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d7d077d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d7d077d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Que es una expresion regular?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búsqueda de caracteres o secuencias en textos.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sirve para modificar o sustituir fragmentos de texto o líneas de texto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 </a:t>
            </a:r>
            <a:r>
              <a:rPr lang="es"/>
              <a:t>más</a:t>
            </a:r>
            <a:r>
              <a:rPr lang="es"/>
              <a:t> veces aparece un texto a buscar en el documento, </a:t>
            </a:r>
            <a:r>
              <a:rPr lang="es"/>
              <a:t>más</a:t>
            </a:r>
            <a:r>
              <a:rPr lang="es"/>
              <a:t> compleja se vuelve la </a:t>
            </a:r>
            <a:r>
              <a:rPr lang="es"/>
              <a:t>búsqueda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Detrás tiene algunos algoritmos matemáticos funcionando a través de máquinas de estados.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d7d077d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d7d077d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Máquina de estados.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modelo de entradas y salidas dónde las salidas dependen no solo de las señales de entrada actuales, sino también de las señales anteriores.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único tipo de máquinas de estados finitos modelable en computadora son máquinas de estados finitos.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ReGex existen “Autómatas finitos”, que son máquinas de estados finitos.(Algoritmo de Thompson)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“Autómata finito” es creado a través de una </a:t>
            </a:r>
            <a:r>
              <a:rPr lang="es"/>
              <a:t>expresión</a:t>
            </a:r>
            <a:r>
              <a:rPr lang="es"/>
              <a:t> regular. y por cada expresión regular también se describe el lenguaje aceptado por el autómata.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Basado en Algoritmo de Kleene y eliminación de estados(Eliminación Gaussiana).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d7d077d1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d7d077d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Thompson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d7d077d1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d7d077d1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Autómatas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Kleene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d7d077d1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d7d077d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d7d077d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d7d077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d7d077d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d7d077d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d7d077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d7d077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Regulares (RegEx)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800100"/>
            <a:ext cx="52387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idx="4294967295" type="subTitle"/>
          </p:nvPr>
        </p:nvSpPr>
        <p:spPr>
          <a:xfrm>
            <a:off x="311700" y="357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https://medium.com/swlh/visualizing-thompsons-construction-algorithm-for-nfas-step-by-step-f92ef378581b</a:t>
            </a:r>
            <a:endParaRPr/>
          </a:p>
        </p:txBody>
      </p:sp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459475"/>
            <a:ext cx="6667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idx="1" type="subTitle"/>
          </p:nvPr>
        </p:nvSpPr>
        <p:spPr>
          <a:xfrm>
            <a:off x="2141100" y="774150"/>
            <a:ext cx="486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https://webs.ucm.es/info/pslogica/automatas.pdf</a:t>
            </a:r>
            <a:endParaRPr b="1"/>
          </a:p>
        </p:txBody>
      </p:sp>
      <p:pic>
        <p:nvPicPr>
          <p:cNvPr id="299" name="Google Shape;2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943075"/>
            <a:ext cx="38100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74" y="1284436"/>
            <a:ext cx="7327875" cy="25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9"/>
          <p:cNvSpPr txBox="1"/>
          <p:nvPr/>
        </p:nvSpPr>
        <p:spPr>
          <a:xfrm>
            <a:off x="1146613" y="255875"/>
            <a:ext cx="685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https://docs.python.org/3/library/re.html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63" y="120400"/>
            <a:ext cx="48862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2827800" y="137950"/>
            <a:ext cx="34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https://regexr.com/</a:t>
            </a:r>
            <a:endParaRPr sz="3020"/>
          </a:p>
        </p:txBody>
      </p:sp>
      <p:pic>
        <p:nvPicPr>
          <p:cNvPr id="321" name="Google Shape;3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50" y="773475"/>
            <a:ext cx="8806508" cy="41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