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Inicializar Matlab y mostrar el entorno de trabajo.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d7de82b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d7de82b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Estructura de datos de un mismo tipo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organizada en forma de cuadrícula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cada dimensión se conoce como “eje”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Array de una dimension: Vector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Array de 2 dimensiones: Matriz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Array de 3 dimensiones: Cubo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d7de82b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d7de82b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Documentación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Instalación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Ejemplos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857b6af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857b6af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Dataframes muy similares a los de 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Dataframe: estructura de 2 dimensiones en la cual se pueden guardar datos de distintos tipos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Depende de Numpy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Permite: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leer datos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seleccionar datos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filtrar datos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fusionar datos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transformar datos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manipular series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realizar gráficos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d7de82b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d7de82b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Librería de código abierto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Muy útil para Data Science y Machine Learning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(muy poderoso para manipulación y tratamiento de datos)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d7de82b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d7de82b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3</a:t>
            </a:r>
            <a:r>
              <a:rPr lang="es">
                <a:solidFill>
                  <a:schemeClr val="dk1"/>
                </a:solidFill>
              </a:rPr>
              <a:t> estructuras de datos principales: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Series. Son un arreglo unidimensional, etiquetado, almacena cualquier tipo de dato.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Dataframes: Estructura bidimensional, de cualquier tipo. cada columna a su vez es una serie.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Panels: Tablas en 3 dimensiones.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d7de82b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d7de82b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Documentación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Instalación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Ejemplos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d7de82b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d7de82b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Librería para desarrollo de gráficos en 2 o 3 dimensiones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Diagramas de barras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Histogramas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Diagramas de sectores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Diagramas de cajas y bigotes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Diagramas de violín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Diagramas de dispersión o puntos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Diagramas de líneas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Diagramas de áreas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Diagramas de contorno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Mapas de calor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d7de82b9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d7de82b9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d7de82b9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d7de82b9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d7de82b9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d7de82b9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Documentación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Instalación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Ejemplos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d7de82b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d7de82b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s">
                <a:solidFill>
                  <a:schemeClr val="dk1"/>
                </a:solidFill>
              </a:rPr>
              <a:t>Al leer esto estamos </a:t>
            </a:r>
            <a:r>
              <a:rPr lang="es">
                <a:solidFill>
                  <a:schemeClr val="dk1"/>
                </a:solidFill>
              </a:rPr>
              <a:t>analizando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chemeClr val="dk1"/>
                </a:solidFill>
              </a:rPr>
              <a:t>matlab</a:t>
            </a:r>
            <a:r>
              <a:rPr lang="es">
                <a:solidFill>
                  <a:schemeClr val="dk1"/>
                </a:solidFill>
              </a:rPr>
              <a:t> vs puramente python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d7de82b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d7de82b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Gráficos fáciles y elegantes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basada en Matplotlib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d7de82b9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d7de82b9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mismos gráficos de Matplotlib, </a:t>
            </a:r>
            <a:r>
              <a:rPr lang="es"/>
              <a:t>más</a:t>
            </a:r>
            <a:r>
              <a:rPr lang="es"/>
              <a:t> estéticos y </a:t>
            </a:r>
            <a:r>
              <a:rPr lang="es"/>
              <a:t>más</a:t>
            </a:r>
            <a:r>
              <a:rPr lang="es"/>
              <a:t> fáciles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d7de82b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d7de82b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Documentación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Instalación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Ejemplos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5f21efd27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5f21efd27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7de82b9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d7de82b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Python con numpy tiene muy buen entorno de trabajo para hacer programas tan profesionales como en Matlab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Multihilos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Multicore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7de82b9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d7de82b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que utilizar?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Matrix Lab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Diseñado para ingenieros y científicos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Muchos Toolbox para diferentes tareas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Multiplataforma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Lenguaje interpretado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Muy útil para análisis de datos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Múltiples librerías y herramientas para Machine Learning y Deep Learning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Facilidad para graficar </a:t>
            </a:r>
            <a:r>
              <a:rPr lang="es">
                <a:solidFill>
                  <a:schemeClr val="dk1"/>
                </a:solidFill>
              </a:rPr>
              <a:t>embebida mente</a:t>
            </a:r>
            <a:r>
              <a:rPr lang="es">
                <a:solidFill>
                  <a:schemeClr val="dk1"/>
                </a:solidFill>
              </a:rPr>
              <a:t> dentro del lenguaje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Múltiples cálculos y métodos disponibles con un solo comando.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s">
                <a:solidFill>
                  <a:schemeClr val="dk1"/>
                </a:solidFill>
              </a:rPr>
              <a:t>por ejemplo métodos numéricos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s">
                <a:solidFill>
                  <a:schemeClr val="dk1"/>
                </a:solidFill>
              </a:rPr>
              <a:t>señales discretas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Hay muchas librerías que lo hacen muy superior en su trabajo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aparte de las que hemos hablado anteriormente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s">
                <a:solidFill>
                  <a:schemeClr val="dk1"/>
                </a:solidFill>
              </a:rPr>
              <a:t>notebooks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s">
                <a:solidFill>
                  <a:schemeClr val="dk1"/>
                </a:solidFill>
              </a:rPr>
              <a:t>anaconda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s">
                <a:solidFill>
                  <a:schemeClr val="dk1"/>
                </a:solidFill>
              </a:rPr>
              <a:t>etc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7de82b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d7de82b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Porque no usamos matlab?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Matlab es de pago, y es caro.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s">
                <a:solidFill>
                  <a:schemeClr val="dk1"/>
                </a:solidFill>
              </a:rPr>
              <a:t>Estamos en una especialización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s">
                <a:solidFill>
                  <a:schemeClr val="dk1"/>
                </a:solidFill>
              </a:rPr>
              <a:t>diferencia entre especialización y maestria: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s">
                <a:solidFill>
                  <a:schemeClr val="dk1"/>
                </a:solidFill>
              </a:rPr>
              <a:t>Especialización: profundizar en un tema ya conocido de su área y aprender disciplinas nuevas para su aplicación(generalmente cortas sin mayor inversión de dinero).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s">
                <a:solidFill>
                  <a:schemeClr val="dk1"/>
                </a:solidFill>
              </a:rPr>
              <a:t>Maestria: Obtener conocimiento mas amplio y nuevo sobre un área en específico(más tiempo con una inversión superior).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d7de82b9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d7de82b9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d7de82b9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d7de82b9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d7de82b9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d7de82b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paquetes que sirven principalmente para Data Science y 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d7de82b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d7de82b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Librería de python especializada en cálculo numérico(Numeric Python)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Nueva clase de objetos llamados Arrays(matrices)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41700" y="1635300"/>
            <a:ext cx="5596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Software y bases de datos</a:t>
            </a:r>
            <a:endParaRPr sz="6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41700" y="39255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Especialización en Bioinformática y Biocomputación Molecular Biomédica.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00" y="83725"/>
            <a:ext cx="901775" cy="9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76313"/>
            <a:ext cx="5715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/>
        </p:nvSpPr>
        <p:spPr>
          <a:xfrm>
            <a:off x="2806500" y="292550"/>
            <a:ext cx="35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Nunito"/>
                <a:ea typeface="Nunito"/>
                <a:cs typeface="Nunito"/>
                <a:sym typeface="Nunito"/>
              </a:rPr>
              <a:t>https://numpy.org/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513" y="979875"/>
            <a:ext cx="5018969" cy="385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4925"/>
            <a:ext cx="8839204" cy="357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13" y="152400"/>
            <a:ext cx="66329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8013"/>
            <a:ext cx="8839201" cy="348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/>
        </p:nvSpPr>
        <p:spPr>
          <a:xfrm>
            <a:off x="2105850" y="70375"/>
            <a:ext cx="493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Nunito"/>
                <a:ea typeface="Nunito"/>
                <a:cs typeface="Nunito"/>
                <a:sym typeface="Nunito"/>
              </a:rPr>
              <a:t>https://pandas.pydata.org/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00" y="716875"/>
            <a:ext cx="5709811" cy="41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1050"/>
            <a:ext cx="8839200" cy="2121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0" y="1233825"/>
            <a:ext cx="3057525" cy="22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475" y="1399148"/>
            <a:ext cx="3126925" cy="23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" y="0"/>
            <a:ext cx="91331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/>
        </p:nvSpPr>
        <p:spPr>
          <a:xfrm>
            <a:off x="2371050" y="149675"/>
            <a:ext cx="440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Nunito"/>
                <a:ea typeface="Nunito"/>
                <a:cs typeface="Nunito"/>
                <a:sym typeface="Nunito"/>
              </a:rPr>
              <a:t>https://matplotlib.org/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575"/>
            <a:ext cx="8839202" cy="332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3375"/>
            <a:ext cx="8839200" cy="123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3" y="1485900"/>
            <a:ext cx="75723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973012"/>
            <a:ext cx="3705226" cy="319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801" y="838925"/>
            <a:ext cx="4988399" cy="34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/>
        </p:nvSpPr>
        <p:spPr>
          <a:xfrm>
            <a:off x="2160150" y="258550"/>
            <a:ext cx="482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Nunito"/>
                <a:ea typeface="Nunito"/>
                <a:cs typeface="Nunito"/>
                <a:sym typeface="Nunito"/>
              </a:rPr>
              <a:t>https://seaborn.pydata.org/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475" y="905050"/>
            <a:ext cx="7095049" cy="39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ctrTitle"/>
          </p:nvPr>
        </p:nvSpPr>
        <p:spPr>
          <a:xfrm>
            <a:off x="2272200" y="1635300"/>
            <a:ext cx="4599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Gracias</a:t>
            </a:r>
            <a:endParaRPr sz="9600"/>
          </a:p>
        </p:txBody>
      </p:sp>
      <p:sp>
        <p:nvSpPr>
          <p:cNvPr id="400" name="Google Shape;400;p35"/>
          <p:cNvSpPr txBox="1"/>
          <p:nvPr>
            <p:ph idx="1" type="subTitle"/>
          </p:nvPr>
        </p:nvSpPr>
        <p:spPr>
          <a:xfrm>
            <a:off x="79175" y="4128750"/>
            <a:ext cx="27360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A. Balsells Orellana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jbalsells@digi.usac.edu.gt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Tel: 30169594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251725" y="374200"/>
            <a:ext cx="8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https://rlhick.people.wm.edu/posts/comparing-the-speed-of-matlab-versus-pythonnumpy-partii.html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281113"/>
            <a:ext cx="36385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625" y="748750"/>
            <a:ext cx="2945374" cy="31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825" y="1000849"/>
            <a:ext cx="4249500" cy="26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5" y="0"/>
            <a:ext cx="9006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/>
        </p:nvSpPr>
        <p:spPr>
          <a:xfrm>
            <a:off x="1043850" y="108775"/>
            <a:ext cx="705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Nunito"/>
                <a:ea typeface="Nunito"/>
                <a:cs typeface="Nunito"/>
                <a:sym typeface="Nunito"/>
              </a:rPr>
              <a:t>https://www.gnu.org/software/octave/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88" y="755275"/>
            <a:ext cx="5551414" cy="40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414338"/>
            <a:ext cx="64770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1600"/>
            <a:ext cx="8839204" cy="350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