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f20d1e7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f20d1e7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Notacion útil para determinar que un algoritmo toma “al menos” cierta cantidad de tiempo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f20d1e7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f20d1e7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Notaciones para el peor de los casos, el techo de crecimiento de una función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f(n) es el tiempo de </a:t>
            </a:r>
            <a:r>
              <a:rPr lang="es"/>
              <a:t>ejecución</a:t>
            </a:r>
            <a:r>
              <a:rPr lang="es"/>
              <a:t> de un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g(n) es un tiempo de complejidad arbitraria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f(n) = O(g(n))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a90796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a90796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Linea de codigo que no sea un ciclo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 tenga recursion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 tenga una llamada a una funcion que no sea de tiempo constante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Si un ciclo itera pocas veces de manera constante independientemente de la entrada, se considera O(1)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O(n**2)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Ciclos anidados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O(log(n))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Si la variable de un ciclo se multiplica o se divide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Condicionales: Buscamos la desicion con la peor ruta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f32fce4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f32fce4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Linea de codigo que no sea un ciclo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 tenga recursion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 tenga una llamada a una funcion que no sea de tiempo constante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Si un ciclo itera pocas veces de manera constante independientemente de la entrada, se considera O(1)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O(n**2)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Ciclos anidados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O(log(n))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Si la variable de un ciclo se multiplica o se divide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Condicionales: Buscamos la desicion con la peor ruta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5f21efd27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5f21efd27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f20d1e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f20d1e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ordenado de pasos para solucionar un problema.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20d1e7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20d1e7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ordenado de pasos para solucionar un problema.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‘ Proceso ‘ Salida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Retroalimentacion y perturbaciones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Cualitativos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Instrucciones verbales o categóricas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cuantitativos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Instrucciones numéricas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del algoritmo, tiempos de ejecucion muy grandes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f32fce4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f32fce4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f20d1e7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f20d1e7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Permiten conocer la eficiencia </a:t>
            </a:r>
            <a:r>
              <a:rPr lang="es"/>
              <a:t>asintótica</a:t>
            </a:r>
            <a:r>
              <a:rPr lang="es"/>
              <a:t> de un programa(algoritmo) y complejidad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Permiten analizar un aproximado del tiempo de ejecución de un algoritmo ante los cambios de entrada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Tasa de crecimiento - Comportamiento a corto, mediano y largo plazo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Notaciones para el peor de los casos, el techo de crecimiento de una función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f(n) es el tiempo de ejecución de un algoritmo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g(n) es un tiempo de complejidad arbitraria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f(n) = O(g(n))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f32fce4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f32fce4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f32fce4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f32fce4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f32fce4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f32fce4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f32fce4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f32fce4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Notaciones para el peor de los casos, el techo de crecimiento de una función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f(n) es el tiempo de ejecución de un algoritmo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g(n) es un tiempo de complejidad arbitraria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f(n) = O(g(n))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ZZuD6iUe3Pc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1700" y="1635300"/>
            <a:ext cx="5596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Software y bases de datos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41700" y="39255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Especialización en Bioinformática y Biocomputación Molecular Biomédica.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0" y="83725"/>
            <a:ext cx="901775" cy="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ctrTitle"/>
          </p:nvPr>
        </p:nvSpPr>
        <p:spPr>
          <a:xfrm>
            <a:off x="1908450" y="1564950"/>
            <a:ext cx="5327100" cy="20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Notación Omega</a:t>
            </a:r>
            <a:endParaRPr sz="5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ctrTitle"/>
          </p:nvPr>
        </p:nvSpPr>
        <p:spPr>
          <a:xfrm>
            <a:off x="1419900" y="1564950"/>
            <a:ext cx="6304200" cy="20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Notación O grande</a:t>
            </a:r>
            <a:endParaRPr sz="5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50" y="152400"/>
            <a:ext cx="68311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ctrTitle"/>
          </p:nvPr>
        </p:nvSpPr>
        <p:spPr>
          <a:xfrm>
            <a:off x="2272200" y="1635300"/>
            <a:ext cx="459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Gracias</a:t>
            </a:r>
            <a:endParaRPr sz="9600"/>
          </a:p>
        </p:txBody>
      </p:sp>
      <p:sp>
        <p:nvSpPr>
          <p:cNvPr id="345" name="Google Shape;345;p26"/>
          <p:cNvSpPr txBox="1"/>
          <p:nvPr>
            <p:ph idx="1" type="subTitle"/>
          </p:nvPr>
        </p:nvSpPr>
        <p:spPr>
          <a:xfrm>
            <a:off x="79175" y="4128750"/>
            <a:ext cx="27360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A. Balsells Orellana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jbalsells@digi.usac.edu.gt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Tel: 30169594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2614050" y="1564950"/>
            <a:ext cx="3915900" cy="20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Algoritmos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2775"/>
            <a:ext cx="8839200" cy="357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rce code: https://github.com/vbohush/SortingAlgorithmAnimations&#10;&#10;Visualization and comparison of 9 different sorting algorithms:&#10;- selection sort&#10;- shell sort&#10;- insertion sort&#10;- merge sort&#10;- quick sort&#10;- heap sort&#10;- bubble sort&#10;- comb sort&#10;- cocktail sort&#10;&#10;The algorithms are used in 4 types of input data:&#10;- random 0:01&#10;- few unique 1:07&#10;- reversed 2:08&#10;- almost sorted 3:38&#10;&#10;Audio: Drop It - Silent Partner" id="294" name="Google Shape;294;p16" title="Visualization and Comparison of Sorting Algorith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825" y="90613"/>
            <a:ext cx="6616350" cy="4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ctrTitle"/>
          </p:nvPr>
        </p:nvSpPr>
        <p:spPr>
          <a:xfrm>
            <a:off x="924900" y="1564950"/>
            <a:ext cx="7294200" cy="20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Notaciones Asintóticas</a:t>
            </a:r>
            <a:endParaRPr sz="5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181100"/>
            <a:ext cx="4381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ctrTitle"/>
          </p:nvPr>
        </p:nvSpPr>
        <p:spPr>
          <a:xfrm>
            <a:off x="2748450" y="538650"/>
            <a:ext cx="3647100" cy="4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latin typeface="Arial"/>
                <a:ea typeface="Arial"/>
                <a:cs typeface="Arial"/>
                <a:sym typeface="Arial"/>
              </a:rPr>
              <a:t>θ		theta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O		O grande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latin typeface="Arial"/>
                <a:ea typeface="Arial"/>
                <a:cs typeface="Arial"/>
                <a:sym typeface="Arial"/>
              </a:rPr>
              <a:t>Ω	Omega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o		o</a:t>
            </a:r>
            <a:endParaRPr sz="45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4500">
                <a:latin typeface="Arial"/>
                <a:ea typeface="Arial"/>
                <a:cs typeface="Arial"/>
                <a:sym typeface="Arial"/>
              </a:rPr>
              <a:t>ω	omega</a:t>
            </a:r>
            <a:endParaRPr sz="5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ctrTitle"/>
          </p:nvPr>
        </p:nvSpPr>
        <p:spPr>
          <a:xfrm>
            <a:off x="2062650" y="1564950"/>
            <a:ext cx="5018700" cy="20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Notación Theta</a:t>
            </a:r>
            <a:endParaRPr sz="5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gorithm =&gt; Complejidad de algoritmos" id="319" name="Google Shape;3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88" y="776738"/>
            <a:ext cx="5271425" cy="3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