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56" r:id="rId2"/>
    <p:sldId id="257" r:id="rId3"/>
    <p:sldId id="258" r:id="rId4"/>
    <p:sldId id="265" r:id="rId5"/>
    <p:sldId id="262" r:id="rId6"/>
    <p:sldId id="263" r:id="rId7"/>
    <p:sldId id="261" r:id="rId8"/>
    <p:sldId id="260" r:id="rId9"/>
    <p:sldId id="267" r:id="rId10"/>
    <p:sldId id="25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5551D-0B7E-4C59-B0F1-76AFFB0991AB}" v="172" dt="2021-06-10T18:03:57.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83666" autoAdjust="0"/>
  </p:normalViewPr>
  <p:slideViewPr>
    <p:cSldViewPr snapToGrid="0">
      <p:cViewPr varScale="1">
        <p:scale>
          <a:sx n="95" d="100"/>
          <a:sy n="95" d="100"/>
        </p:scale>
        <p:origin x="7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anks" userId="6cfb5766dd97e04a" providerId="LiveId" clId="{85A5551D-0B7E-4C59-B0F1-76AFFB0991AB}"/>
    <pc:docChg chg="undo redo custSel addSld delSld modSld">
      <pc:chgData name="Jeremy Banks" userId="6cfb5766dd97e04a" providerId="LiveId" clId="{85A5551D-0B7E-4C59-B0F1-76AFFB0991AB}" dt="2021-06-10T18:03:57.730" v="6405" actId="20577"/>
      <pc:docMkLst>
        <pc:docMk/>
      </pc:docMkLst>
      <pc:sldChg chg="modNotesTx">
        <pc:chgData name="Jeremy Banks" userId="6cfb5766dd97e04a" providerId="LiveId" clId="{85A5551D-0B7E-4C59-B0F1-76AFFB0991AB}" dt="2021-06-10T17:20:42.978" v="5663" actId="20577"/>
        <pc:sldMkLst>
          <pc:docMk/>
          <pc:sldMk cId="2210515723" sldId="257"/>
        </pc:sldMkLst>
      </pc:sldChg>
      <pc:sldChg chg="addSp delSp modSp mod modNotesTx">
        <pc:chgData name="Jeremy Banks" userId="6cfb5766dd97e04a" providerId="LiveId" clId="{85A5551D-0B7E-4C59-B0F1-76AFFB0991AB}" dt="2021-06-10T16:55:54.687" v="4386" actId="20577"/>
        <pc:sldMkLst>
          <pc:docMk/>
          <pc:sldMk cId="2012479382" sldId="258"/>
        </pc:sldMkLst>
        <pc:spChg chg="mod">
          <ac:chgData name="Jeremy Banks" userId="6cfb5766dd97e04a" providerId="LiveId" clId="{85A5551D-0B7E-4C59-B0F1-76AFFB0991AB}" dt="2021-06-02T20:33:02.633" v="1924" actId="20577"/>
          <ac:spMkLst>
            <pc:docMk/>
            <pc:sldMk cId="2012479382" sldId="258"/>
            <ac:spMk id="3" creationId="{0CF8410D-2FA1-46B7-ABA1-9B3D3F4BAF43}"/>
          </ac:spMkLst>
        </pc:spChg>
        <pc:spChg chg="add del mod">
          <ac:chgData name="Jeremy Banks" userId="6cfb5766dd97e04a" providerId="LiveId" clId="{85A5551D-0B7E-4C59-B0F1-76AFFB0991AB}" dt="2021-06-01T16:57:08.579" v="1746" actId="11529"/>
          <ac:spMkLst>
            <pc:docMk/>
            <pc:sldMk cId="2012479382" sldId="258"/>
            <ac:spMk id="4" creationId="{DE466348-79E8-43EF-9588-BCD3117FFEBE}"/>
          </ac:spMkLst>
        </pc:spChg>
        <pc:spChg chg="add mod">
          <ac:chgData name="Jeremy Banks" userId="6cfb5766dd97e04a" providerId="LiveId" clId="{85A5551D-0B7E-4C59-B0F1-76AFFB0991AB}" dt="2021-06-02T20:32:49.251" v="1923" actId="13822"/>
          <ac:spMkLst>
            <pc:docMk/>
            <pc:sldMk cId="2012479382" sldId="258"/>
            <ac:spMk id="5" creationId="{C7A88A09-F3CB-4E8D-9C07-3347FBAA4FDB}"/>
          </ac:spMkLst>
        </pc:spChg>
        <pc:spChg chg="add mod">
          <ac:chgData name="Jeremy Banks" userId="6cfb5766dd97e04a" providerId="LiveId" clId="{85A5551D-0B7E-4C59-B0F1-76AFFB0991AB}" dt="2021-06-02T20:32:49.251" v="1923" actId="13822"/>
          <ac:spMkLst>
            <pc:docMk/>
            <pc:sldMk cId="2012479382" sldId="258"/>
            <ac:spMk id="6" creationId="{CE12D359-9DCC-4F6D-9BA6-505C8B39191D}"/>
          </ac:spMkLst>
        </pc:spChg>
        <pc:spChg chg="add mod">
          <ac:chgData name="Jeremy Banks" userId="6cfb5766dd97e04a" providerId="LiveId" clId="{85A5551D-0B7E-4C59-B0F1-76AFFB0991AB}" dt="2021-06-02T20:32:49.251" v="1923" actId="13822"/>
          <ac:spMkLst>
            <pc:docMk/>
            <pc:sldMk cId="2012479382" sldId="258"/>
            <ac:spMk id="7" creationId="{4EEA8ACF-2598-4F23-90A6-BED9E73DF077}"/>
          </ac:spMkLst>
        </pc:spChg>
        <pc:spChg chg="add mod">
          <ac:chgData name="Jeremy Banks" userId="6cfb5766dd97e04a" providerId="LiveId" clId="{85A5551D-0B7E-4C59-B0F1-76AFFB0991AB}" dt="2021-06-02T20:32:49.251" v="1923" actId="13822"/>
          <ac:spMkLst>
            <pc:docMk/>
            <pc:sldMk cId="2012479382" sldId="258"/>
            <ac:spMk id="8" creationId="{EBE3C7EE-ABC7-495E-8F49-363E705FB30B}"/>
          </ac:spMkLst>
        </pc:spChg>
        <pc:spChg chg="add mod">
          <ac:chgData name="Jeremy Banks" userId="6cfb5766dd97e04a" providerId="LiveId" clId="{85A5551D-0B7E-4C59-B0F1-76AFFB0991AB}" dt="2021-06-01T17:01:48.891" v="1788" actId="1076"/>
          <ac:spMkLst>
            <pc:docMk/>
            <pc:sldMk cId="2012479382" sldId="258"/>
            <ac:spMk id="19" creationId="{31EA5F77-CCF1-4790-BE4E-CCCCF2729451}"/>
          </ac:spMkLst>
        </pc:spChg>
        <pc:spChg chg="add mod">
          <ac:chgData name="Jeremy Banks" userId="6cfb5766dd97e04a" providerId="LiveId" clId="{85A5551D-0B7E-4C59-B0F1-76AFFB0991AB}" dt="2021-06-01T17:01:48.891" v="1788" actId="1076"/>
          <ac:spMkLst>
            <pc:docMk/>
            <pc:sldMk cId="2012479382" sldId="258"/>
            <ac:spMk id="20" creationId="{FC6D0985-5440-4A46-A07F-015277347AD4}"/>
          </ac:spMkLst>
        </pc:spChg>
        <pc:spChg chg="add mod">
          <ac:chgData name="Jeremy Banks" userId="6cfb5766dd97e04a" providerId="LiveId" clId="{85A5551D-0B7E-4C59-B0F1-76AFFB0991AB}" dt="2021-06-01T17:01:48.891" v="1788" actId="1076"/>
          <ac:spMkLst>
            <pc:docMk/>
            <pc:sldMk cId="2012479382" sldId="258"/>
            <ac:spMk id="21" creationId="{B4C8B98D-E659-443B-9FCD-A5C7B2921633}"/>
          </ac:spMkLst>
        </pc:spChg>
        <pc:spChg chg="add mod">
          <ac:chgData name="Jeremy Banks" userId="6cfb5766dd97e04a" providerId="LiveId" clId="{85A5551D-0B7E-4C59-B0F1-76AFFB0991AB}" dt="2021-06-01T17:01:48.891" v="1788" actId="1076"/>
          <ac:spMkLst>
            <pc:docMk/>
            <pc:sldMk cId="2012479382" sldId="258"/>
            <ac:spMk id="22" creationId="{66D37DEB-EBFF-453D-828B-20566B663CDB}"/>
          </ac:spMkLst>
        </pc:spChg>
        <pc:spChg chg="add mod">
          <ac:chgData name="Jeremy Banks" userId="6cfb5766dd97e04a" providerId="LiveId" clId="{85A5551D-0B7E-4C59-B0F1-76AFFB0991AB}" dt="2021-06-02T20:33:36.831" v="1932" actId="1076"/>
          <ac:spMkLst>
            <pc:docMk/>
            <pc:sldMk cId="2012479382" sldId="258"/>
            <ac:spMk id="42" creationId="{79D7C79A-BE12-47B0-9F13-2D60ACF38947}"/>
          </ac:spMkLst>
        </pc:spChg>
        <pc:spChg chg="add del mod">
          <ac:chgData name="Jeremy Banks" userId="6cfb5766dd97e04a" providerId="LiveId" clId="{85A5551D-0B7E-4C59-B0F1-76AFFB0991AB}" dt="2021-06-02T20:33:30.036" v="1931" actId="478"/>
          <ac:spMkLst>
            <pc:docMk/>
            <pc:sldMk cId="2012479382" sldId="258"/>
            <ac:spMk id="43" creationId="{A6374E71-68DD-454F-9B6B-F63748A2B41A}"/>
          </ac:spMkLst>
        </pc:spChg>
        <pc:spChg chg="add del mod">
          <ac:chgData name="Jeremy Banks" userId="6cfb5766dd97e04a" providerId="LiveId" clId="{85A5551D-0B7E-4C59-B0F1-76AFFB0991AB}" dt="2021-06-01T17:18:39.880" v="1795"/>
          <ac:spMkLst>
            <pc:docMk/>
            <pc:sldMk cId="2012479382" sldId="258"/>
            <ac:spMk id="47" creationId="{4C1B663B-36FA-49AF-A1C8-CE9A3ABF47F5}"/>
          </ac:spMkLst>
        </pc:spChg>
        <pc:cxnChg chg="add mod">
          <ac:chgData name="Jeremy Banks" userId="6cfb5766dd97e04a" providerId="LiveId" clId="{85A5551D-0B7E-4C59-B0F1-76AFFB0991AB}" dt="2021-06-01T17:01:48.891" v="1788" actId="1076"/>
          <ac:cxnSpMkLst>
            <pc:docMk/>
            <pc:sldMk cId="2012479382" sldId="258"/>
            <ac:cxnSpMk id="10" creationId="{93A6E421-F9A0-457A-9AEB-5811AE361FAC}"/>
          </ac:cxnSpMkLst>
        </pc:cxnChg>
        <pc:cxnChg chg="add mod">
          <ac:chgData name="Jeremy Banks" userId="6cfb5766dd97e04a" providerId="LiveId" clId="{85A5551D-0B7E-4C59-B0F1-76AFFB0991AB}" dt="2021-06-01T17:01:48.891" v="1788" actId="1076"/>
          <ac:cxnSpMkLst>
            <pc:docMk/>
            <pc:sldMk cId="2012479382" sldId="258"/>
            <ac:cxnSpMk id="12" creationId="{BA614F98-A6B1-4C19-8C13-C2FAABFF0C38}"/>
          </ac:cxnSpMkLst>
        </pc:cxnChg>
        <pc:cxnChg chg="add mod">
          <ac:chgData name="Jeremy Banks" userId="6cfb5766dd97e04a" providerId="LiveId" clId="{85A5551D-0B7E-4C59-B0F1-76AFFB0991AB}" dt="2021-06-01T17:01:48.891" v="1788" actId="1076"/>
          <ac:cxnSpMkLst>
            <pc:docMk/>
            <pc:sldMk cId="2012479382" sldId="258"/>
            <ac:cxnSpMk id="14" creationId="{0A337E18-F6B3-4338-92A9-BE684907045B}"/>
          </ac:cxnSpMkLst>
        </pc:cxnChg>
        <pc:cxnChg chg="add mod">
          <ac:chgData name="Jeremy Banks" userId="6cfb5766dd97e04a" providerId="LiveId" clId="{85A5551D-0B7E-4C59-B0F1-76AFFB0991AB}" dt="2021-06-01T17:01:48.891" v="1788" actId="1076"/>
          <ac:cxnSpMkLst>
            <pc:docMk/>
            <pc:sldMk cId="2012479382" sldId="258"/>
            <ac:cxnSpMk id="24" creationId="{BD08D9FA-562F-42CC-BD3F-CC1196BA8301}"/>
          </ac:cxnSpMkLst>
        </pc:cxnChg>
        <pc:cxnChg chg="add mod">
          <ac:chgData name="Jeremy Banks" userId="6cfb5766dd97e04a" providerId="LiveId" clId="{85A5551D-0B7E-4C59-B0F1-76AFFB0991AB}" dt="2021-06-01T17:01:48.891" v="1788" actId="1076"/>
          <ac:cxnSpMkLst>
            <pc:docMk/>
            <pc:sldMk cId="2012479382" sldId="258"/>
            <ac:cxnSpMk id="26" creationId="{AC371AD4-E53C-4903-9296-B1301009E82A}"/>
          </ac:cxnSpMkLst>
        </pc:cxnChg>
        <pc:cxnChg chg="add mod">
          <ac:chgData name="Jeremy Banks" userId="6cfb5766dd97e04a" providerId="LiveId" clId="{85A5551D-0B7E-4C59-B0F1-76AFFB0991AB}" dt="2021-06-01T17:01:48.891" v="1788" actId="1076"/>
          <ac:cxnSpMkLst>
            <pc:docMk/>
            <pc:sldMk cId="2012479382" sldId="258"/>
            <ac:cxnSpMk id="28" creationId="{55199378-DBF2-49B8-8B53-1E8CC5F0ED29}"/>
          </ac:cxnSpMkLst>
        </pc:cxnChg>
        <pc:cxnChg chg="add del mod">
          <ac:chgData name="Jeremy Banks" userId="6cfb5766dd97e04a" providerId="LiveId" clId="{85A5551D-0B7E-4C59-B0F1-76AFFB0991AB}" dt="2021-06-01T17:01:24.393" v="1784" actId="11529"/>
          <ac:cxnSpMkLst>
            <pc:docMk/>
            <pc:sldMk cId="2012479382" sldId="258"/>
            <ac:cxnSpMk id="30" creationId="{481FDE4D-9389-4538-B75A-4E61F5034A5C}"/>
          </ac:cxnSpMkLst>
        </pc:cxnChg>
        <pc:cxnChg chg="add mod">
          <ac:chgData name="Jeremy Banks" userId="6cfb5766dd97e04a" providerId="LiveId" clId="{85A5551D-0B7E-4C59-B0F1-76AFFB0991AB}" dt="2021-06-01T17:01:48.891" v="1788" actId="1076"/>
          <ac:cxnSpMkLst>
            <pc:docMk/>
            <pc:sldMk cId="2012479382" sldId="258"/>
            <ac:cxnSpMk id="32" creationId="{04FCD310-4DB5-4401-B069-32A94BB983FB}"/>
          </ac:cxnSpMkLst>
        </pc:cxnChg>
        <pc:cxnChg chg="add mod">
          <ac:chgData name="Jeremy Banks" userId="6cfb5766dd97e04a" providerId="LiveId" clId="{85A5551D-0B7E-4C59-B0F1-76AFFB0991AB}" dt="2021-06-01T17:01:48.891" v="1788" actId="1076"/>
          <ac:cxnSpMkLst>
            <pc:docMk/>
            <pc:sldMk cId="2012479382" sldId="258"/>
            <ac:cxnSpMk id="34" creationId="{4948F6E4-2316-48CE-AAD8-2DA14D4D1B4D}"/>
          </ac:cxnSpMkLst>
        </pc:cxnChg>
        <pc:cxnChg chg="add mod">
          <ac:chgData name="Jeremy Banks" userId="6cfb5766dd97e04a" providerId="LiveId" clId="{85A5551D-0B7E-4C59-B0F1-76AFFB0991AB}" dt="2021-06-01T17:01:48.891" v="1788" actId="1076"/>
          <ac:cxnSpMkLst>
            <pc:docMk/>
            <pc:sldMk cId="2012479382" sldId="258"/>
            <ac:cxnSpMk id="36" creationId="{C7079CA7-F998-412B-9FE5-BD3CB9899850}"/>
          </ac:cxnSpMkLst>
        </pc:cxnChg>
      </pc:sldChg>
      <pc:sldChg chg="modSp new mod modNotesTx">
        <pc:chgData name="Jeremy Banks" userId="6cfb5766dd97e04a" providerId="LiveId" clId="{85A5551D-0B7E-4C59-B0F1-76AFFB0991AB}" dt="2021-06-10T16:10:54.920" v="4178" actId="20577"/>
        <pc:sldMkLst>
          <pc:docMk/>
          <pc:sldMk cId="1700692482" sldId="259"/>
        </pc:sldMkLst>
        <pc:spChg chg="mod">
          <ac:chgData name="Jeremy Banks" userId="6cfb5766dd97e04a" providerId="LiveId" clId="{85A5551D-0B7E-4C59-B0F1-76AFFB0991AB}" dt="2021-06-01T16:27:58.104" v="405" actId="20577"/>
          <ac:spMkLst>
            <pc:docMk/>
            <pc:sldMk cId="1700692482" sldId="259"/>
            <ac:spMk id="2" creationId="{0DA7F605-2D53-417A-A144-B82030FB7106}"/>
          </ac:spMkLst>
        </pc:spChg>
        <pc:spChg chg="mod">
          <ac:chgData name="Jeremy Banks" userId="6cfb5766dd97e04a" providerId="LiveId" clId="{85A5551D-0B7E-4C59-B0F1-76AFFB0991AB}" dt="2021-06-01T16:29:51.386" v="569" actId="20577"/>
          <ac:spMkLst>
            <pc:docMk/>
            <pc:sldMk cId="1700692482" sldId="259"/>
            <ac:spMk id="3" creationId="{09FECDFC-2521-4B5B-96C0-1CD2C98D4C2C}"/>
          </ac:spMkLst>
        </pc:spChg>
      </pc:sldChg>
      <pc:sldChg chg="modSp new del mod">
        <pc:chgData name="Jeremy Banks" userId="6cfb5766dd97e04a" providerId="LiveId" clId="{85A5551D-0B7E-4C59-B0F1-76AFFB0991AB}" dt="2021-06-01T16:38:08.513" v="1630" actId="47"/>
        <pc:sldMkLst>
          <pc:docMk/>
          <pc:sldMk cId="2475415665" sldId="260"/>
        </pc:sldMkLst>
        <pc:spChg chg="mod">
          <ac:chgData name="Jeremy Banks" userId="6cfb5766dd97e04a" providerId="LiveId" clId="{85A5551D-0B7E-4C59-B0F1-76AFFB0991AB}" dt="2021-06-01T16:38:04.195" v="1629" actId="20577"/>
          <ac:spMkLst>
            <pc:docMk/>
            <pc:sldMk cId="2475415665" sldId="260"/>
            <ac:spMk id="2" creationId="{CDF21792-026D-4B88-9941-519150AE3E0D}"/>
          </ac:spMkLst>
        </pc:spChg>
      </pc:sldChg>
      <pc:sldChg chg="addSp delSp modSp add mod modTransition modNotesTx">
        <pc:chgData name="Jeremy Banks" userId="6cfb5766dd97e04a" providerId="LiveId" clId="{85A5551D-0B7E-4C59-B0F1-76AFFB0991AB}" dt="2021-06-10T17:18:54.127" v="5565" actId="20577"/>
        <pc:sldMkLst>
          <pc:docMk/>
          <pc:sldMk cId="3335239634" sldId="260"/>
        </pc:sldMkLst>
        <pc:spChg chg="mod">
          <ac:chgData name="Jeremy Banks" userId="6cfb5766dd97e04a" providerId="LiveId" clId="{85A5551D-0B7E-4C59-B0F1-76AFFB0991AB}" dt="2021-06-01T16:38:16.451" v="1633" actId="20577"/>
          <ac:spMkLst>
            <pc:docMk/>
            <pc:sldMk cId="3335239634" sldId="260"/>
            <ac:spMk id="2" creationId="{8A6CFEB7-52B5-4BA2-8AC1-7FD27AD379B9}"/>
          </ac:spMkLst>
        </pc:spChg>
        <pc:spChg chg="mod">
          <ac:chgData name="Jeremy Banks" userId="6cfb5766dd97e04a" providerId="LiveId" clId="{85A5551D-0B7E-4C59-B0F1-76AFFB0991AB}" dt="2021-06-10T17:18:54.127" v="5565" actId="20577"/>
          <ac:spMkLst>
            <pc:docMk/>
            <pc:sldMk cId="3335239634" sldId="260"/>
            <ac:spMk id="3" creationId="{0CF8410D-2FA1-46B7-ABA1-9B3D3F4BAF43}"/>
          </ac:spMkLst>
        </pc:spChg>
        <pc:spChg chg="add del mod">
          <ac:chgData name="Jeremy Banks" userId="6cfb5766dd97e04a" providerId="LiveId" clId="{85A5551D-0B7E-4C59-B0F1-76AFFB0991AB}" dt="2021-06-01T16:39:22.378" v="1646" actId="767"/>
          <ac:spMkLst>
            <pc:docMk/>
            <pc:sldMk cId="3335239634" sldId="260"/>
            <ac:spMk id="4" creationId="{65476DAC-4851-40DB-BEB1-C196ECEAD993}"/>
          </ac:spMkLst>
        </pc:spChg>
        <pc:spChg chg="add mod">
          <ac:chgData name="Jeremy Banks" userId="6cfb5766dd97e04a" providerId="LiveId" clId="{85A5551D-0B7E-4C59-B0F1-76AFFB0991AB}" dt="2021-06-01T16:43:48.414" v="1712" actId="1076"/>
          <ac:spMkLst>
            <pc:docMk/>
            <pc:sldMk cId="3335239634" sldId="260"/>
            <ac:spMk id="5" creationId="{C89E3A7B-98FC-4939-9D42-046F6038E2C2}"/>
          </ac:spMkLst>
        </pc:spChg>
        <pc:spChg chg="add mod">
          <ac:chgData name="Jeremy Banks" userId="6cfb5766dd97e04a" providerId="LiveId" clId="{85A5551D-0B7E-4C59-B0F1-76AFFB0991AB}" dt="2021-06-01T16:43:32.744" v="1709" actId="1076"/>
          <ac:spMkLst>
            <pc:docMk/>
            <pc:sldMk cId="3335239634" sldId="260"/>
            <ac:spMk id="6" creationId="{BE7E46B9-3A7D-4B02-B648-B2C76E6675EC}"/>
          </ac:spMkLst>
        </pc:spChg>
        <pc:spChg chg="add mod">
          <ac:chgData name="Jeremy Banks" userId="6cfb5766dd97e04a" providerId="LiveId" clId="{85A5551D-0B7E-4C59-B0F1-76AFFB0991AB}" dt="2021-06-01T16:43:39.716" v="1710" actId="1076"/>
          <ac:spMkLst>
            <pc:docMk/>
            <pc:sldMk cId="3335239634" sldId="260"/>
            <ac:spMk id="7" creationId="{3E82FA9B-919B-4F85-8CC3-7F01AD130E6C}"/>
          </ac:spMkLst>
        </pc:spChg>
        <pc:spChg chg="add mod">
          <ac:chgData name="Jeremy Banks" userId="6cfb5766dd97e04a" providerId="LiveId" clId="{85A5551D-0B7E-4C59-B0F1-76AFFB0991AB}" dt="2021-06-01T16:43:44.011" v="1711" actId="1076"/>
          <ac:spMkLst>
            <pc:docMk/>
            <pc:sldMk cId="3335239634" sldId="260"/>
            <ac:spMk id="8" creationId="{75F9BA90-75A7-475A-8A50-4BA291C98761}"/>
          </ac:spMkLst>
        </pc:spChg>
      </pc:sldChg>
      <pc:sldChg chg="addSp modSp add mod modAnim modNotesTx">
        <pc:chgData name="Jeremy Banks" userId="6cfb5766dd97e04a" providerId="LiveId" clId="{85A5551D-0B7E-4C59-B0F1-76AFFB0991AB}" dt="2021-06-10T17:10:17.249" v="5357" actId="20577"/>
        <pc:sldMkLst>
          <pc:docMk/>
          <pc:sldMk cId="3084892978" sldId="261"/>
        </pc:sldMkLst>
        <pc:spChg chg="add mod">
          <ac:chgData name="Jeremy Banks" userId="6cfb5766dd97e04a" providerId="LiveId" clId="{85A5551D-0B7E-4C59-B0F1-76AFFB0991AB}" dt="2021-06-01T17:34:23.978" v="1912"/>
          <ac:spMkLst>
            <pc:docMk/>
            <pc:sldMk cId="3084892978" sldId="261"/>
            <ac:spMk id="4" creationId="{52B054E2-72F1-4F37-A353-FF7253987560}"/>
          </ac:spMkLst>
        </pc:spChg>
        <pc:spChg chg="add mod">
          <ac:chgData name="Jeremy Banks" userId="6cfb5766dd97e04a" providerId="LiveId" clId="{85A5551D-0B7E-4C59-B0F1-76AFFB0991AB}" dt="2021-06-01T17:34:23.978" v="1912"/>
          <ac:spMkLst>
            <pc:docMk/>
            <pc:sldMk cId="3084892978" sldId="261"/>
            <ac:spMk id="5" creationId="{85BC81E5-8111-4628-8899-FDFF446CC701}"/>
          </ac:spMkLst>
        </pc:spChg>
        <pc:spChg chg="add mod">
          <ac:chgData name="Jeremy Banks" userId="6cfb5766dd97e04a" providerId="LiveId" clId="{85A5551D-0B7E-4C59-B0F1-76AFFB0991AB}" dt="2021-06-01T17:34:23.978" v="1912"/>
          <ac:spMkLst>
            <pc:docMk/>
            <pc:sldMk cId="3084892978" sldId="261"/>
            <ac:spMk id="6" creationId="{6122BCA5-5E43-422B-A577-1694F75AFD2F}"/>
          </ac:spMkLst>
        </pc:spChg>
        <pc:spChg chg="add mod">
          <ac:chgData name="Jeremy Banks" userId="6cfb5766dd97e04a" providerId="LiveId" clId="{85A5551D-0B7E-4C59-B0F1-76AFFB0991AB}" dt="2021-06-01T17:34:23.978" v="1912"/>
          <ac:spMkLst>
            <pc:docMk/>
            <pc:sldMk cId="3084892978" sldId="261"/>
            <ac:spMk id="7" creationId="{093CD7A6-3D5C-4329-82F0-75AB976E99CE}"/>
          </ac:spMkLst>
        </pc:spChg>
        <pc:spChg chg="add mod">
          <ac:chgData name="Jeremy Banks" userId="6cfb5766dd97e04a" providerId="LiveId" clId="{85A5551D-0B7E-4C59-B0F1-76AFFB0991AB}" dt="2021-06-01T17:34:23.978" v="1912"/>
          <ac:spMkLst>
            <pc:docMk/>
            <pc:sldMk cId="3084892978" sldId="261"/>
            <ac:spMk id="11" creationId="{DA690DCB-7A60-461E-BC14-F6C6966DB62F}"/>
          </ac:spMkLst>
        </pc:spChg>
        <pc:spChg chg="add mod">
          <ac:chgData name="Jeremy Banks" userId="6cfb5766dd97e04a" providerId="LiveId" clId="{85A5551D-0B7E-4C59-B0F1-76AFFB0991AB}" dt="2021-06-01T17:34:23.978" v="1912"/>
          <ac:spMkLst>
            <pc:docMk/>
            <pc:sldMk cId="3084892978" sldId="261"/>
            <ac:spMk id="12" creationId="{E54D4DEF-5B99-401A-92AE-FF6F7B6A4008}"/>
          </ac:spMkLst>
        </pc:spChg>
        <pc:spChg chg="add mod">
          <ac:chgData name="Jeremy Banks" userId="6cfb5766dd97e04a" providerId="LiveId" clId="{85A5551D-0B7E-4C59-B0F1-76AFFB0991AB}" dt="2021-06-01T17:34:23.978" v="1912"/>
          <ac:spMkLst>
            <pc:docMk/>
            <pc:sldMk cId="3084892978" sldId="261"/>
            <ac:spMk id="13" creationId="{C62851FC-8EFA-4AD4-B9F3-86FB871F215B}"/>
          </ac:spMkLst>
        </pc:spChg>
        <pc:spChg chg="add mod">
          <ac:chgData name="Jeremy Banks" userId="6cfb5766dd97e04a" providerId="LiveId" clId="{85A5551D-0B7E-4C59-B0F1-76AFFB0991AB}" dt="2021-06-01T17:35:20.218" v="1917" actId="1076"/>
          <ac:spMkLst>
            <pc:docMk/>
            <pc:sldMk cId="3084892978" sldId="261"/>
            <ac:spMk id="14" creationId="{1C2AE343-F912-423F-A9F4-10E173381FD9}"/>
          </ac:spMkLst>
        </pc:spChg>
        <pc:spChg chg="add mod">
          <ac:chgData name="Jeremy Banks" userId="6cfb5766dd97e04a" providerId="LiveId" clId="{85A5551D-0B7E-4C59-B0F1-76AFFB0991AB}" dt="2021-06-01T17:34:33.662" v="1913"/>
          <ac:spMkLst>
            <pc:docMk/>
            <pc:sldMk cId="3084892978" sldId="261"/>
            <ac:spMk id="21" creationId="{88620612-82E6-4D1A-8C7D-3990876AAED6}"/>
          </ac:spMkLst>
        </pc:spChg>
        <pc:spChg chg="add mod">
          <ac:chgData name="Jeremy Banks" userId="6cfb5766dd97e04a" providerId="LiveId" clId="{85A5551D-0B7E-4C59-B0F1-76AFFB0991AB}" dt="2021-06-01T17:34:33.662" v="1913"/>
          <ac:spMkLst>
            <pc:docMk/>
            <pc:sldMk cId="3084892978" sldId="261"/>
            <ac:spMk id="22" creationId="{B87F1500-58BE-4893-B0E1-C74EFDF70813}"/>
          </ac:spMkLst>
        </pc:spChg>
        <pc:spChg chg="add mod">
          <ac:chgData name="Jeremy Banks" userId="6cfb5766dd97e04a" providerId="LiveId" clId="{85A5551D-0B7E-4C59-B0F1-76AFFB0991AB}" dt="2021-06-01T17:34:33.662" v="1913"/>
          <ac:spMkLst>
            <pc:docMk/>
            <pc:sldMk cId="3084892978" sldId="261"/>
            <ac:spMk id="23" creationId="{41805A98-EF98-433F-A961-1EB0E275881A}"/>
          </ac:spMkLst>
        </pc:spChg>
        <pc:cxnChg chg="add mod">
          <ac:chgData name="Jeremy Banks" userId="6cfb5766dd97e04a" providerId="LiveId" clId="{85A5551D-0B7E-4C59-B0F1-76AFFB0991AB}" dt="2021-06-01T17:34:23.978" v="1912"/>
          <ac:cxnSpMkLst>
            <pc:docMk/>
            <pc:sldMk cId="3084892978" sldId="261"/>
            <ac:cxnSpMk id="8" creationId="{D09B17A8-3880-4FC8-8943-B9CAFE4C3799}"/>
          </ac:cxnSpMkLst>
        </pc:cxnChg>
        <pc:cxnChg chg="add mod">
          <ac:chgData name="Jeremy Banks" userId="6cfb5766dd97e04a" providerId="LiveId" clId="{85A5551D-0B7E-4C59-B0F1-76AFFB0991AB}" dt="2021-06-01T17:34:23.978" v="1912"/>
          <ac:cxnSpMkLst>
            <pc:docMk/>
            <pc:sldMk cId="3084892978" sldId="261"/>
            <ac:cxnSpMk id="9" creationId="{1B1B5535-BCA9-4803-8211-F2464B12B328}"/>
          </ac:cxnSpMkLst>
        </pc:cxnChg>
        <pc:cxnChg chg="add mod">
          <ac:chgData name="Jeremy Banks" userId="6cfb5766dd97e04a" providerId="LiveId" clId="{85A5551D-0B7E-4C59-B0F1-76AFFB0991AB}" dt="2021-06-01T17:34:23.978" v="1912"/>
          <ac:cxnSpMkLst>
            <pc:docMk/>
            <pc:sldMk cId="3084892978" sldId="261"/>
            <ac:cxnSpMk id="10" creationId="{68373BE2-1EB6-4402-AFF3-3548C4AE17AB}"/>
          </ac:cxnSpMkLst>
        </pc:cxnChg>
        <pc:cxnChg chg="add mod">
          <ac:chgData name="Jeremy Banks" userId="6cfb5766dd97e04a" providerId="LiveId" clId="{85A5551D-0B7E-4C59-B0F1-76AFFB0991AB}" dt="2021-06-01T17:34:23.978" v="1912"/>
          <ac:cxnSpMkLst>
            <pc:docMk/>
            <pc:sldMk cId="3084892978" sldId="261"/>
            <ac:cxnSpMk id="15" creationId="{DBFBCB1B-8E64-4994-8898-5ED861C11F11}"/>
          </ac:cxnSpMkLst>
        </pc:cxnChg>
        <pc:cxnChg chg="add mod">
          <ac:chgData name="Jeremy Banks" userId="6cfb5766dd97e04a" providerId="LiveId" clId="{85A5551D-0B7E-4C59-B0F1-76AFFB0991AB}" dt="2021-06-01T17:34:23.978" v="1912"/>
          <ac:cxnSpMkLst>
            <pc:docMk/>
            <pc:sldMk cId="3084892978" sldId="261"/>
            <ac:cxnSpMk id="16" creationId="{3E160157-028B-45FB-9C3F-C0BC061811CB}"/>
          </ac:cxnSpMkLst>
        </pc:cxnChg>
        <pc:cxnChg chg="add mod">
          <ac:chgData name="Jeremy Banks" userId="6cfb5766dd97e04a" providerId="LiveId" clId="{85A5551D-0B7E-4C59-B0F1-76AFFB0991AB}" dt="2021-06-01T17:34:23.978" v="1912"/>
          <ac:cxnSpMkLst>
            <pc:docMk/>
            <pc:sldMk cId="3084892978" sldId="261"/>
            <ac:cxnSpMk id="17" creationId="{496565EF-65E9-482C-BCC6-37FFBE3FAFED}"/>
          </ac:cxnSpMkLst>
        </pc:cxnChg>
        <pc:cxnChg chg="add mod">
          <ac:chgData name="Jeremy Banks" userId="6cfb5766dd97e04a" providerId="LiveId" clId="{85A5551D-0B7E-4C59-B0F1-76AFFB0991AB}" dt="2021-06-01T17:35:20.218" v="1917" actId="1076"/>
          <ac:cxnSpMkLst>
            <pc:docMk/>
            <pc:sldMk cId="3084892978" sldId="261"/>
            <ac:cxnSpMk id="18" creationId="{18250CFF-7B7E-448D-82EE-65077F71757B}"/>
          </ac:cxnSpMkLst>
        </pc:cxnChg>
        <pc:cxnChg chg="add mod">
          <ac:chgData name="Jeremy Banks" userId="6cfb5766dd97e04a" providerId="LiveId" clId="{85A5551D-0B7E-4C59-B0F1-76AFFB0991AB}" dt="2021-06-01T17:34:23.978" v="1912"/>
          <ac:cxnSpMkLst>
            <pc:docMk/>
            <pc:sldMk cId="3084892978" sldId="261"/>
            <ac:cxnSpMk id="19" creationId="{58EA5583-3531-4EEA-A262-84F210E01FB3}"/>
          </ac:cxnSpMkLst>
        </pc:cxnChg>
        <pc:cxnChg chg="add mod">
          <ac:chgData name="Jeremy Banks" userId="6cfb5766dd97e04a" providerId="LiveId" clId="{85A5551D-0B7E-4C59-B0F1-76AFFB0991AB}" dt="2021-06-01T17:34:23.978" v="1912"/>
          <ac:cxnSpMkLst>
            <pc:docMk/>
            <pc:sldMk cId="3084892978" sldId="261"/>
            <ac:cxnSpMk id="20" creationId="{AFD57EFC-C681-43ED-9535-1B2B50B99619}"/>
          </ac:cxnSpMkLst>
        </pc:cxnChg>
      </pc:sldChg>
      <pc:sldChg chg="addSp modSp add mod modTransition modAnim modNotesTx">
        <pc:chgData name="Jeremy Banks" userId="6cfb5766dd97e04a" providerId="LiveId" clId="{85A5551D-0B7E-4C59-B0F1-76AFFB0991AB}" dt="2021-06-10T16:58:22.761" v="4704" actId="20577"/>
        <pc:sldMkLst>
          <pc:docMk/>
          <pc:sldMk cId="212953130" sldId="262"/>
        </pc:sldMkLst>
        <pc:spChg chg="mod">
          <ac:chgData name="Jeremy Banks" userId="6cfb5766dd97e04a" providerId="LiveId" clId="{85A5551D-0B7E-4C59-B0F1-76AFFB0991AB}" dt="2021-06-01T16:48:32.517" v="1730" actId="20577"/>
          <ac:spMkLst>
            <pc:docMk/>
            <pc:sldMk cId="212953130" sldId="262"/>
            <ac:spMk id="3" creationId="{0CF8410D-2FA1-46B7-ABA1-9B3D3F4BAF43}"/>
          </ac:spMkLst>
        </pc:spChg>
        <pc:spChg chg="add mod">
          <ac:chgData name="Jeremy Banks" userId="6cfb5766dd97e04a" providerId="LiveId" clId="{85A5551D-0B7E-4C59-B0F1-76AFFB0991AB}" dt="2021-06-01T17:18:48.398" v="1796"/>
          <ac:spMkLst>
            <pc:docMk/>
            <pc:sldMk cId="212953130" sldId="262"/>
            <ac:spMk id="4" creationId="{2999F49F-CA58-4562-9035-B66EB6EE8C9A}"/>
          </ac:spMkLst>
        </pc:spChg>
        <pc:spChg chg="add mod">
          <ac:chgData name="Jeremy Banks" userId="6cfb5766dd97e04a" providerId="LiveId" clId="{85A5551D-0B7E-4C59-B0F1-76AFFB0991AB}" dt="2021-06-01T17:18:48.398" v="1796"/>
          <ac:spMkLst>
            <pc:docMk/>
            <pc:sldMk cId="212953130" sldId="262"/>
            <ac:spMk id="5" creationId="{D487C98C-15EC-444A-9F4E-8835E60E1350}"/>
          </ac:spMkLst>
        </pc:spChg>
        <pc:spChg chg="add mod">
          <ac:chgData name="Jeremy Banks" userId="6cfb5766dd97e04a" providerId="LiveId" clId="{85A5551D-0B7E-4C59-B0F1-76AFFB0991AB}" dt="2021-06-01T17:18:48.398" v="1796"/>
          <ac:spMkLst>
            <pc:docMk/>
            <pc:sldMk cId="212953130" sldId="262"/>
            <ac:spMk id="6" creationId="{E2A08DFA-D67B-439E-B4B9-207C5F8B7827}"/>
          </ac:spMkLst>
        </pc:spChg>
        <pc:spChg chg="add mod">
          <ac:chgData name="Jeremy Banks" userId="6cfb5766dd97e04a" providerId="LiveId" clId="{85A5551D-0B7E-4C59-B0F1-76AFFB0991AB}" dt="2021-06-01T17:18:48.398" v="1796"/>
          <ac:spMkLst>
            <pc:docMk/>
            <pc:sldMk cId="212953130" sldId="262"/>
            <ac:spMk id="7" creationId="{B75AB0CA-430D-43F0-96E7-BADA997F5916}"/>
          </ac:spMkLst>
        </pc:spChg>
        <pc:spChg chg="add mod">
          <ac:chgData name="Jeremy Banks" userId="6cfb5766dd97e04a" providerId="LiveId" clId="{85A5551D-0B7E-4C59-B0F1-76AFFB0991AB}" dt="2021-06-01T17:18:48.398" v="1796"/>
          <ac:spMkLst>
            <pc:docMk/>
            <pc:sldMk cId="212953130" sldId="262"/>
            <ac:spMk id="11" creationId="{D36A651F-9239-40D4-8487-AB1F517A8ABE}"/>
          </ac:spMkLst>
        </pc:spChg>
        <pc:spChg chg="add mod">
          <ac:chgData name="Jeremy Banks" userId="6cfb5766dd97e04a" providerId="LiveId" clId="{85A5551D-0B7E-4C59-B0F1-76AFFB0991AB}" dt="2021-06-01T17:18:48.398" v="1796"/>
          <ac:spMkLst>
            <pc:docMk/>
            <pc:sldMk cId="212953130" sldId="262"/>
            <ac:spMk id="12" creationId="{83BB475E-342B-4C5A-9037-C94BE163C2B7}"/>
          </ac:spMkLst>
        </pc:spChg>
        <pc:spChg chg="add mod">
          <ac:chgData name="Jeremy Banks" userId="6cfb5766dd97e04a" providerId="LiveId" clId="{85A5551D-0B7E-4C59-B0F1-76AFFB0991AB}" dt="2021-06-01T17:18:48.398" v="1796"/>
          <ac:spMkLst>
            <pc:docMk/>
            <pc:sldMk cId="212953130" sldId="262"/>
            <ac:spMk id="13" creationId="{F899C50A-B3CA-4184-A5DA-254FA2E19A7D}"/>
          </ac:spMkLst>
        </pc:spChg>
        <pc:spChg chg="add mod">
          <ac:chgData name="Jeremy Banks" userId="6cfb5766dd97e04a" providerId="LiveId" clId="{85A5551D-0B7E-4C59-B0F1-76AFFB0991AB}" dt="2021-06-01T17:18:48.398" v="1796"/>
          <ac:spMkLst>
            <pc:docMk/>
            <pc:sldMk cId="212953130" sldId="262"/>
            <ac:spMk id="14" creationId="{6CDFF05E-3ABE-4B3A-BE0F-DE2E3E60035B}"/>
          </ac:spMkLst>
        </pc:spChg>
        <pc:spChg chg="add mod">
          <ac:chgData name="Jeremy Banks" userId="6cfb5766dd97e04a" providerId="LiveId" clId="{85A5551D-0B7E-4C59-B0F1-76AFFB0991AB}" dt="2021-06-01T17:29:47.931" v="1900" actId="1076"/>
          <ac:spMkLst>
            <pc:docMk/>
            <pc:sldMk cId="212953130" sldId="262"/>
            <ac:spMk id="21" creationId="{0217B247-77B0-4EEA-AFEE-756E1A4D353D}"/>
          </ac:spMkLst>
        </pc:spChg>
        <pc:spChg chg="add mod">
          <ac:chgData name="Jeremy Banks" userId="6cfb5766dd97e04a" providerId="LiveId" clId="{85A5551D-0B7E-4C59-B0F1-76AFFB0991AB}" dt="2021-06-01T17:29:47.931" v="1900" actId="1076"/>
          <ac:spMkLst>
            <pc:docMk/>
            <pc:sldMk cId="212953130" sldId="262"/>
            <ac:spMk id="22" creationId="{8629A147-325D-4575-8F66-68C2FC204ACE}"/>
          </ac:spMkLst>
        </pc:spChg>
        <pc:spChg chg="add mod">
          <ac:chgData name="Jeremy Banks" userId="6cfb5766dd97e04a" providerId="LiveId" clId="{85A5551D-0B7E-4C59-B0F1-76AFFB0991AB}" dt="2021-06-01T17:29:47.931" v="1900" actId="1076"/>
          <ac:spMkLst>
            <pc:docMk/>
            <pc:sldMk cId="212953130" sldId="262"/>
            <ac:spMk id="23" creationId="{1BD35262-5F16-4C31-BD35-A7FEF1911F99}"/>
          </ac:spMkLst>
        </pc:spChg>
        <pc:spChg chg="add mod">
          <ac:chgData name="Jeremy Banks" userId="6cfb5766dd97e04a" providerId="LiveId" clId="{85A5551D-0B7E-4C59-B0F1-76AFFB0991AB}" dt="2021-06-01T17:29:47.931" v="1900" actId="1076"/>
          <ac:spMkLst>
            <pc:docMk/>
            <pc:sldMk cId="212953130" sldId="262"/>
            <ac:spMk id="24" creationId="{08EF206B-27BD-4861-B657-56141FEE53CD}"/>
          </ac:spMkLst>
        </pc:spChg>
        <pc:cxnChg chg="add mod">
          <ac:chgData name="Jeremy Banks" userId="6cfb5766dd97e04a" providerId="LiveId" clId="{85A5551D-0B7E-4C59-B0F1-76AFFB0991AB}" dt="2021-06-01T17:18:48.398" v="1796"/>
          <ac:cxnSpMkLst>
            <pc:docMk/>
            <pc:sldMk cId="212953130" sldId="262"/>
            <ac:cxnSpMk id="8" creationId="{97AC4124-1B5B-457D-9D66-DA605BF2A84A}"/>
          </ac:cxnSpMkLst>
        </pc:cxnChg>
        <pc:cxnChg chg="add mod">
          <ac:chgData name="Jeremy Banks" userId="6cfb5766dd97e04a" providerId="LiveId" clId="{85A5551D-0B7E-4C59-B0F1-76AFFB0991AB}" dt="2021-06-01T17:18:48.398" v="1796"/>
          <ac:cxnSpMkLst>
            <pc:docMk/>
            <pc:sldMk cId="212953130" sldId="262"/>
            <ac:cxnSpMk id="9" creationId="{0BBA6F2B-2FB6-4C77-9669-299F45AE8311}"/>
          </ac:cxnSpMkLst>
        </pc:cxnChg>
        <pc:cxnChg chg="add mod">
          <ac:chgData name="Jeremy Banks" userId="6cfb5766dd97e04a" providerId="LiveId" clId="{85A5551D-0B7E-4C59-B0F1-76AFFB0991AB}" dt="2021-06-01T17:18:48.398" v="1796"/>
          <ac:cxnSpMkLst>
            <pc:docMk/>
            <pc:sldMk cId="212953130" sldId="262"/>
            <ac:cxnSpMk id="10" creationId="{80146DE2-9B14-4179-B9BA-3C89259DCF28}"/>
          </ac:cxnSpMkLst>
        </pc:cxnChg>
        <pc:cxnChg chg="add mod">
          <ac:chgData name="Jeremy Banks" userId="6cfb5766dd97e04a" providerId="LiveId" clId="{85A5551D-0B7E-4C59-B0F1-76AFFB0991AB}" dt="2021-06-01T17:18:48.398" v="1796"/>
          <ac:cxnSpMkLst>
            <pc:docMk/>
            <pc:sldMk cId="212953130" sldId="262"/>
            <ac:cxnSpMk id="15" creationId="{0F695185-D340-4F6B-BB23-0DDB53252B9E}"/>
          </ac:cxnSpMkLst>
        </pc:cxnChg>
        <pc:cxnChg chg="add mod">
          <ac:chgData name="Jeremy Banks" userId="6cfb5766dd97e04a" providerId="LiveId" clId="{85A5551D-0B7E-4C59-B0F1-76AFFB0991AB}" dt="2021-06-01T17:18:48.398" v="1796"/>
          <ac:cxnSpMkLst>
            <pc:docMk/>
            <pc:sldMk cId="212953130" sldId="262"/>
            <ac:cxnSpMk id="16" creationId="{DC03369E-E6ED-41AD-805B-55B5B48702BF}"/>
          </ac:cxnSpMkLst>
        </pc:cxnChg>
        <pc:cxnChg chg="add mod">
          <ac:chgData name="Jeremy Banks" userId="6cfb5766dd97e04a" providerId="LiveId" clId="{85A5551D-0B7E-4C59-B0F1-76AFFB0991AB}" dt="2021-06-01T17:18:48.398" v="1796"/>
          <ac:cxnSpMkLst>
            <pc:docMk/>
            <pc:sldMk cId="212953130" sldId="262"/>
            <ac:cxnSpMk id="17" creationId="{FD48337E-77AB-43DA-B28D-7110663DB1E0}"/>
          </ac:cxnSpMkLst>
        </pc:cxnChg>
        <pc:cxnChg chg="add mod">
          <ac:chgData name="Jeremy Banks" userId="6cfb5766dd97e04a" providerId="LiveId" clId="{85A5551D-0B7E-4C59-B0F1-76AFFB0991AB}" dt="2021-06-01T17:18:48.398" v="1796"/>
          <ac:cxnSpMkLst>
            <pc:docMk/>
            <pc:sldMk cId="212953130" sldId="262"/>
            <ac:cxnSpMk id="18" creationId="{83E20D79-77BB-4000-AC24-AC0AC4D27307}"/>
          </ac:cxnSpMkLst>
        </pc:cxnChg>
        <pc:cxnChg chg="add mod">
          <ac:chgData name="Jeremy Banks" userId="6cfb5766dd97e04a" providerId="LiveId" clId="{85A5551D-0B7E-4C59-B0F1-76AFFB0991AB}" dt="2021-06-01T17:18:48.398" v="1796"/>
          <ac:cxnSpMkLst>
            <pc:docMk/>
            <pc:sldMk cId="212953130" sldId="262"/>
            <ac:cxnSpMk id="19" creationId="{15461558-23A1-4B10-8F62-D54D148C565E}"/>
          </ac:cxnSpMkLst>
        </pc:cxnChg>
        <pc:cxnChg chg="add mod">
          <ac:chgData name="Jeremy Banks" userId="6cfb5766dd97e04a" providerId="LiveId" clId="{85A5551D-0B7E-4C59-B0F1-76AFFB0991AB}" dt="2021-06-01T17:18:48.398" v="1796"/>
          <ac:cxnSpMkLst>
            <pc:docMk/>
            <pc:sldMk cId="212953130" sldId="262"/>
            <ac:cxnSpMk id="20" creationId="{E8141E4F-DF3E-443A-BF49-A98ADC6809E5}"/>
          </ac:cxnSpMkLst>
        </pc:cxnChg>
      </pc:sldChg>
      <pc:sldChg chg="addSp delSp modSp add mod modAnim modNotesTx">
        <pc:chgData name="Jeremy Banks" userId="6cfb5766dd97e04a" providerId="LiveId" clId="{85A5551D-0B7E-4C59-B0F1-76AFFB0991AB}" dt="2021-06-10T17:33:23.212" v="6283" actId="20577"/>
        <pc:sldMkLst>
          <pc:docMk/>
          <pc:sldMk cId="4089374854" sldId="263"/>
        </pc:sldMkLst>
        <pc:spChg chg="mod">
          <ac:chgData name="Jeremy Banks" userId="6cfb5766dd97e04a" providerId="LiveId" clId="{85A5551D-0B7E-4C59-B0F1-76AFFB0991AB}" dt="2021-06-01T16:48:43.499" v="1731" actId="20577"/>
          <ac:spMkLst>
            <pc:docMk/>
            <pc:sldMk cId="4089374854" sldId="263"/>
            <ac:spMk id="3" creationId="{0CF8410D-2FA1-46B7-ABA1-9B3D3F4BAF43}"/>
          </ac:spMkLst>
        </pc:spChg>
        <pc:spChg chg="add del mod">
          <ac:chgData name="Jeremy Banks" userId="6cfb5766dd97e04a" providerId="LiveId" clId="{85A5551D-0B7E-4C59-B0F1-76AFFB0991AB}" dt="2021-06-01T17:30:21.848" v="1902" actId="478"/>
          <ac:spMkLst>
            <pc:docMk/>
            <pc:sldMk cId="4089374854" sldId="263"/>
            <ac:spMk id="4" creationId="{3057B33C-5921-4CDC-8E56-129654162886}"/>
          </ac:spMkLst>
        </pc:spChg>
        <pc:spChg chg="add del mod">
          <ac:chgData name="Jeremy Banks" userId="6cfb5766dd97e04a" providerId="LiveId" clId="{85A5551D-0B7E-4C59-B0F1-76AFFB0991AB}" dt="2021-06-01T17:30:21.848" v="1902" actId="478"/>
          <ac:spMkLst>
            <pc:docMk/>
            <pc:sldMk cId="4089374854" sldId="263"/>
            <ac:spMk id="5" creationId="{154B2962-A8A6-4742-985E-6BC45F40C38F}"/>
          </ac:spMkLst>
        </pc:spChg>
        <pc:spChg chg="add del mod">
          <ac:chgData name="Jeremy Banks" userId="6cfb5766dd97e04a" providerId="LiveId" clId="{85A5551D-0B7E-4C59-B0F1-76AFFB0991AB}" dt="2021-06-01T17:30:21.848" v="1902" actId="478"/>
          <ac:spMkLst>
            <pc:docMk/>
            <pc:sldMk cId="4089374854" sldId="263"/>
            <ac:spMk id="6" creationId="{9779FA89-9A20-4545-8A5E-C5AE0F6BB38C}"/>
          </ac:spMkLst>
        </pc:spChg>
        <pc:spChg chg="add del mod">
          <ac:chgData name="Jeremy Banks" userId="6cfb5766dd97e04a" providerId="LiveId" clId="{85A5551D-0B7E-4C59-B0F1-76AFFB0991AB}" dt="2021-06-01T17:30:21.848" v="1902" actId="478"/>
          <ac:spMkLst>
            <pc:docMk/>
            <pc:sldMk cId="4089374854" sldId="263"/>
            <ac:spMk id="7" creationId="{A7D584B0-08D1-4430-A105-3D477CB8EBAA}"/>
          </ac:spMkLst>
        </pc:spChg>
        <pc:spChg chg="add mod">
          <ac:chgData name="Jeremy Banks" userId="6cfb5766dd97e04a" providerId="LiveId" clId="{85A5551D-0B7E-4C59-B0F1-76AFFB0991AB}" dt="2021-06-01T17:29:24.053" v="1899"/>
          <ac:spMkLst>
            <pc:docMk/>
            <pc:sldMk cId="4089374854" sldId="263"/>
            <ac:spMk id="8" creationId="{B0D04805-56E6-4DCE-A456-5C49D8DEA847}"/>
          </ac:spMkLst>
        </pc:spChg>
        <pc:spChg chg="add mod">
          <ac:chgData name="Jeremy Banks" userId="6cfb5766dd97e04a" providerId="LiveId" clId="{85A5551D-0B7E-4C59-B0F1-76AFFB0991AB}" dt="2021-06-01T17:29:24.053" v="1899"/>
          <ac:spMkLst>
            <pc:docMk/>
            <pc:sldMk cId="4089374854" sldId="263"/>
            <ac:spMk id="9" creationId="{45B720BC-737F-4753-A39E-0892CB8F4B62}"/>
          </ac:spMkLst>
        </pc:spChg>
        <pc:spChg chg="add mod">
          <ac:chgData name="Jeremy Banks" userId="6cfb5766dd97e04a" providerId="LiveId" clId="{85A5551D-0B7E-4C59-B0F1-76AFFB0991AB}" dt="2021-06-01T17:29:24.053" v="1899"/>
          <ac:spMkLst>
            <pc:docMk/>
            <pc:sldMk cId="4089374854" sldId="263"/>
            <ac:spMk id="10" creationId="{28319D1C-6794-4359-A2E2-A4BD188D7E55}"/>
          </ac:spMkLst>
        </pc:spChg>
        <pc:spChg chg="add mod">
          <ac:chgData name="Jeremy Banks" userId="6cfb5766dd97e04a" providerId="LiveId" clId="{85A5551D-0B7E-4C59-B0F1-76AFFB0991AB}" dt="2021-06-01T17:29:24.053" v="1899"/>
          <ac:spMkLst>
            <pc:docMk/>
            <pc:sldMk cId="4089374854" sldId="263"/>
            <ac:spMk id="11" creationId="{92713551-4539-45E6-90BD-D76E6DA071BF}"/>
          </ac:spMkLst>
        </pc:spChg>
        <pc:spChg chg="add mod">
          <ac:chgData name="Jeremy Banks" userId="6cfb5766dd97e04a" providerId="LiveId" clId="{85A5551D-0B7E-4C59-B0F1-76AFFB0991AB}" dt="2021-06-01T17:29:24.053" v="1899"/>
          <ac:spMkLst>
            <pc:docMk/>
            <pc:sldMk cId="4089374854" sldId="263"/>
            <ac:spMk id="15" creationId="{0E081222-DC8F-442C-8C77-84DA02DE148D}"/>
          </ac:spMkLst>
        </pc:spChg>
        <pc:spChg chg="add mod">
          <ac:chgData name="Jeremy Banks" userId="6cfb5766dd97e04a" providerId="LiveId" clId="{85A5551D-0B7E-4C59-B0F1-76AFFB0991AB}" dt="2021-06-01T17:29:24.053" v="1899"/>
          <ac:spMkLst>
            <pc:docMk/>
            <pc:sldMk cId="4089374854" sldId="263"/>
            <ac:spMk id="16" creationId="{1444C543-710A-48D8-985F-1791F3E15C99}"/>
          </ac:spMkLst>
        </pc:spChg>
        <pc:spChg chg="add mod">
          <ac:chgData name="Jeremy Banks" userId="6cfb5766dd97e04a" providerId="LiveId" clId="{85A5551D-0B7E-4C59-B0F1-76AFFB0991AB}" dt="2021-06-01T17:29:24.053" v="1899"/>
          <ac:spMkLst>
            <pc:docMk/>
            <pc:sldMk cId="4089374854" sldId="263"/>
            <ac:spMk id="17" creationId="{4D7C3CA4-BD60-4D7D-8905-90B92CB6BF69}"/>
          </ac:spMkLst>
        </pc:spChg>
        <pc:spChg chg="add mod">
          <ac:chgData name="Jeremy Banks" userId="6cfb5766dd97e04a" providerId="LiveId" clId="{85A5551D-0B7E-4C59-B0F1-76AFFB0991AB}" dt="2021-06-01T17:29:24.053" v="1899"/>
          <ac:spMkLst>
            <pc:docMk/>
            <pc:sldMk cId="4089374854" sldId="263"/>
            <ac:spMk id="18" creationId="{FE5EBD80-7D13-47C3-A36D-C709718723BA}"/>
          </ac:spMkLst>
        </pc:spChg>
        <pc:spChg chg="add mod">
          <ac:chgData name="Jeremy Banks" userId="6cfb5766dd97e04a" providerId="LiveId" clId="{85A5551D-0B7E-4C59-B0F1-76AFFB0991AB}" dt="2021-06-01T17:30:22.285" v="1903"/>
          <ac:spMkLst>
            <pc:docMk/>
            <pc:sldMk cId="4089374854" sldId="263"/>
            <ac:spMk id="25" creationId="{F6ABEB14-94B7-46CA-9F4C-061E60BD4064}"/>
          </ac:spMkLst>
        </pc:spChg>
        <pc:spChg chg="add mod">
          <ac:chgData name="Jeremy Banks" userId="6cfb5766dd97e04a" providerId="LiveId" clId="{85A5551D-0B7E-4C59-B0F1-76AFFB0991AB}" dt="2021-06-01T17:30:22.285" v="1903"/>
          <ac:spMkLst>
            <pc:docMk/>
            <pc:sldMk cId="4089374854" sldId="263"/>
            <ac:spMk id="26" creationId="{58098BEE-632C-48D3-B823-02C88F74DB67}"/>
          </ac:spMkLst>
        </pc:spChg>
        <pc:spChg chg="add mod">
          <ac:chgData name="Jeremy Banks" userId="6cfb5766dd97e04a" providerId="LiveId" clId="{85A5551D-0B7E-4C59-B0F1-76AFFB0991AB}" dt="2021-06-01T17:30:22.285" v="1903"/>
          <ac:spMkLst>
            <pc:docMk/>
            <pc:sldMk cId="4089374854" sldId="263"/>
            <ac:spMk id="27" creationId="{34ABD8FC-2456-49D5-A95D-8DDCB118F848}"/>
          </ac:spMkLst>
        </pc:spChg>
        <pc:spChg chg="add mod">
          <ac:chgData name="Jeremy Banks" userId="6cfb5766dd97e04a" providerId="LiveId" clId="{85A5551D-0B7E-4C59-B0F1-76AFFB0991AB}" dt="2021-06-01T17:30:22.285" v="1903"/>
          <ac:spMkLst>
            <pc:docMk/>
            <pc:sldMk cId="4089374854" sldId="263"/>
            <ac:spMk id="28" creationId="{E3E0C4F8-3563-4952-84F2-98148B07A9A0}"/>
          </ac:spMkLst>
        </pc:spChg>
        <pc:cxnChg chg="add mod">
          <ac:chgData name="Jeremy Banks" userId="6cfb5766dd97e04a" providerId="LiveId" clId="{85A5551D-0B7E-4C59-B0F1-76AFFB0991AB}" dt="2021-06-01T17:29:24.053" v="1899"/>
          <ac:cxnSpMkLst>
            <pc:docMk/>
            <pc:sldMk cId="4089374854" sldId="263"/>
            <ac:cxnSpMk id="12" creationId="{B5B896C9-9505-4024-A438-F12FCD4DE443}"/>
          </ac:cxnSpMkLst>
        </pc:cxnChg>
        <pc:cxnChg chg="add mod">
          <ac:chgData name="Jeremy Banks" userId="6cfb5766dd97e04a" providerId="LiveId" clId="{85A5551D-0B7E-4C59-B0F1-76AFFB0991AB}" dt="2021-06-01T17:29:24.053" v="1899"/>
          <ac:cxnSpMkLst>
            <pc:docMk/>
            <pc:sldMk cId="4089374854" sldId="263"/>
            <ac:cxnSpMk id="13" creationId="{18798232-D7FA-4A5C-A349-09FD04945889}"/>
          </ac:cxnSpMkLst>
        </pc:cxnChg>
        <pc:cxnChg chg="add mod">
          <ac:chgData name="Jeremy Banks" userId="6cfb5766dd97e04a" providerId="LiveId" clId="{85A5551D-0B7E-4C59-B0F1-76AFFB0991AB}" dt="2021-06-01T17:29:24.053" v="1899"/>
          <ac:cxnSpMkLst>
            <pc:docMk/>
            <pc:sldMk cId="4089374854" sldId="263"/>
            <ac:cxnSpMk id="14" creationId="{2D856D69-93FE-4D38-B791-4C4F5F854510}"/>
          </ac:cxnSpMkLst>
        </pc:cxnChg>
        <pc:cxnChg chg="add mod">
          <ac:chgData name="Jeremy Banks" userId="6cfb5766dd97e04a" providerId="LiveId" clId="{85A5551D-0B7E-4C59-B0F1-76AFFB0991AB}" dt="2021-06-01T17:29:24.053" v="1899"/>
          <ac:cxnSpMkLst>
            <pc:docMk/>
            <pc:sldMk cId="4089374854" sldId="263"/>
            <ac:cxnSpMk id="19" creationId="{849B8AB2-01AF-4121-A7EE-5F355E2401F5}"/>
          </ac:cxnSpMkLst>
        </pc:cxnChg>
        <pc:cxnChg chg="add mod">
          <ac:chgData name="Jeremy Banks" userId="6cfb5766dd97e04a" providerId="LiveId" clId="{85A5551D-0B7E-4C59-B0F1-76AFFB0991AB}" dt="2021-06-01T17:29:24.053" v="1899"/>
          <ac:cxnSpMkLst>
            <pc:docMk/>
            <pc:sldMk cId="4089374854" sldId="263"/>
            <ac:cxnSpMk id="20" creationId="{11ECC0A2-760A-41CA-8EC2-8245516504AC}"/>
          </ac:cxnSpMkLst>
        </pc:cxnChg>
        <pc:cxnChg chg="add mod">
          <ac:chgData name="Jeremy Banks" userId="6cfb5766dd97e04a" providerId="LiveId" clId="{85A5551D-0B7E-4C59-B0F1-76AFFB0991AB}" dt="2021-06-01T17:29:24.053" v="1899"/>
          <ac:cxnSpMkLst>
            <pc:docMk/>
            <pc:sldMk cId="4089374854" sldId="263"/>
            <ac:cxnSpMk id="21" creationId="{D36B2384-CE16-46C0-840C-F5F44DD80384}"/>
          </ac:cxnSpMkLst>
        </pc:cxnChg>
        <pc:cxnChg chg="add mod">
          <ac:chgData name="Jeremy Banks" userId="6cfb5766dd97e04a" providerId="LiveId" clId="{85A5551D-0B7E-4C59-B0F1-76AFFB0991AB}" dt="2021-06-01T17:29:24.053" v="1899"/>
          <ac:cxnSpMkLst>
            <pc:docMk/>
            <pc:sldMk cId="4089374854" sldId="263"/>
            <ac:cxnSpMk id="22" creationId="{9B00A877-A954-4EC9-A1B2-C5761DAAE7F6}"/>
          </ac:cxnSpMkLst>
        </pc:cxnChg>
        <pc:cxnChg chg="add mod">
          <ac:chgData name="Jeremy Banks" userId="6cfb5766dd97e04a" providerId="LiveId" clId="{85A5551D-0B7E-4C59-B0F1-76AFFB0991AB}" dt="2021-06-01T17:29:24.053" v="1899"/>
          <ac:cxnSpMkLst>
            <pc:docMk/>
            <pc:sldMk cId="4089374854" sldId="263"/>
            <ac:cxnSpMk id="23" creationId="{9E4AFA2B-7D63-40FA-B189-0FD8B8C13186}"/>
          </ac:cxnSpMkLst>
        </pc:cxnChg>
        <pc:cxnChg chg="add mod">
          <ac:chgData name="Jeremy Banks" userId="6cfb5766dd97e04a" providerId="LiveId" clId="{85A5551D-0B7E-4C59-B0F1-76AFFB0991AB}" dt="2021-06-01T17:29:24.053" v="1899"/>
          <ac:cxnSpMkLst>
            <pc:docMk/>
            <pc:sldMk cId="4089374854" sldId="263"/>
            <ac:cxnSpMk id="24" creationId="{C1023B1D-6A57-41CB-B1C7-023041844D3F}"/>
          </ac:cxnSpMkLst>
        </pc:cxnChg>
      </pc:sldChg>
      <pc:sldChg chg="modSp new del mod modNotesTx">
        <pc:chgData name="Jeremy Banks" userId="6cfb5766dd97e04a" providerId="LiveId" clId="{85A5551D-0B7E-4C59-B0F1-76AFFB0991AB}" dt="2021-06-10T16:53:41.518" v="4179" actId="2696"/>
        <pc:sldMkLst>
          <pc:docMk/>
          <pc:sldMk cId="3025745256" sldId="264"/>
        </pc:sldMkLst>
        <pc:spChg chg="mod">
          <ac:chgData name="Jeremy Banks" userId="6cfb5766dd97e04a" providerId="LiveId" clId="{85A5551D-0B7E-4C59-B0F1-76AFFB0991AB}" dt="2021-06-02T20:36:26.857" v="1954" actId="20577"/>
          <ac:spMkLst>
            <pc:docMk/>
            <pc:sldMk cId="3025745256" sldId="264"/>
            <ac:spMk id="2" creationId="{6BB641B6-B7D8-4671-8AD8-64F5D3D423B8}"/>
          </ac:spMkLst>
        </pc:spChg>
        <pc:spChg chg="mod">
          <ac:chgData name="Jeremy Banks" userId="6cfb5766dd97e04a" providerId="LiveId" clId="{85A5551D-0B7E-4C59-B0F1-76AFFB0991AB}" dt="2021-06-02T20:45:55.647" v="2088" actId="20577"/>
          <ac:spMkLst>
            <pc:docMk/>
            <pc:sldMk cId="3025745256" sldId="264"/>
            <ac:spMk id="3" creationId="{5DCF4FE7-F484-4793-9C63-13145E4F1E8D}"/>
          </ac:spMkLst>
        </pc:spChg>
        <pc:spChg chg="mod">
          <ac:chgData name="Jeremy Banks" userId="6cfb5766dd97e04a" providerId="LiveId" clId="{85A5551D-0B7E-4C59-B0F1-76AFFB0991AB}" dt="2021-06-02T20:54:25.051" v="2486" actId="20577"/>
          <ac:spMkLst>
            <pc:docMk/>
            <pc:sldMk cId="3025745256" sldId="264"/>
            <ac:spMk id="4" creationId="{E2E4E0B0-DA13-4D45-B9B5-A953D5364985}"/>
          </ac:spMkLst>
        </pc:spChg>
      </pc:sldChg>
      <pc:sldChg chg="add modTransition modNotesTx">
        <pc:chgData name="Jeremy Banks" userId="6cfb5766dd97e04a" providerId="LiveId" clId="{85A5551D-0B7E-4C59-B0F1-76AFFB0991AB}" dt="2021-06-10T17:33:22.902" v="6281" actId="20577"/>
        <pc:sldMkLst>
          <pc:docMk/>
          <pc:sldMk cId="468450107" sldId="265"/>
        </pc:sldMkLst>
      </pc:sldChg>
      <pc:sldChg chg="modSp new mod">
        <pc:chgData name="Jeremy Banks" userId="6cfb5766dd97e04a" providerId="LiveId" clId="{85A5551D-0B7E-4C59-B0F1-76AFFB0991AB}" dt="2021-06-10T17:46:42.787" v="6287" actId="20577"/>
        <pc:sldMkLst>
          <pc:docMk/>
          <pc:sldMk cId="4218676951" sldId="266"/>
        </pc:sldMkLst>
        <pc:spChg chg="mod">
          <ac:chgData name="Jeremy Banks" userId="6cfb5766dd97e04a" providerId="LiveId" clId="{85A5551D-0B7E-4C59-B0F1-76AFFB0991AB}" dt="2021-06-02T20:56:43.697" v="2808" actId="20577"/>
          <ac:spMkLst>
            <pc:docMk/>
            <pc:sldMk cId="4218676951" sldId="266"/>
            <ac:spMk id="2" creationId="{8F868C44-3463-4BBA-B6D4-C24CC9F31B59}"/>
          </ac:spMkLst>
        </pc:spChg>
        <pc:spChg chg="mod">
          <ac:chgData name="Jeremy Banks" userId="6cfb5766dd97e04a" providerId="LiveId" clId="{85A5551D-0B7E-4C59-B0F1-76AFFB0991AB}" dt="2021-06-10T17:46:42.787" v="6287" actId="20577"/>
          <ac:spMkLst>
            <pc:docMk/>
            <pc:sldMk cId="4218676951" sldId="266"/>
            <ac:spMk id="3" creationId="{7CC19C59-282A-4ADF-8D03-3515A69E8C8A}"/>
          </ac:spMkLst>
        </pc:spChg>
      </pc:sldChg>
      <pc:sldChg chg="modSp new mod modNotesTx">
        <pc:chgData name="Jeremy Banks" userId="6cfb5766dd97e04a" providerId="LiveId" clId="{85A5551D-0B7E-4C59-B0F1-76AFFB0991AB}" dt="2021-06-10T18:03:57.730" v="6405" actId="20577"/>
        <pc:sldMkLst>
          <pc:docMk/>
          <pc:sldMk cId="3138703109" sldId="267"/>
        </pc:sldMkLst>
        <pc:spChg chg="mod">
          <ac:chgData name="Jeremy Banks" userId="6cfb5766dd97e04a" providerId="LiveId" clId="{85A5551D-0B7E-4C59-B0F1-76AFFB0991AB}" dt="2021-06-09T20:07:25.196" v="2825" actId="20577"/>
          <ac:spMkLst>
            <pc:docMk/>
            <pc:sldMk cId="3138703109" sldId="267"/>
            <ac:spMk id="2" creationId="{FC5CCDF3-7DEE-4D15-831A-B9307A03CBEF}"/>
          </ac:spMkLst>
        </pc:spChg>
        <pc:spChg chg="mod">
          <ac:chgData name="Jeremy Banks" userId="6cfb5766dd97e04a" providerId="LiveId" clId="{85A5551D-0B7E-4C59-B0F1-76AFFB0991AB}" dt="2021-06-10T18:03:57.730" v="6405" actId="20577"/>
          <ac:spMkLst>
            <pc:docMk/>
            <pc:sldMk cId="3138703109" sldId="267"/>
            <ac:spMk id="3" creationId="{20E2E47E-B43D-4F51-9725-3F9DD4553F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04D39-4027-4D63-A322-1DECAFFB4DEE}" type="datetimeFigureOut">
              <a:rPr lang="en-CA" smtClean="0"/>
              <a:t>2021-06-09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0E109-0C20-4F09-B19F-02D6B4C8BF5F}" type="slidenum">
              <a:rPr lang="en-CA" smtClean="0"/>
              <a:t>‹#›</a:t>
            </a:fld>
            <a:endParaRPr lang="en-CA"/>
          </a:p>
        </p:txBody>
      </p:sp>
    </p:spTree>
    <p:extLst>
      <p:ext uri="{BB962C8B-B14F-4D97-AF65-F5344CB8AC3E}">
        <p14:creationId xmlns:p14="http://schemas.microsoft.com/office/powerpoint/2010/main" val="63181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Jeremy, this isn’t reinforcement learning… how does it apply to your research?</a:t>
            </a:r>
          </a:p>
          <a:p>
            <a:r>
              <a:rPr lang="en-CA" dirty="0"/>
              <a:t>Alex needed optimal solutions to the WTA problem.  This technique was used by both Gibbons and Ahuja</a:t>
            </a:r>
          </a:p>
          <a:p>
            <a:r>
              <a:rPr lang="en-CA" dirty="0"/>
              <a:t>According to Wikipedia, it is the most commonly used tool for solving NP-hard optimization problems</a:t>
            </a:r>
          </a:p>
          <a:p>
            <a:r>
              <a:rPr lang="en-CA" dirty="0"/>
              <a:t>Alex and I were looking for a faster way to calculate optimums because OR-tools was far too slow</a:t>
            </a:r>
          </a:p>
        </p:txBody>
      </p:sp>
      <p:sp>
        <p:nvSpPr>
          <p:cNvPr id="4" name="Slide Number Placeholder 3"/>
          <p:cNvSpPr>
            <a:spLocks noGrp="1"/>
          </p:cNvSpPr>
          <p:nvPr>
            <p:ph type="sldNum" sz="quarter" idx="5"/>
          </p:nvPr>
        </p:nvSpPr>
        <p:spPr/>
        <p:txBody>
          <a:bodyPr/>
          <a:lstStyle/>
          <a:p>
            <a:fld id="{CD20E109-0C20-4F09-B19F-02D6B4C8BF5F}" type="slidenum">
              <a:rPr lang="en-CA" smtClean="0"/>
              <a:t>2</a:t>
            </a:fld>
            <a:endParaRPr lang="en-CA"/>
          </a:p>
        </p:txBody>
      </p:sp>
    </p:spTree>
    <p:extLst>
      <p:ext uri="{BB962C8B-B14F-4D97-AF65-F5344CB8AC3E}">
        <p14:creationId xmlns:p14="http://schemas.microsoft.com/office/powerpoint/2010/main" val="2617937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D20E109-0C20-4F09-B19F-02D6B4C8BF5F}" type="slidenum">
              <a:rPr lang="en-CA" smtClean="0"/>
              <a:t>11</a:t>
            </a:fld>
            <a:endParaRPr lang="en-CA"/>
          </a:p>
        </p:txBody>
      </p:sp>
    </p:spTree>
    <p:extLst>
      <p:ext uri="{BB962C8B-B14F-4D97-AF65-F5344CB8AC3E}">
        <p14:creationId xmlns:p14="http://schemas.microsoft.com/office/powerpoint/2010/main" val="288109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pretend that the S-node is our start node, and all edges are directed down</a:t>
            </a:r>
          </a:p>
        </p:txBody>
      </p:sp>
      <p:sp>
        <p:nvSpPr>
          <p:cNvPr id="4" name="Slide Number Placeholder 3"/>
          <p:cNvSpPr>
            <a:spLocks noGrp="1"/>
          </p:cNvSpPr>
          <p:nvPr>
            <p:ph type="sldNum" sz="quarter" idx="5"/>
          </p:nvPr>
        </p:nvSpPr>
        <p:spPr/>
        <p:txBody>
          <a:bodyPr/>
          <a:lstStyle/>
          <a:p>
            <a:fld id="{CD20E109-0C20-4F09-B19F-02D6B4C8BF5F}" type="slidenum">
              <a:rPr lang="en-CA" smtClean="0"/>
              <a:t>3</a:t>
            </a:fld>
            <a:endParaRPr lang="en-CA"/>
          </a:p>
        </p:txBody>
      </p:sp>
    </p:spTree>
    <p:extLst>
      <p:ext uri="{BB962C8B-B14F-4D97-AF65-F5344CB8AC3E}">
        <p14:creationId xmlns:p14="http://schemas.microsoft.com/office/powerpoint/2010/main" val="231865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common upper-bound heuristic is the greedy algorithm due to it’s simplicity and low memory/search requirements.</a:t>
            </a:r>
          </a:p>
          <a:p>
            <a:r>
              <a:rPr lang="en-CA" dirty="0"/>
              <a:t>What we want from this is </a:t>
            </a:r>
            <a:r>
              <a:rPr lang="en-CA"/>
              <a:t>a worst-case scenario that isn’t completely out to lunch</a:t>
            </a:r>
            <a:endParaRPr lang="en-CA" dirty="0"/>
          </a:p>
          <a:p>
            <a:r>
              <a:rPr lang="en-CA" dirty="0"/>
              <a:t>We don’t just store the cost, but also the full solution, so that we can seed our search space.</a:t>
            </a:r>
          </a:p>
        </p:txBody>
      </p:sp>
      <p:sp>
        <p:nvSpPr>
          <p:cNvPr id="4" name="Slide Number Placeholder 3"/>
          <p:cNvSpPr>
            <a:spLocks noGrp="1"/>
          </p:cNvSpPr>
          <p:nvPr>
            <p:ph type="sldNum" sz="quarter" idx="5"/>
          </p:nvPr>
        </p:nvSpPr>
        <p:spPr/>
        <p:txBody>
          <a:bodyPr/>
          <a:lstStyle/>
          <a:p>
            <a:fld id="{CD20E109-0C20-4F09-B19F-02D6B4C8BF5F}" type="slidenum">
              <a:rPr lang="en-CA" smtClean="0"/>
              <a:t>4</a:t>
            </a:fld>
            <a:endParaRPr lang="en-CA"/>
          </a:p>
        </p:txBody>
      </p:sp>
    </p:spTree>
    <p:extLst>
      <p:ext uri="{BB962C8B-B14F-4D97-AF65-F5344CB8AC3E}">
        <p14:creationId xmlns:p14="http://schemas.microsoft.com/office/powerpoint/2010/main" val="86612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start node is at the bottom of the stack, and the final node is at the top.</a:t>
            </a:r>
          </a:p>
        </p:txBody>
      </p:sp>
      <p:sp>
        <p:nvSpPr>
          <p:cNvPr id="4" name="Slide Number Placeholder 3"/>
          <p:cNvSpPr>
            <a:spLocks noGrp="1"/>
          </p:cNvSpPr>
          <p:nvPr>
            <p:ph type="sldNum" sz="quarter" idx="5"/>
          </p:nvPr>
        </p:nvSpPr>
        <p:spPr/>
        <p:txBody>
          <a:bodyPr/>
          <a:lstStyle/>
          <a:p>
            <a:fld id="{CD20E109-0C20-4F09-B19F-02D6B4C8BF5F}" type="slidenum">
              <a:rPr lang="en-CA" smtClean="0"/>
              <a:t>5</a:t>
            </a:fld>
            <a:endParaRPr lang="en-CA"/>
          </a:p>
        </p:txBody>
      </p:sp>
    </p:spTree>
    <p:extLst>
      <p:ext uri="{BB962C8B-B14F-4D97-AF65-F5344CB8AC3E}">
        <p14:creationId xmlns:p14="http://schemas.microsoft.com/office/powerpoint/2010/main" val="2789616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 being the best-so-far.</a:t>
            </a:r>
          </a:p>
          <a:p>
            <a:r>
              <a:rPr lang="en-CA" dirty="0"/>
              <a:t>We evaluate the whole solution </a:t>
            </a:r>
            <a:r>
              <a:rPr lang="en-CA"/>
              <a:t>against our </a:t>
            </a:r>
            <a:r>
              <a:rPr lang="en-CA" dirty="0"/>
              <a:t>objective function</a:t>
            </a:r>
          </a:p>
        </p:txBody>
      </p:sp>
      <p:sp>
        <p:nvSpPr>
          <p:cNvPr id="4" name="Slide Number Placeholder 3"/>
          <p:cNvSpPr>
            <a:spLocks noGrp="1"/>
          </p:cNvSpPr>
          <p:nvPr>
            <p:ph type="sldNum" sz="quarter" idx="5"/>
          </p:nvPr>
        </p:nvSpPr>
        <p:spPr/>
        <p:txBody>
          <a:bodyPr/>
          <a:lstStyle/>
          <a:p>
            <a:fld id="{CD20E109-0C20-4F09-B19F-02D6B4C8BF5F}" type="slidenum">
              <a:rPr lang="en-CA" smtClean="0"/>
              <a:t>6</a:t>
            </a:fld>
            <a:endParaRPr lang="en-CA"/>
          </a:p>
        </p:txBody>
      </p:sp>
    </p:spTree>
    <p:extLst>
      <p:ext uri="{BB962C8B-B14F-4D97-AF65-F5344CB8AC3E}">
        <p14:creationId xmlns:p14="http://schemas.microsoft.com/office/powerpoint/2010/main" val="298148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Branch means that we produce a list of candidate nodes.  These are child nodes that have not yet been evaluated</a:t>
            </a:r>
          </a:p>
          <a:p>
            <a:endParaRPr lang="en-CA" dirty="0"/>
          </a:p>
          <a:p>
            <a:r>
              <a:rPr lang="en-CA" dirty="0"/>
              <a:t>Bound means we determine the bound on each of the candidate nodes</a:t>
            </a:r>
          </a:p>
          <a:p>
            <a:endParaRPr lang="en-CA" dirty="0"/>
          </a:p>
          <a:p>
            <a:r>
              <a:rPr lang="en-CA" dirty="0"/>
              <a:t>The lower bound is the best-possible solution that this candidate node can produce, so if the node’s best-possible is worse than our best-so-far, we won’t waste compute-power evaluating its children.</a:t>
            </a:r>
          </a:p>
        </p:txBody>
      </p:sp>
      <p:sp>
        <p:nvSpPr>
          <p:cNvPr id="4" name="Slide Number Placeholder 3"/>
          <p:cNvSpPr>
            <a:spLocks noGrp="1"/>
          </p:cNvSpPr>
          <p:nvPr>
            <p:ph type="sldNum" sz="quarter" idx="5"/>
          </p:nvPr>
        </p:nvSpPr>
        <p:spPr/>
        <p:txBody>
          <a:bodyPr/>
          <a:lstStyle/>
          <a:p>
            <a:fld id="{CD20E109-0C20-4F09-B19F-02D6B4C8BF5F}" type="slidenum">
              <a:rPr lang="en-CA" smtClean="0"/>
              <a:t>7</a:t>
            </a:fld>
            <a:endParaRPr lang="en-CA"/>
          </a:p>
        </p:txBody>
      </p:sp>
    </p:spTree>
    <p:extLst>
      <p:ext uri="{BB962C8B-B14F-4D97-AF65-F5344CB8AC3E}">
        <p14:creationId xmlns:p14="http://schemas.microsoft.com/office/powerpoint/2010/main" val="251158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CA" dirty="0"/>
              <a:t>he main differences are that A* </a:t>
            </a:r>
          </a:p>
          <a:p>
            <a:pPr marL="171450" indent="-171450">
              <a:buFont typeface="Arial" panose="020B0604020202020204" pitchFamily="34" charset="0"/>
              <a:buChar char="•"/>
            </a:pPr>
            <a:r>
              <a:rPr lang="en-CA" dirty="0"/>
              <a:t>starts with infinity as the “best-so-far”</a:t>
            </a:r>
          </a:p>
          <a:p>
            <a:pPr marL="171450" indent="-171450">
              <a:buFont typeface="Arial" panose="020B0604020202020204" pitchFamily="34" charset="0"/>
              <a:buChar char="•"/>
            </a:pPr>
            <a:r>
              <a:rPr lang="en-CA" dirty="0"/>
              <a:t>Uses a heap to track the lowest heuristic/distance combination</a:t>
            </a:r>
          </a:p>
          <a:p>
            <a:pPr marL="171450" indent="-171450">
              <a:buFont typeface="Arial" panose="020B0604020202020204" pitchFamily="34" charset="0"/>
              <a:buChar char="•"/>
            </a:pPr>
            <a:r>
              <a:rPr lang="en-CA" dirty="0"/>
              <a:t>It only pushes the root node into the heap, rather than a heuristic solution</a:t>
            </a:r>
          </a:p>
        </p:txBody>
      </p:sp>
      <p:sp>
        <p:nvSpPr>
          <p:cNvPr id="4" name="Slide Number Placeholder 3"/>
          <p:cNvSpPr>
            <a:spLocks noGrp="1"/>
          </p:cNvSpPr>
          <p:nvPr>
            <p:ph type="sldNum" sz="quarter" idx="5"/>
          </p:nvPr>
        </p:nvSpPr>
        <p:spPr/>
        <p:txBody>
          <a:bodyPr/>
          <a:lstStyle/>
          <a:p>
            <a:fld id="{CD20E109-0C20-4F09-B19F-02D6B4C8BF5F}" type="slidenum">
              <a:rPr lang="en-CA" smtClean="0"/>
              <a:t>8</a:t>
            </a:fld>
            <a:endParaRPr lang="en-CA"/>
          </a:p>
        </p:txBody>
      </p:sp>
    </p:spTree>
    <p:extLst>
      <p:ext uri="{BB962C8B-B14F-4D97-AF65-F5344CB8AC3E}">
        <p14:creationId xmlns:p14="http://schemas.microsoft.com/office/powerpoint/2010/main" val="183409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Admissible means that no candidates OVER-estimate their cost, so the true cost will always be greater.</a:t>
            </a:r>
          </a:p>
          <a:p>
            <a:r>
              <a:rPr lang="en-CA" dirty="0"/>
              <a:t>This is required in order to meet A*’s extended list benefits</a:t>
            </a:r>
          </a:p>
          <a:p>
            <a:r>
              <a:rPr lang="en-CA" dirty="0"/>
              <a:t>B&amp;B’s initial heuristic solution could send us to nodes that are much further than we would end up going.  While pulling nodes off the stack, we could be evaluating each of those nodes.  The end result will be roughly equal to the </a:t>
            </a:r>
          </a:p>
          <a:p>
            <a:r>
              <a:rPr lang="en-CA" dirty="0"/>
              <a:t>Because B&amp;B is guaranteeing optimality, it needs to search the same space that A* searched</a:t>
            </a:r>
          </a:p>
          <a:p>
            <a:r>
              <a:rPr lang="en-CA" dirty="0"/>
              <a:t>Length being in respect to the number of nodes</a:t>
            </a:r>
          </a:p>
        </p:txBody>
      </p:sp>
      <p:sp>
        <p:nvSpPr>
          <p:cNvPr id="4" name="Slide Number Placeholder 3"/>
          <p:cNvSpPr>
            <a:spLocks noGrp="1"/>
          </p:cNvSpPr>
          <p:nvPr>
            <p:ph type="sldNum" sz="quarter" idx="5"/>
          </p:nvPr>
        </p:nvSpPr>
        <p:spPr/>
        <p:txBody>
          <a:bodyPr/>
          <a:lstStyle/>
          <a:p>
            <a:fld id="{CD20E109-0C20-4F09-B19F-02D6B4C8BF5F}" type="slidenum">
              <a:rPr lang="en-CA" smtClean="0"/>
              <a:t>9</a:t>
            </a:fld>
            <a:endParaRPr lang="en-CA"/>
          </a:p>
        </p:txBody>
      </p:sp>
    </p:spTree>
    <p:extLst>
      <p:ext uri="{BB962C8B-B14F-4D97-AF65-F5344CB8AC3E}">
        <p14:creationId xmlns:p14="http://schemas.microsoft.com/office/powerpoint/2010/main" val="427402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A*, we don’t have any solution until we finish our search.  With Branch and Bound’s heuristic solution and iterative shallowing, we can bail out if we run out of time where we may have found a solution somewhere between the heuristic and the optimal</a:t>
            </a:r>
          </a:p>
          <a:p>
            <a:r>
              <a:rPr lang="en-CA" dirty="0"/>
              <a:t>Because we’re using a stack instead of a heap, and we don’t need to maintain a list of all of the frontier nodes, we will use less memory, and we will have fewer page faults from bouncing around trying to re-order our heap.</a:t>
            </a:r>
          </a:p>
          <a:p>
            <a:r>
              <a:rPr lang="en-CA" dirty="0"/>
              <a:t>A* may search fewer nodes, but because of the fewer page faults from B&amp;B it could search faster, especially in scenarios where the search spaces of both algorithms are identical, like the case where the heuristic solution </a:t>
            </a:r>
            <a:r>
              <a:rPr lang="en-CA" i="1" dirty="0"/>
              <a:t>is</a:t>
            </a:r>
            <a:r>
              <a:rPr lang="en-CA" i="0" dirty="0"/>
              <a:t> the optimal solution.</a:t>
            </a:r>
          </a:p>
          <a:p>
            <a:r>
              <a:rPr lang="en-CA" i="0" dirty="0"/>
              <a:t>Ahuja claims that as problem size grows, the depth-first style of B&amp;B is much faster, I attribute this to the lower memory-constraint above.</a:t>
            </a:r>
          </a:p>
        </p:txBody>
      </p:sp>
      <p:sp>
        <p:nvSpPr>
          <p:cNvPr id="4" name="Slide Number Placeholder 3"/>
          <p:cNvSpPr>
            <a:spLocks noGrp="1"/>
          </p:cNvSpPr>
          <p:nvPr>
            <p:ph type="sldNum" sz="quarter" idx="5"/>
          </p:nvPr>
        </p:nvSpPr>
        <p:spPr/>
        <p:txBody>
          <a:bodyPr/>
          <a:lstStyle/>
          <a:p>
            <a:fld id="{CD20E109-0C20-4F09-B19F-02D6B4C8BF5F}" type="slidenum">
              <a:rPr lang="en-CA" smtClean="0"/>
              <a:t>10</a:t>
            </a:fld>
            <a:endParaRPr lang="en-CA"/>
          </a:p>
        </p:txBody>
      </p:sp>
    </p:spTree>
    <p:extLst>
      <p:ext uri="{BB962C8B-B14F-4D97-AF65-F5344CB8AC3E}">
        <p14:creationId xmlns:p14="http://schemas.microsoft.com/office/powerpoint/2010/main" val="147206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June 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281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June 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5996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June 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8827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June 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517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June 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3673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June 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848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June 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103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June 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5453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June 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7410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June 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9462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June 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5561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June 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8890537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51" r:id="rId4"/>
    <p:sldLayoutId id="2147483752" r:id="rId5"/>
    <p:sldLayoutId id="2147483757" r:id="rId6"/>
    <p:sldLayoutId id="2147483753" r:id="rId7"/>
    <p:sldLayoutId id="2147483754" r:id="rId8"/>
    <p:sldLayoutId id="2147483755" r:id="rId9"/>
    <p:sldLayoutId id="2147483756" r:id="rId10"/>
    <p:sldLayoutId id="214748375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P-har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9562D2D3-A889-47EE-8960-2CC8079C9FA1}"/>
              </a:ext>
            </a:extLst>
          </p:cNvPr>
          <p:cNvPicPr>
            <a:picLocks noChangeAspect="1"/>
          </p:cNvPicPr>
          <p:nvPr/>
        </p:nvPicPr>
        <p:blipFill rotWithShape="1">
          <a:blip r:embed="rId2"/>
          <a:srcRect t="9248" b="11159"/>
          <a:stretch/>
        </p:blipFill>
        <p:spPr>
          <a:xfrm>
            <a:off x="20" y="-1824"/>
            <a:ext cx="12191980" cy="6865514"/>
          </a:xfrm>
          <a:prstGeom prst="rect">
            <a:avLst/>
          </a:prstGeom>
        </p:spPr>
      </p:pic>
      <p:sp>
        <p:nvSpPr>
          <p:cNvPr id="27" name="Rectangle 26">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B5C4FF-826D-4CD5-AF1A-E2B391928FB3}"/>
              </a:ext>
            </a:extLst>
          </p:cNvPr>
          <p:cNvSpPr>
            <a:spLocks noGrp="1"/>
          </p:cNvSpPr>
          <p:nvPr>
            <p:ph type="ctrTitle"/>
          </p:nvPr>
        </p:nvSpPr>
        <p:spPr>
          <a:xfrm>
            <a:off x="751114" y="709684"/>
            <a:ext cx="5124247" cy="1927695"/>
          </a:xfrm>
        </p:spPr>
        <p:txBody>
          <a:bodyPr anchor="b">
            <a:normAutofit/>
          </a:bodyPr>
          <a:lstStyle/>
          <a:p>
            <a:pPr algn="l"/>
            <a:r>
              <a:rPr lang="en-CA">
                <a:solidFill>
                  <a:schemeClr val="bg1"/>
                </a:solidFill>
              </a:rPr>
              <a:t>Branch and Bound</a:t>
            </a:r>
          </a:p>
        </p:txBody>
      </p:sp>
      <p:sp>
        <p:nvSpPr>
          <p:cNvPr id="3" name="Subtitle 2">
            <a:extLst>
              <a:ext uri="{FF2B5EF4-FFF2-40B4-BE49-F238E27FC236}">
                <a16:creationId xmlns:a16="http://schemas.microsoft.com/office/drawing/2014/main" id="{E180F86F-C089-47A1-B895-5B471388E70C}"/>
              </a:ext>
            </a:extLst>
          </p:cNvPr>
          <p:cNvSpPr>
            <a:spLocks noGrp="1"/>
          </p:cNvSpPr>
          <p:nvPr>
            <p:ph type="subTitle" idx="1"/>
          </p:nvPr>
        </p:nvSpPr>
        <p:spPr>
          <a:xfrm>
            <a:off x="751113" y="2988860"/>
            <a:ext cx="4878587" cy="2031275"/>
          </a:xfrm>
        </p:spPr>
        <p:txBody>
          <a:bodyPr>
            <a:normAutofit/>
          </a:bodyPr>
          <a:lstStyle/>
          <a:p>
            <a:pPr algn="l"/>
            <a:r>
              <a:rPr lang="en-CA">
                <a:solidFill>
                  <a:schemeClr val="bg1"/>
                </a:solidFill>
              </a:rPr>
              <a:t>2Lt Jeremy Banks</a:t>
            </a:r>
          </a:p>
        </p:txBody>
      </p:sp>
      <p:sp>
        <p:nvSpPr>
          <p:cNvPr id="29" name="Rectangle 28">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20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F605-2D53-417A-A144-B82030FB7106}"/>
              </a:ext>
            </a:extLst>
          </p:cNvPr>
          <p:cNvSpPr>
            <a:spLocks noGrp="1"/>
          </p:cNvSpPr>
          <p:nvPr>
            <p:ph type="title"/>
          </p:nvPr>
        </p:nvSpPr>
        <p:spPr/>
        <p:txBody>
          <a:bodyPr/>
          <a:lstStyle/>
          <a:p>
            <a:r>
              <a:rPr lang="en-CA" dirty="0"/>
              <a:t>Why not just use A*?</a:t>
            </a:r>
          </a:p>
        </p:txBody>
      </p:sp>
      <p:sp>
        <p:nvSpPr>
          <p:cNvPr id="3" name="Content Placeholder 2">
            <a:extLst>
              <a:ext uri="{FF2B5EF4-FFF2-40B4-BE49-F238E27FC236}">
                <a16:creationId xmlns:a16="http://schemas.microsoft.com/office/drawing/2014/main" id="{09FECDFC-2521-4B5B-96C0-1CD2C98D4C2C}"/>
              </a:ext>
            </a:extLst>
          </p:cNvPr>
          <p:cNvSpPr>
            <a:spLocks noGrp="1"/>
          </p:cNvSpPr>
          <p:nvPr>
            <p:ph idx="1"/>
          </p:nvPr>
        </p:nvSpPr>
        <p:spPr/>
        <p:txBody>
          <a:bodyPr/>
          <a:lstStyle/>
          <a:p>
            <a:r>
              <a:rPr lang="en-CA" dirty="0"/>
              <a:t>Time constraints</a:t>
            </a:r>
          </a:p>
          <a:p>
            <a:r>
              <a:rPr lang="en-CA" dirty="0"/>
              <a:t>Memory Constraints</a:t>
            </a:r>
          </a:p>
          <a:p>
            <a:r>
              <a:rPr lang="en-CA" dirty="0"/>
              <a:t>Practice makes perfect</a:t>
            </a:r>
          </a:p>
        </p:txBody>
      </p:sp>
    </p:spTree>
    <p:extLst>
      <p:ext uri="{BB962C8B-B14F-4D97-AF65-F5344CB8AC3E}">
        <p14:creationId xmlns:p14="http://schemas.microsoft.com/office/powerpoint/2010/main" val="170069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C44-3463-4BBA-B6D4-C24CC9F31B59}"/>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7CC19C59-282A-4ADF-8D03-3515A69E8C8A}"/>
              </a:ext>
            </a:extLst>
          </p:cNvPr>
          <p:cNvSpPr>
            <a:spLocks noGrp="1"/>
          </p:cNvSpPr>
          <p:nvPr>
            <p:ph idx="1"/>
          </p:nvPr>
        </p:nvSpPr>
        <p:spPr/>
        <p:txBody>
          <a:bodyPr/>
          <a:lstStyle/>
          <a:p>
            <a:r>
              <a:rPr lang="en-CA" dirty="0"/>
              <a:t>Can guarantee an optimal solution</a:t>
            </a:r>
          </a:p>
          <a:p>
            <a:r>
              <a:rPr lang="en-CA" dirty="0"/>
              <a:t>Searches the space and doesn’t need to reach completion for a valid solution</a:t>
            </a:r>
          </a:p>
          <a:p>
            <a:r>
              <a:rPr lang="en-CA" dirty="0"/>
              <a:t>Lower memory requirements than A*</a:t>
            </a:r>
          </a:p>
          <a:p>
            <a:endParaRPr lang="en-CA" dirty="0"/>
          </a:p>
        </p:txBody>
      </p:sp>
    </p:spTree>
    <p:extLst>
      <p:ext uri="{BB962C8B-B14F-4D97-AF65-F5344CB8AC3E}">
        <p14:creationId xmlns:p14="http://schemas.microsoft.com/office/powerpoint/2010/main" val="421867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B3BC8-35D6-4228-8E75-2FD99CB8923A}"/>
              </a:ext>
            </a:extLst>
          </p:cNvPr>
          <p:cNvSpPr>
            <a:spLocks noGrp="1"/>
          </p:cNvSpPr>
          <p:nvPr>
            <p:ph type="title"/>
          </p:nvPr>
        </p:nvSpPr>
        <p:spPr>
          <a:xfrm>
            <a:off x="1371601" y="457199"/>
            <a:ext cx="9448800" cy="1061357"/>
          </a:xfrm>
        </p:spPr>
        <p:txBody>
          <a:bodyPr>
            <a:normAutofit/>
          </a:bodyPr>
          <a:lstStyle/>
          <a:p>
            <a:r>
              <a:rPr lang="en-CA" sz="4000"/>
              <a:t>Application to research</a:t>
            </a:r>
          </a:p>
        </p:txBody>
      </p:sp>
      <p:sp>
        <p:nvSpPr>
          <p:cNvPr id="29" name="Content Placeholder 2">
            <a:extLst>
              <a:ext uri="{FF2B5EF4-FFF2-40B4-BE49-F238E27FC236}">
                <a16:creationId xmlns:a16="http://schemas.microsoft.com/office/drawing/2014/main" id="{7E9373C6-36D0-4704-8B1B-B250383236E6}"/>
              </a:ext>
            </a:extLst>
          </p:cNvPr>
          <p:cNvSpPr>
            <a:spLocks noGrp="1"/>
          </p:cNvSpPr>
          <p:nvPr>
            <p:ph idx="1"/>
          </p:nvPr>
        </p:nvSpPr>
        <p:spPr>
          <a:xfrm>
            <a:off x="1371601" y="1887968"/>
            <a:ext cx="9448800" cy="3812746"/>
          </a:xfrm>
        </p:spPr>
        <p:txBody>
          <a:bodyPr>
            <a:normAutofit/>
          </a:bodyPr>
          <a:lstStyle/>
          <a:p>
            <a:r>
              <a:rPr lang="en-CA" sz="1800"/>
              <a:t>Solving the WTA problem</a:t>
            </a:r>
          </a:p>
          <a:p>
            <a:pPr lvl="1"/>
            <a:r>
              <a:rPr lang="en-CA" sz="1800"/>
              <a:t>Used by Gibbons (who took their solution from Ahuja)</a:t>
            </a:r>
          </a:p>
          <a:p>
            <a:r>
              <a:rPr lang="en-CA" sz="1800"/>
              <a:t>“</a:t>
            </a:r>
            <a:r>
              <a:rPr lang="en-US" sz="1800"/>
              <a:t>has become the most commonly used tool for solving </a:t>
            </a:r>
            <a:r>
              <a:rPr lang="en-US" sz="1800">
                <a:hlinkClick r:id="rId3" tooltip="NP-hard"/>
              </a:rPr>
              <a:t>NP-hard</a:t>
            </a:r>
            <a:r>
              <a:rPr lang="en-US" sz="1800"/>
              <a:t> optimization problems” – Wikipedia</a:t>
            </a:r>
          </a:p>
          <a:p>
            <a:r>
              <a:rPr lang="en-CA" sz="1800"/>
              <a:t>Searching for a faster way to achieve optimums</a:t>
            </a:r>
          </a:p>
          <a:p>
            <a:endParaRPr lang="en-CA" sz="1800"/>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51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The algorithm</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Autofit/>
          </a:bodyPr>
          <a:lstStyle/>
          <a:p>
            <a:pPr marL="0" indent="0">
              <a:lnSpc>
                <a:spcPct val="110000"/>
              </a:lnSpc>
              <a:buNone/>
            </a:pPr>
            <a:endParaRPr lang="en-CA" sz="1900" dirty="0"/>
          </a:p>
        </p:txBody>
      </p:sp>
      <p:sp>
        <p:nvSpPr>
          <p:cNvPr id="5" name="Oval 4">
            <a:extLst>
              <a:ext uri="{FF2B5EF4-FFF2-40B4-BE49-F238E27FC236}">
                <a16:creationId xmlns:a16="http://schemas.microsoft.com/office/drawing/2014/main" id="{C7A88A09-F3CB-4E8D-9C07-3347FBAA4FDB}"/>
              </a:ext>
            </a:extLst>
          </p:cNvPr>
          <p:cNvSpPr/>
          <p:nvPr/>
        </p:nvSpPr>
        <p:spPr>
          <a:xfrm>
            <a:off x="9715500" y="1403794"/>
            <a:ext cx="428625" cy="42862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6" name="Oval 5">
            <a:extLst>
              <a:ext uri="{FF2B5EF4-FFF2-40B4-BE49-F238E27FC236}">
                <a16:creationId xmlns:a16="http://schemas.microsoft.com/office/drawing/2014/main" id="{CE12D359-9DCC-4F6D-9BA6-505C8B39191D}"/>
              </a:ext>
            </a:extLst>
          </p:cNvPr>
          <p:cNvSpPr/>
          <p:nvPr/>
        </p:nvSpPr>
        <p:spPr>
          <a:xfrm>
            <a:off x="9715500" y="2105024"/>
            <a:ext cx="428625" cy="42862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Oval 6">
            <a:extLst>
              <a:ext uri="{FF2B5EF4-FFF2-40B4-BE49-F238E27FC236}">
                <a16:creationId xmlns:a16="http://schemas.microsoft.com/office/drawing/2014/main" id="{4EEA8ACF-2598-4F23-90A6-BED9E73DF077}"/>
              </a:ext>
            </a:extLst>
          </p:cNvPr>
          <p:cNvSpPr/>
          <p:nvPr/>
        </p:nvSpPr>
        <p:spPr>
          <a:xfrm>
            <a:off x="10530839" y="2443351"/>
            <a:ext cx="428625" cy="42862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Oval 7">
            <a:extLst>
              <a:ext uri="{FF2B5EF4-FFF2-40B4-BE49-F238E27FC236}">
                <a16:creationId xmlns:a16="http://schemas.microsoft.com/office/drawing/2014/main" id="{EBE3C7EE-ABC7-495E-8F49-363E705FB30B}"/>
              </a:ext>
            </a:extLst>
          </p:cNvPr>
          <p:cNvSpPr/>
          <p:nvPr/>
        </p:nvSpPr>
        <p:spPr>
          <a:xfrm>
            <a:off x="10530838" y="3141718"/>
            <a:ext cx="428625" cy="42862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93A6E421-F9A0-457A-9AEB-5811AE361FAC}"/>
              </a:ext>
            </a:extLst>
          </p:cNvPr>
          <p:cNvCxnSpPr>
            <a:stCxn id="5" idx="4"/>
            <a:endCxn id="6" idx="0"/>
          </p:cNvCxnSpPr>
          <p:nvPr/>
        </p:nvCxnSpPr>
        <p:spPr>
          <a:xfrm>
            <a:off x="9929813" y="1832419"/>
            <a:ext cx="0" cy="27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614F98-A6B1-4C19-8C13-C2FAABFF0C38}"/>
              </a:ext>
            </a:extLst>
          </p:cNvPr>
          <p:cNvCxnSpPr>
            <a:stCxn id="6" idx="5"/>
            <a:endCxn id="7" idx="2"/>
          </p:cNvCxnSpPr>
          <p:nvPr/>
        </p:nvCxnSpPr>
        <p:spPr>
          <a:xfrm>
            <a:off x="10081354" y="2470878"/>
            <a:ext cx="449485" cy="18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337E18-F6B3-4338-92A9-BE684907045B}"/>
              </a:ext>
            </a:extLst>
          </p:cNvPr>
          <p:cNvCxnSpPr>
            <a:cxnSpLocks/>
            <a:stCxn id="7" idx="4"/>
            <a:endCxn id="8" idx="0"/>
          </p:cNvCxnSpPr>
          <p:nvPr/>
        </p:nvCxnSpPr>
        <p:spPr>
          <a:xfrm flipH="1">
            <a:off x="10745151" y="2871976"/>
            <a:ext cx="1" cy="26974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1EA5F77-CCF1-4790-BE4E-CCCCF2729451}"/>
              </a:ext>
            </a:extLst>
          </p:cNvPr>
          <p:cNvSpPr/>
          <p:nvPr/>
        </p:nvSpPr>
        <p:spPr>
          <a:xfrm>
            <a:off x="11373802" y="2470878"/>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0" name="Oval 19">
            <a:extLst>
              <a:ext uri="{FF2B5EF4-FFF2-40B4-BE49-F238E27FC236}">
                <a16:creationId xmlns:a16="http://schemas.microsoft.com/office/drawing/2014/main" id="{FC6D0985-5440-4A46-A07F-015277347AD4}"/>
              </a:ext>
            </a:extLst>
          </p:cNvPr>
          <p:cNvSpPr/>
          <p:nvPr/>
        </p:nvSpPr>
        <p:spPr>
          <a:xfrm>
            <a:off x="9062132" y="230190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1" name="Oval 20">
            <a:extLst>
              <a:ext uri="{FF2B5EF4-FFF2-40B4-BE49-F238E27FC236}">
                <a16:creationId xmlns:a16="http://schemas.microsoft.com/office/drawing/2014/main" id="{B4C8B98D-E659-443B-9FCD-A5C7B2921633}"/>
              </a:ext>
            </a:extLst>
          </p:cNvPr>
          <p:cNvSpPr/>
          <p:nvPr/>
        </p:nvSpPr>
        <p:spPr>
          <a:xfrm>
            <a:off x="10723720" y="161334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2" name="Oval 21">
            <a:extLst>
              <a:ext uri="{FF2B5EF4-FFF2-40B4-BE49-F238E27FC236}">
                <a16:creationId xmlns:a16="http://schemas.microsoft.com/office/drawing/2014/main" id="{66D37DEB-EBFF-453D-828B-20566B663CDB}"/>
              </a:ext>
            </a:extLst>
          </p:cNvPr>
          <p:cNvSpPr/>
          <p:nvPr/>
        </p:nvSpPr>
        <p:spPr>
          <a:xfrm>
            <a:off x="9491660" y="2927405"/>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24" name="Straight Connector 23">
            <a:extLst>
              <a:ext uri="{FF2B5EF4-FFF2-40B4-BE49-F238E27FC236}">
                <a16:creationId xmlns:a16="http://schemas.microsoft.com/office/drawing/2014/main" id="{BD08D9FA-562F-42CC-BD3F-CC1196BA8301}"/>
              </a:ext>
            </a:extLst>
          </p:cNvPr>
          <p:cNvCxnSpPr>
            <a:stCxn id="5" idx="6"/>
            <a:endCxn id="21" idx="2"/>
          </p:cNvCxnSpPr>
          <p:nvPr/>
        </p:nvCxnSpPr>
        <p:spPr>
          <a:xfrm>
            <a:off x="10144125" y="1618107"/>
            <a:ext cx="579595" cy="20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371AD4-E53C-4903-9296-B1301009E82A}"/>
              </a:ext>
            </a:extLst>
          </p:cNvPr>
          <p:cNvCxnSpPr>
            <a:stCxn id="5" idx="3"/>
            <a:endCxn id="20" idx="7"/>
          </p:cNvCxnSpPr>
          <p:nvPr/>
        </p:nvCxnSpPr>
        <p:spPr>
          <a:xfrm flipH="1">
            <a:off x="9427986" y="1769648"/>
            <a:ext cx="350285" cy="5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5199378-DBF2-49B8-8B53-1E8CC5F0ED29}"/>
              </a:ext>
            </a:extLst>
          </p:cNvPr>
          <p:cNvCxnSpPr>
            <a:stCxn id="6" idx="2"/>
            <a:endCxn id="20" idx="6"/>
          </p:cNvCxnSpPr>
          <p:nvPr/>
        </p:nvCxnSpPr>
        <p:spPr>
          <a:xfrm flipH="1">
            <a:off x="9490757" y="2319337"/>
            <a:ext cx="224743" cy="19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4FCD310-4DB5-4401-B069-32A94BB983FB}"/>
              </a:ext>
            </a:extLst>
          </p:cNvPr>
          <p:cNvCxnSpPr>
            <a:stCxn id="20" idx="5"/>
            <a:endCxn id="22" idx="1"/>
          </p:cNvCxnSpPr>
          <p:nvPr/>
        </p:nvCxnSpPr>
        <p:spPr>
          <a:xfrm>
            <a:off x="9427986" y="2667756"/>
            <a:ext cx="126445" cy="32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48F6E4-2316-48CE-AAD8-2DA14D4D1B4D}"/>
              </a:ext>
            </a:extLst>
          </p:cNvPr>
          <p:cNvCxnSpPr>
            <a:stCxn id="21" idx="5"/>
            <a:endCxn id="19" idx="1"/>
          </p:cNvCxnSpPr>
          <p:nvPr/>
        </p:nvCxnSpPr>
        <p:spPr>
          <a:xfrm>
            <a:off x="11089574" y="1979196"/>
            <a:ext cx="346999" cy="55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079CA7-F998-412B-9FE5-BD3CB9899850}"/>
              </a:ext>
            </a:extLst>
          </p:cNvPr>
          <p:cNvCxnSpPr>
            <a:stCxn id="19" idx="3"/>
            <a:endCxn id="8" idx="7"/>
          </p:cNvCxnSpPr>
          <p:nvPr/>
        </p:nvCxnSpPr>
        <p:spPr>
          <a:xfrm flipH="1">
            <a:off x="10896692" y="2836732"/>
            <a:ext cx="539881" cy="36775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9D7C79A-BE12-47B0-9F13-2D60ACF38947}"/>
              </a:ext>
            </a:extLst>
          </p:cNvPr>
          <p:cNvSpPr txBox="1"/>
          <p:nvPr/>
        </p:nvSpPr>
        <p:spPr>
          <a:xfrm flipH="1">
            <a:off x="9795273" y="1432301"/>
            <a:ext cx="270512" cy="369332"/>
          </a:xfrm>
          <a:prstGeom prst="rect">
            <a:avLst/>
          </a:prstGeom>
          <a:noFill/>
        </p:spPr>
        <p:txBody>
          <a:bodyPr wrap="square" rtlCol="0">
            <a:spAutoFit/>
          </a:bodyPr>
          <a:lstStyle/>
          <a:p>
            <a:r>
              <a:rPr lang="en-US" dirty="0"/>
              <a:t>S</a:t>
            </a:r>
            <a:endParaRPr lang="en-CA" dirty="0"/>
          </a:p>
        </p:txBody>
      </p:sp>
    </p:spTree>
    <p:extLst>
      <p:ext uri="{BB962C8B-B14F-4D97-AF65-F5344CB8AC3E}">
        <p14:creationId xmlns:p14="http://schemas.microsoft.com/office/powerpoint/2010/main" val="20124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The algorithm</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Autofit/>
          </a:bodyPr>
          <a:lstStyle/>
          <a:p>
            <a:pPr marL="0" indent="0">
              <a:lnSpc>
                <a:spcPct val="110000"/>
              </a:lnSpc>
              <a:buNone/>
            </a:pPr>
            <a:r>
              <a:rPr lang="en-CA" sz="1900" dirty="0"/>
              <a:t>Use an upper-bound heuristic and store that solution as the Best-So-Far</a:t>
            </a:r>
          </a:p>
        </p:txBody>
      </p:sp>
      <p:sp>
        <p:nvSpPr>
          <p:cNvPr id="5" name="Oval 4">
            <a:extLst>
              <a:ext uri="{FF2B5EF4-FFF2-40B4-BE49-F238E27FC236}">
                <a16:creationId xmlns:a16="http://schemas.microsoft.com/office/drawing/2014/main" id="{C7A88A09-F3CB-4E8D-9C07-3347FBAA4FDB}"/>
              </a:ext>
            </a:extLst>
          </p:cNvPr>
          <p:cNvSpPr/>
          <p:nvPr/>
        </p:nvSpPr>
        <p:spPr>
          <a:xfrm>
            <a:off x="9715500" y="1403794"/>
            <a:ext cx="428625" cy="42862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CE12D359-9DCC-4F6D-9BA6-505C8B39191D}"/>
              </a:ext>
            </a:extLst>
          </p:cNvPr>
          <p:cNvSpPr/>
          <p:nvPr/>
        </p:nvSpPr>
        <p:spPr>
          <a:xfrm>
            <a:off x="9715500" y="2105024"/>
            <a:ext cx="428625" cy="4286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4EEA8ACF-2598-4F23-90A6-BED9E73DF077}"/>
              </a:ext>
            </a:extLst>
          </p:cNvPr>
          <p:cNvSpPr/>
          <p:nvPr/>
        </p:nvSpPr>
        <p:spPr>
          <a:xfrm>
            <a:off x="10530839" y="2443351"/>
            <a:ext cx="428625" cy="42862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EBE3C7EE-ABC7-495E-8F49-363E705FB30B}"/>
              </a:ext>
            </a:extLst>
          </p:cNvPr>
          <p:cNvSpPr/>
          <p:nvPr/>
        </p:nvSpPr>
        <p:spPr>
          <a:xfrm>
            <a:off x="10530838" y="3141718"/>
            <a:ext cx="428625" cy="4286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93A6E421-F9A0-457A-9AEB-5811AE361FAC}"/>
              </a:ext>
            </a:extLst>
          </p:cNvPr>
          <p:cNvCxnSpPr>
            <a:stCxn id="5" idx="4"/>
            <a:endCxn id="6" idx="0"/>
          </p:cNvCxnSpPr>
          <p:nvPr/>
        </p:nvCxnSpPr>
        <p:spPr>
          <a:xfrm>
            <a:off x="9929813" y="1832419"/>
            <a:ext cx="0" cy="27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614F98-A6B1-4C19-8C13-C2FAABFF0C38}"/>
              </a:ext>
            </a:extLst>
          </p:cNvPr>
          <p:cNvCxnSpPr>
            <a:stCxn id="6" idx="5"/>
            <a:endCxn id="7" idx="2"/>
          </p:cNvCxnSpPr>
          <p:nvPr/>
        </p:nvCxnSpPr>
        <p:spPr>
          <a:xfrm>
            <a:off x="10081354" y="2470878"/>
            <a:ext cx="449485" cy="18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337E18-F6B3-4338-92A9-BE684907045B}"/>
              </a:ext>
            </a:extLst>
          </p:cNvPr>
          <p:cNvCxnSpPr>
            <a:cxnSpLocks/>
            <a:stCxn id="7" idx="4"/>
            <a:endCxn id="8" idx="0"/>
          </p:cNvCxnSpPr>
          <p:nvPr/>
        </p:nvCxnSpPr>
        <p:spPr>
          <a:xfrm flipH="1">
            <a:off x="10745151" y="2871976"/>
            <a:ext cx="1" cy="269742"/>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1EA5F77-CCF1-4790-BE4E-CCCCF2729451}"/>
              </a:ext>
            </a:extLst>
          </p:cNvPr>
          <p:cNvSpPr/>
          <p:nvPr/>
        </p:nvSpPr>
        <p:spPr>
          <a:xfrm>
            <a:off x="11373802" y="2470878"/>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0" name="Oval 19">
            <a:extLst>
              <a:ext uri="{FF2B5EF4-FFF2-40B4-BE49-F238E27FC236}">
                <a16:creationId xmlns:a16="http://schemas.microsoft.com/office/drawing/2014/main" id="{FC6D0985-5440-4A46-A07F-015277347AD4}"/>
              </a:ext>
            </a:extLst>
          </p:cNvPr>
          <p:cNvSpPr/>
          <p:nvPr/>
        </p:nvSpPr>
        <p:spPr>
          <a:xfrm>
            <a:off x="9062132" y="230190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1" name="Oval 20">
            <a:extLst>
              <a:ext uri="{FF2B5EF4-FFF2-40B4-BE49-F238E27FC236}">
                <a16:creationId xmlns:a16="http://schemas.microsoft.com/office/drawing/2014/main" id="{B4C8B98D-E659-443B-9FCD-A5C7B2921633}"/>
              </a:ext>
            </a:extLst>
          </p:cNvPr>
          <p:cNvSpPr/>
          <p:nvPr/>
        </p:nvSpPr>
        <p:spPr>
          <a:xfrm>
            <a:off x="10723720" y="161334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2" name="Oval 21">
            <a:extLst>
              <a:ext uri="{FF2B5EF4-FFF2-40B4-BE49-F238E27FC236}">
                <a16:creationId xmlns:a16="http://schemas.microsoft.com/office/drawing/2014/main" id="{66D37DEB-EBFF-453D-828B-20566B663CDB}"/>
              </a:ext>
            </a:extLst>
          </p:cNvPr>
          <p:cNvSpPr/>
          <p:nvPr/>
        </p:nvSpPr>
        <p:spPr>
          <a:xfrm>
            <a:off x="9491660" y="2927405"/>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24" name="Straight Connector 23">
            <a:extLst>
              <a:ext uri="{FF2B5EF4-FFF2-40B4-BE49-F238E27FC236}">
                <a16:creationId xmlns:a16="http://schemas.microsoft.com/office/drawing/2014/main" id="{BD08D9FA-562F-42CC-BD3F-CC1196BA8301}"/>
              </a:ext>
            </a:extLst>
          </p:cNvPr>
          <p:cNvCxnSpPr>
            <a:stCxn id="5" idx="6"/>
            <a:endCxn id="21" idx="2"/>
          </p:cNvCxnSpPr>
          <p:nvPr/>
        </p:nvCxnSpPr>
        <p:spPr>
          <a:xfrm>
            <a:off x="10144125" y="1618107"/>
            <a:ext cx="579595" cy="20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371AD4-E53C-4903-9296-B1301009E82A}"/>
              </a:ext>
            </a:extLst>
          </p:cNvPr>
          <p:cNvCxnSpPr>
            <a:stCxn id="5" idx="3"/>
            <a:endCxn id="20" idx="7"/>
          </p:cNvCxnSpPr>
          <p:nvPr/>
        </p:nvCxnSpPr>
        <p:spPr>
          <a:xfrm flipH="1">
            <a:off x="9427986" y="1769648"/>
            <a:ext cx="350285" cy="5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5199378-DBF2-49B8-8B53-1E8CC5F0ED29}"/>
              </a:ext>
            </a:extLst>
          </p:cNvPr>
          <p:cNvCxnSpPr>
            <a:stCxn id="6" idx="2"/>
            <a:endCxn id="20" idx="6"/>
          </p:cNvCxnSpPr>
          <p:nvPr/>
        </p:nvCxnSpPr>
        <p:spPr>
          <a:xfrm flipH="1">
            <a:off x="9490757" y="2319337"/>
            <a:ext cx="224743" cy="19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4FCD310-4DB5-4401-B069-32A94BB983FB}"/>
              </a:ext>
            </a:extLst>
          </p:cNvPr>
          <p:cNvCxnSpPr>
            <a:stCxn id="20" idx="5"/>
            <a:endCxn id="22" idx="1"/>
          </p:cNvCxnSpPr>
          <p:nvPr/>
        </p:nvCxnSpPr>
        <p:spPr>
          <a:xfrm>
            <a:off x="9427986" y="2667756"/>
            <a:ext cx="126445" cy="32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48F6E4-2316-48CE-AAD8-2DA14D4D1B4D}"/>
              </a:ext>
            </a:extLst>
          </p:cNvPr>
          <p:cNvCxnSpPr>
            <a:stCxn id="21" idx="5"/>
            <a:endCxn id="19" idx="1"/>
          </p:cNvCxnSpPr>
          <p:nvPr/>
        </p:nvCxnSpPr>
        <p:spPr>
          <a:xfrm>
            <a:off x="11089574" y="1979196"/>
            <a:ext cx="346999" cy="55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079CA7-F998-412B-9FE5-BD3CB9899850}"/>
              </a:ext>
            </a:extLst>
          </p:cNvPr>
          <p:cNvCxnSpPr>
            <a:stCxn id="19" idx="3"/>
            <a:endCxn id="8" idx="7"/>
          </p:cNvCxnSpPr>
          <p:nvPr/>
        </p:nvCxnSpPr>
        <p:spPr>
          <a:xfrm flipH="1">
            <a:off x="10896692" y="2836732"/>
            <a:ext cx="539881" cy="367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45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The algorithm</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Autofit/>
          </a:bodyPr>
          <a:lstStyle/>
          <a:p>
            <a:pPr marL="0" indent="0">
              <a:lnSpc>
                <a:spcPct val="110000"/>
              </a:lnSpc>
              <a:buNone/>
            </a:pPr>
            <a:r>
              <a:rPr lang="en-CA" sz="1900" dirty="0"/>
              <a:t>Use an upper-bound heuristic and store that solution as the Best-So-Far</a:t>
            </a:r>
          </a:p>
          <a:p>
            <a:pPr marL="0" indent="0">
              <a:lnSpc>
                <a:spcPct val="110000"/>
              </a:lnSpc>
              <a:buNone/>
            </a:pPr>
            <a:r>
              <a:rPr lang="en-CA" sz="1900" dirty="0"/>
              <a:t>Add all of the nodes in the heuristic solution to a stack</a:t>
            </a:r>
          </a:p>
        </p:txBody>
      </p:sp>
      <p:sp>
        <p:nvSpPr>
          <p:cNvPr id="4" name="Oval 3">
            <a:extLst>
              <a:ext uri="{FF2B5EF4-FFF2-40B4-BE49-F238E27FC236}">
                <a16:creationId xmlns:a16="http://schemas.microsoft.com/office/drawing/2014/main" id="{2999F49F-CA58-4562-9035-B66EB6EE8C9A}"/>
              </a:ext>
            </a:extLst>
          </p:cNvPr>
          <p:cNvSpPr/>
          <p:nvPr/>
        </p:nvSpPr>
        <p:spPr>
          <a:xfrm>
            <a:off x="9715500" y="1403794"/>
            <a:ext cx="428625" cy="42862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D487C98C-15EC-444A-9F4E-8835E60E1350}"/>
              </a:ext>
            </a:extLst>
          </p:cNvPr>
          <p:cNvSpPr/>
          <p:nvPr/>
        </p:nvSpPr>
        <p:spPr>
          <a:xfrm>
            <a:off x="9715500" y="2105024"/>
            <a:ext cx="428625" cy="4286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E2A08DFA-D67B-439E-B4B9-207C5F8B7827}"/>
              </a:ext>
            </a:extLst>
          </p:cNvPr>
          <p:cNvSpPr/>
          <p:nvPr/>
        </p:nvSpPr>
        <p:spPr>
          <a:xfrm>
            <a:off x="10530839" y="2443351"/>
            <a:ext cx="428625" cy="42862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B75AB0CA-430D-43F0-96E7-BADA997F5916}"/>
              </a:ext>
            </a:extLst>
          </p:cNvPr>
          <p:cNvSpPr/>
          <p:nvPr/>
        </p:nvSpPr>
        <p:spPr>
          <a:xfrm>
            <a:off x="10530838" y="3141718"/>
            <a:ext cx="428625" cy="4286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97AC4124-1B5B-457D-9D66-DA605BF2A84A}"/>
              </a:ext>
            </a:extLst>
          </p:cNvPr>
          <p:cNvCxnSpPr>
            <a:stCxn id="4" idx="4"/>
            <a:endCxn id="5" idx="0"/>
          </p:cNvCxnSpPr>
          <p:nvPr/>
        </p:nvCxnSpPr>
        <p:spPr>
          <a:xfrm>
            <a:off x="9929813" y="1832419"/>
            <a:ext cx="0" cy="27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BA6F2B-2FB6-4C77-9669-299F45AE8311}"/>
              </a:ext>
            </a:extLst>
          </p:cNvPr>
          <p:cNvCxnSpPr>
            <a:stCxn id="5" idx="5"/>
            <a:endCxn id="6" idx="2"/>
          </p:cNvCxnSpPr>
          <p:nvPr/>
        </p:nvCxnSpPr>
        <p:spPr>
          <a:xfrm>
            <a:off x="10081354" y="2470878"/>
            <a:ext cx="449485" cy="18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0146DE2-9B14-4179-B9BA-3C89259DCF28}"/>
              </a:ext>
            </a:extLst>
          </p:cNvPr>
          <p:cNvCxnSpPr>
            <a:cxnSpLocks/>
            <a:stCxn id="6" idx="4"/>
            <a:endCxn id="7" idx="0"/>
          </p:cNvCxnSpPr>
          <p:nvPr/>
        </p:nvCxnSpPr>
        <p:spPr>
          <a:xfrm flipH="1">
            <a:off x="10745151" y="2871976"/>
            <a:ext cx="1" cy="269742"/>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36A651F-9239-40D4-8487-AB1F517A8ABE}"/>
              </a:ext>
            </a:extLst>
          </p:cNvPr>
          <p:cNvSpPr/>
          <p:nvPr/>
        </p:nvSpPr>
        <p:spPr>
          <a:xfrm>
            <a:off x="11373802" y="2470878"/>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2" name="Oval 11">
            <a:extLst>
              <a:ext uri="{FF2B5EF4-FFF2-40B4-BE49-F238E27FC236}">
                <a16:creationId xmlns:a16="http://schemas.microsoft.com/office/drawing/2014/main" id="{83BB475E-342B-4C5A-9037-C94BE163C2B7}"/>
              </a:ext>
            </a:extLst>
          </p:cNvPr>
          <p:cNvSpPr/>
          <p:nvPr/>
        </p:nvSpPr>
        <p:spPr>
          <a:xfrm>
            <a:off x="9062132" y="230190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3" name="Oval 12">
            <a:extLst>
              <a:ext uri="{FF2B5EF4-FFF2-40B4-BE49-F238E27FC236}">
                <a16:creationId xmlns:a16="http://schemas.microsoft.com/office/drawing/2014/main" id="{F899C50A-B3CA-4184-A5DA-254FA2E19A7D}"/>
              </a:ext>
            </a:extLst>
          </p:cNvPr>
          <p:cNvSpPr/>
          <p:nvPr/>
        </p:nvSpPr>
        <p:spPr>
          <a:xfrm>
            <a:off x="10723720" y="161334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4" name="Oval 13">
            <a:extLst>
              <a:ext uri="{FF2B5EF4-FFF2-40B4-BE49-F238E27FC236}">
                <a16:creationId xmlns:a16="http://schemas.microsoft.com/office/drawing/2014/main" id="{6CDFF05E-3ABE-4B3A-BE0F-DE2E3E60035B}"/>
              </a:ext>
            </a:extLst>
          </p:cNvPr>
          <p:cNvSpPr/>
          <p:nvPr/>
        </p:nvSpPr>
        <p:spPr>
          <a:xfrm>
            <a:off x="9491660" y="2927405"/>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15" name="Straight Connector 14">
            <a:extLst>
              <a:ext uri="{FF2B5EF4-FFF2-40B4-BE49-F238E27FC236}">
                <a16:creationId xmlns:a16="http://schemas.microsoft.com/office/drawing/2014/main" id="{0F695185-D340-4F6B-BB23-0DDB53252B9E}"/>
              </a:ext>
            </a:extLst>
          </p:cNvPr>
          <p:cNvCxnSpPr>
            <a:stCxn id="4" idx="6"/>
            <a:endCxn id="13" idx="2"/>
          </p:cNvCxnSpPr>
          <p:nvPr/>
        </p:nvCxnSpPr>
        <p:spPr>
          <a:xfrm>
            <a:off x="10144125" y="1618107"/>
            <a:ext cx="579595" cy="20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03369E-E6ED-41AD-805B-55B5B48702BF}"/>
              </a:ext>
            </a:extLst>
          </p:cNvPr>
          <p:cNvCxnSpPr>
            <a:stCxn id="4" idx="3"/>
            <a:endCxn id="12" idx="7"/>
          </p:cNvCxnSpPr>
          <p:nvPr/>
        </p:nvCxnSpPr>
        <p:spPr>
          <a:xfrm flipH="1">
            <a:off x="9427986" y="1769648"/>
            <a:ext cx="350285" cy="5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48337E-77AB-43DA-B28D-7110663DB1E0}"/>
              </a:ext>
            </a:extLst>
          </p:cNvPr>
          <p:cNvCxnSpPr>
            <a:stCxn id="5" idx="2"/>
            <a:endCxn id="12" idx="6"/>
          </p:cNvCxnSpPr>
          <p:nvPr/>
        </p:nvCxnSpPr>
        <p:spPr>
          <a:xfrm flipH="1">
            <a:off x="9490757" y="2319337"/>
            <a:ext cx="224743" cy="19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E20D79-77BB-4000-AC24-AC0AC4D27307}"/>
              </a:ext>
            </a:extLst>
          </p:cNvPr>
          <p:cNvCxnSpPr>
            <a:stCxn id="12" idx="5"/>
            <a:endCxn id="14" idx="1"/>
          </p:cNvCxnSpPr>
          <p:nvPr/>
        </p:nvCxnSpPr>
        <p:spPr>
          <a:xfrm>
            <a:off x="9427986" y="2667756"/>
            <a:ext cx="126445" cy="32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461558-23A1-4B10-8F62-D54D148C565E}"/>
              </a:ext>
            </a:extLst>
          </p:cNvPr>
          <p:cNvCxnSpPr>
            <a:stCxn id="13" idx="5"/>
            <a:endCxn id="11" idx="1"/>
          </p:cNvCxnSpPr>
          <p:nvPr/>
        </p:nvCxnSpPr>
        <p:spPr>
          <a:xfrm>
            <a:off x="11089574" y="1979196"/>
            <a:ext cx="346999" cy="55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141E4F-DF3E-443A-BF49-A98ADC6809E5}"/>
              </a:ext>
            </a:extLst>
          </p:cNvPr>
          <p:cNvCxnSpPr>
            <a:stCxn id="11" idx="3"/>
            <a:endCxn id="7" idx="7"/>
          </p:cNvCxnSpPr>
          <p:nvPr/>
        </p:nvCxnSpPr>
        <p:spPr>
          <a:xfrm flipH="1">
            <a:off x="10896692" y="2836732"/>
            <a:ext cx="539881" cy="36775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217B247-77B0-4EEA-AFEE-756E1A4D353D}"/>
              </a:ext>
            </a:extLst>
          </p:cNvPr>
          <p:cNvSpPr/>
          <p:nvPr/>
        </p:nvSpPr>
        <p:spPr>
          <a:xfrm>
            <a:off x="10249851" y="5722813"/>
            <a:ext cx="902494" cy="33965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8629A147-325D-4575-8F66-68C2FC204ACE}"/>
              </a:ext>
            </a:extLst>
          </p:cNvPr>
          <p:cNvSpPr/>
          <p:nvPr/>
        </p:nvSpPr>
        <p:spPr>
          <a:xfrm>
            <a:off x="10249851" y="5383154"/>
            <a:ext cx="902494" cy="33965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1BD35262-5F16-4C31-BD35-A7FEF1911F99}"/>
              </a:ext>
            </a:extLst>
          </p:cNvPr>
          <p:cNvSpPr/>
          <p:nvPr/>
        </p:nvSpPr>
        <p:spPr>
          <a:xfrm>
            <a:off x="10249851" y="5045015"/>
            <a:ext cx="902494" cy="339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08EF206B-27BD-4861-B657-56141FEE53CD}"/>
              </a:ext>
            </a:extLst>
          </p:cNvPr>
          <p:cNvSpPr/>
          <p:nvPr/>
        </p:nvSpPr>
        <p:spPr>
          <a:xfrm>
            <a:off x="10249851" y="4705291"/>
            <a:ext cx="902494" cy="33965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2953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800" decel="100000"/>
                                        <p:tgtEl>
                                          <p:spTgt spid="21"/>
                                        </p:tgtEl>
                                      </p:cBhvr>
                                    </p:animEffect>
                                    <p:anim calcmode="lin" valueType="num">
                                      <p:cBhvr>
                                        <p:cTn id="8" dur="800" decel="100000" fill="hold"/>
                                        <p:tgtEl>
                                          <p:spTgt spid="21"/>
                                        </p:tgtEl>
                                        <p:attrNameLst>
                                          <p:attrName>style.rotation</p:attrName>
                                        </p:attrNameLst>
                                      </p:cBhvr>
                                      <p:tavLst>
                                        <p:tav tm="0">
                                          <p:val>
                                            <p:fltVal val="-90"/>
                                          </p:val>
                                        </p:tav>
                                        <p:tav tm="100000">
                                          <p:val>
                                            <p:fltVal val="0"/>
                                          </p:val>
                                        </p:tav>
                                      </p:tavLst>
                                    </p:anim>
                                    <p:anim calcmode="lin" valueType="num">
                                      <p:cBhvr>
                                        <p:cTn id="9" dur="800" decel="100000" fill="hold"/>
                                        <p:tgtEl>
                                          <p:spTgt spid="21"/>
                                        </p:tgtEl>
                                        <p:attrNameLst>
                                          <p:attrName>ppt_x</p:attrName>
                                        </p:attrNameLst>
                                      </p:cBhvr>
                                      <p:tavLst>
                                        <p:tav tm="0">
                                          <p:val>
                                            <p:strVal val="#ppt_x+0.4"/>
                                          </p:val>
                                        </p:tav>
                                        <p:tav tm="100000">
                                          <p:val>
                                            <p:strVal val="#ppt_x-0.05"/>
                                          </p:val>
                                        </p:tav>
                                      </p:tavLst>
                                    </p:anim>
                                    <p:anim calcmode="lin" valueType="num">
                                      <p:cBhvr>
                                        <p:cTn id="10" dur="800" decel="100000" fill="hold"/>
                                        <p:tgtEl>
                                          <p:spTgt spid="2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800" decel="100000"/>
                                        <p:tgtEl>
                                          <p:spTgt spid="22"/>
                                        </p:tgtEl>
                                      </p:cBhvr>
                                    </p:animEffect>
                                    <p:anim calcmode="lin" valueType="num">
                                      <p:cBhvr>
                                        <p:cTn id="17" dur="800" decel="100000" fill="hold"/>
                                        <p:tgtEl>
                                          <p:spTgt spid="22"/>
                                        </p:tgtEl>
                                        <p:attrNameLst>
                                          <p:attrName>style.rotation</p:attrName>
                                        </p:attrNameLst>
                                      </p:cBhvr>
                                      <p:tavLst>
                                        <p:tav tm="0">
                                          <p:val>
                                            <p:fltVal val="-90"/>
                                          </p:val>
                                        </p:tav>
                                        <p:tav tm="100000">
                                          <p:val>
                                            <p:fltVal val="0"/>
                                          </p:val>
                                        </p:tav>
                                      </p:tavLst>
                                    </p:anim>
                                    <p:anim calcmode="lin" valueType="num">
                                      <p:cBhvr>
                                        <p:cTn id="18" dur="800" decel="100000" fill="hold"/>
                                        <p:tgtEl>
                                          <p:spTgt spid="22"/>
                                        </p:tgtEl>
                                        <p:attrNameLst>
                                          <p:attrName>ppt_x</p:attrName>
                                        </p:attrNameLst>
                                      </p:cBhvr>
                                      <p:tavLst>
                                        <p:tav tm="0">
                                          <p:val>
                                            <p:strVal val="#ppt_x+0.4"/>
                                          </p:val>
                                        </p:tav>
                                        <p:tav tm="100000">
                                          <p:val>
                                            <p:strVal val="#ppt_x-0.05"/>
                                          </p:val>
                                        </p:tav>
                                      </p:tavLst>
                                    </p:anim>
                                    <p:anim calcmode="lin" valueType="num">
                                      <p:cBhvr>
                                        <p:cTn id="19" dur="800" decel="100000" fill="hold"/>
                                        <p:tgtEl>
                                          <p:spTgt spid="2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800" decel="100000"/>
                                        <p:tgtEl>
                                          <p:spTgt spid="23"/>
                                        </p:tgtEl>
                                      </p:cBhvr>
                                    </p:animEffect>
                                    <p:anim calcmode="lin" valueType="num">
                                      <p:cBhvr>
                                        <p:cTn id="26" dur="800" decel="100000" fill="hold"/>
                                        <p:tgtEl>
                                          <p:spTgt spid="23"/>
                                        </p:tgtEl>
                                        <p:attrNameLst>
                                          <p:attrName>style.rotation</p:attrName>
                                        </p:attrNameLst>
                                      </p:cBhvr>
                                      <p:tavLst>
                                        <p:tav tm="0">
                                          <p:val>
                                            <p:fltVal val="-90"/>
                                          </p:val>
                                        </p:tav>
                                        <p:tav tm="100000">
                                          <p:val>
                                            <p:fltVal val="0"/>
                                          </p:val>
                                        </p:tav>
                                      </p:tavLst>
                                    </p:anim>
                                    <p:anim calcmode="lin" valueType="num">
                                      <p:cBhvr>
                                        <p:cTn id="27" dur="800" decel="100000" fill="hold"/>
                                        <p:tgtEl>
                                          <p:spTgt spid="23"/>
                                        </p:tgtEl>
                                        <p:attrNameLst>
                                          <p:attrName>ppt_x</p:attrName>
                                        </p:attrNameLst>
                                      </p:cBhvr>
                                      <p:tavLst>
                                        <p:tav tm="0">
                                          <p:val>
                                            <p:strVal val="#ppt_x+0.4"/>
                                          </p:val>
                                        </p:tav>
                                        <p:tav tm="100000">
                                          <p:val>
                                            <p:strVal val="#ppt_x-0.05"/>
                                          </p:val>
                                        </p:tav>
                                      </p:tavLst>
                                    </p:anim>
                                    <p:anim calcmode="lin" valueType="num">
                                      <p:cBhvr>
                                        <p:cTn id="28" dur="800" decel="100000" fill="hold"/>
                                        <p:tgtEl>
                                          <p:spTgt spid="2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800" decel="100000"/>
                                        <p:tgtEl>
                                          <p:spTgt spid="24"/>
                                        </p:tgtEl>
                                      </p:cBhvr>
                                    </p:animEffect>
                                    <p:anim calcmode="lin" valueType="num">
                                      <p:cBhvr>
                                        <p:cTn id="35" dur="800" decel="100000" fill="hold"/>
                                        <p:tgtEl>
                                          <p:spTgt spid="24"/>
                                        </p:tgtEl>
                                        <p:attrNameLst>
                                          <p:attrName>style.rotation</p:attrName>
                                        </p:attrNameLst>
                                      </p:cBhvr>
                                      <p:tavLst>
                                        <p:tav tm="0">
                                          <p:val>
                                            <p:fltVal val="-90"/>
                                          </p:val>
                                        </p:tav>
                                        <p:tav tm="100000">
                                          <p:val>
                                            <p:fltVal val="0"/>
                                          </p:val>
                                        </p:tav>
                                      </p:tavLst>
                                    </p:anim>
                                    <p:anim calcmode="lin" valueType="num">
                                      <p:cBhvr>
                                        <p:cTn id="36" dur="800" decel="100000" fill="hold"/>
                                        <p:tgtEl>
                                          <p:spTgt spid="24"/>
                                        </p:tgtEl>
                                        <p:attrNameLst>
                                          <p:attrName>ppt_x</p:attrName>
                                        </p:attrNameLst>
                                      </p:cBhvr>
                                      <p:tavLst>
                                        <p:tav tm="0">
                                          <p:val>
                                            <p:strVal val="#ppt_x+0.4"/>
                                          </p:val>
                                        </p:tav>
                                        <p:tav tm="100000">
                                          <p:val>
                                            <p:strVal val="#ppt_x-0.05"/>
                                          </p:val>
                                        </p:tav>
                                      </p:tavLst>
                                    </p:anim>
                                    <p:anim calcmode="lin" valueType="num">
                                      <p:cBhvr>
                                        <p:cTn id="37" dur="800" decel="100000" fill="hold"/>
                                        <p:tgtEl>
                                          <p:spTgt spid="2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The algorithm</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Autofit/>
          </a:bodyPr>
          <a:lstStyle/>
          <a:p>
            <a:pPr marL="0" indent="0">
              <a:lnSpc>
                <a:spcPct val="110000"/>
              </a:lnSpc>
              <a:buNone/>
            </a:pPr>
            <a:r>
              <a:rPr lang="en-CA" sz="1900" dirty="0"/>
              <a:t>Use an upper-bound heuristic and store that solution as the Best-So-Far</a:t>
            </a:r>
          </a:p>
          <a:p>
            <a:pPr marL="0" indent="0">
              <a:lnSpc>
                <a:spcPct val="110000"/>
              </a:lnSpc>
              <a:buNone/>
            </a:pPr>
            <a:r>
              <a:rPr lang="en-CA" sz="1900" dirty="0"/>
              <a:t>Add all of the nodes in the heuristic solution to a stack</a:t>
            </a:r>
          </a:p>
          <a:p>
            <a:pPr marL="0" indent="0">
              <a:lnSpc>
                <a:spcPct val="110000"/>
              </a:lnSpc>
              <a:buNone/>
            </a:pPr>
            <a:r>
              <a:rPr lang="en-CA" sz="1900" dirty="0"/>
              <a:t>Pop the last node in the stack</a:t>
            </a:r>
          </a:p>
          <a:p>
            <a:pPr marL="0" indent="0">
              <a:lnSpc>
                <a:spcPct val="110000"/>
              </a:lnSpc>
              <a:buNone/>
            </a:pPr>
            <a:r>
              <a:rPr lang="en-CA" sz="1900" dirty="0"/>
              <a:t>	If the node is terminal, evaluate it and compare it with B</a:t>
            </a:r>
          </a:p>
          <a:p>
            <a:pPr marL="0" indent="0">
              <a:lnSpc>
                <a:spcPct val="110000"/>
              </a:lnSpc>
              <a:buNone/>
            </a:pPr>
            <a:r>
              <a:rPr lang="en-CA" sz="1900" dirty="0"/>
              <a:t>		Store better solutions, discard all others</a:t>
            </a:r>
          </a:p>
        </p:txBody>
      </p:sp>
      <p:sp>
        <p:nvSpPr>
          <p:cNvPr id="8" name="Oval 7">
            <a:extLst>
              <a:ext uri="{FF2B5EF4-FFF2-40B4-BE49-F238E27FC236}">
                <a16:creationId xmlns:a16="http://schemas.microsoft.com/office/drawing/2014/main" id="{B0D04805-56E6-4DCE-A456-5C49D8DEA847}"/>
              </a:ext>
            </a:extLst>
          </p:cNvPr>
          <p:cNvSpPr/>
          <p:nvPr/>
        </p:nvSpPr>
        <p:spPr>
          <a:xfrm>
            <a:off x="9715500" y="1403794"/>
            <a:ext cx="428625" cy="42862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45B720BC-737F-4753-A39E-0892CB8F4B62}"/>
              </a:ext>
            </a:extLst>
          </p:cNvPr>
          <p:cNvSpPr/>
          <p:nvPr/>
        </p:nvSpPr>
        <p:spPr>
          <a:xfrm>
            <a:off x="9715500" y="2105024"/>
            <a:ext cx="428625" cy="4286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28319D1C-6794-4359-A2E2-A4BD188D7E55}"/>
              </a:ext>
            </a:extLst>
          </p:cNvPr>
          <p:cNvSpPr/>
          <p:nvPr/>
        </p:nvSpPr>
        <p:spPr>
          <a:xfrm>
            <a:off x="10530839" y="2443351"/>
            <a:ext cx="428625" cy="42862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92713551-4539-45E6-90BD-D76E6DA071BF}"/>
              </a:ext>
            </a:extLst>
          </p:cNvPr>
          <p:cNvSpPr/>
          <p:nvPr/>
        </p:nvSpPr>
        <p:spPr>
          <a:xfrm>
            <a:off x="10530838" y="3141718"/>
            <a:ext cx="428625" cy="4286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B5B896C9-9505-4024-A438-F12FCD4DE443}"/>
              </a:ext>
            </a:extLst>
          </p:cNvPr>
          <p:cNvCxnSpPr>
            <a:stCxn id="8" idx="4"/>
            <a:endCxn id="9" idx="0"/>
          </p:cNvCxnSpPr>
          <p:nvPr/>
        </p:nvCxnSpPr>
        <p:spPr>
          <a:xfrm>
            <a:off x="9929813" y="1832419"/>
            <a:ext cx="0" cy="27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798232-D7FA-4A5C-A349-09FD04945889}"/>
              </a:ext>
            </a:extLst>
          </p:cNvPr>
          <p:cNvCxnSpPr>
            <a:stCxn id="9" idx="5"/>
            <a:endCxn id="10" idx="2"/>
          </p:cNvCxnSpPr>
          <p:nvPr/>
        </p:nvCxnSpPr>
        <p:spPr>
          <a:xfrm>
            <a:off x="10081354" y="2470878"/>
            <a:ext cx="449485" cy="18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856D69-93FE-4D38-B791-4C4F5F854510}"/>
              </a:ext>
            </a:extLst>
          </p:cNvPr>
          <p:cNvCxnSpPr>
            <a:cxnSpLocks/>
            <a:stCxn id="10" idx="4"/>
            <a:endCxn id="11" idx="0"/>
          </p:cNvCxnSpPr>
          <p:nvPr/>
        </p:nvCxnSpPr>
        <p:spPr>
          <a:xfrm flipH="1">
            <a:off x="10745151" y="2871976"/>
            <a:ext cx="1" cy="26974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E081222-DC8F-442C-8C77-84DA02DE148D}"/>
              </a:ext>
            </a:extLst>
          </p:cNvPr>
          <p:cNvSpPr/>
          <p:nvPr/>
        </p:nvSpPr>
        <p:spPr>
          <a:xfrm>
            <a:off x="11373802" y="2470878"/>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6" name="Oval 15">
            <a:extLst>
              <a:ext uri="{FF2B5EF4-FFF2-40B4-BE49-F238E27FC236}">
                <a16:creationId xmlns:a16="http://schemas.microsoft.com/office/drawing/2014/main" id="{1444C543-710A-48D8-985F-1791F3E15C99}"/>
              </a:ext>
            </a:extLst>
          </p:cNvPr>
          <p:cNvSpPr/>
          <p:nvPr/>
        </p:nvSpPr>
        <p:spPr>
          <a:xfrm>
            <a:off x="9062132" y="230190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7" name="Oval 16">
            <a:extLst>
              <a:ext uri="{FF2B5EF4-FFF2-40B4-BE49-F238E27FC236}">
                <a16:creationId xmlns:a16="http://schemas.microsoft.com/office/drawing/2014/main" id="{4D7C3CA4-BD60-4D7D-8905-90B92CB6BF69}"/>
              </a:ext>
            </a:extLst>
          </p:cNvPr>
          <p:cNvSpPr/>
          <p:nvPr/>
        </p:nvSpPr>
        <p:spPr>
          <a:xfrm>
            <a:off x="10723720" y="161334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8" name="Oval 17">
            <a:extLst>
              <a:ext uri="{FF2B5EF4-FFF2-40B4-BE49-F238E27FC236}">
                <a16:creationId xmlns:a16="http://schemas.microsoft.com/office/drawing/2014/main" id="{FE5EBD80-7D13-47C3-A36D-C709718723BA}"/>
              </a:ext>
            </a:extLst>
          </p:cNvPr>
          <p:cNvSpPr/>
          <p:nvPr/>
        </p:nvSpPr>
        <p:spPr>
          <a:xfrm>
            <a:off x="9491660" y="2927405"/>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19" name="Straight Connector 18">
            <a:extLst>
              <a:ext uri="{FF2B5EF4-FFF2-40B4-BE49-F238E27FC236}">
                <a16:creationId xmlns:a16="http://schemas.microsoft.com/office/drawing/2014/main" id="{849B8AB2-01AF-4121-A7EE-5F355E2401F5}"/>
              </a:ext>
            </a:extLst>
          </p:cNvPr>
          <p:cNvCxnSpPr>
            <a:stCxn id="8" idx="6"/>
            <a:endCxn id="17" idx="2"/>
          </p:cNvCxnSpPr>
          <p:nvPr/>
        </p:nvCxnSpPr>
        <p:spPr>
          <a:xfrm>
            <a:off x="10144125" y="1618107"/>
            <a:ext cx="579595" cy="20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ECC0A2-760A-41CA-8EC2-8245516504AC}"/>
              </a:ext>
            </a:extLst>
          </p:cNvPr>
          <p:cNvCxnSpPr>
            <a:stCxn id="8" idx="3"/>
            <a:endCxn id="16" idx="7"/>
          </p:cNvCxnSpPr>
          <p:nvPr/>
        </p:nvCxnSpPr>
        <p:spPr>
          <a:xfrm flipH="1">
            <a:off x="9427986" y="1769648"/>
            <a:ext cx="350285" cy="5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6B2384-CE16-46C0-840C-F5F44DD80384}"/>
              </a:ext>
            </a:extLst>
          </p:cNvPr>
          <p:cNvCxnSpPr>
            <a:stCxn id="9" idx="2"/>
            <a:endCxn id="16" idx="6"/>
          </p:cNvCxnSpPr>
          <p:nvPr/>
        </p:nvCxnSpPr>
        <p:spPr>
          <a:xfrm flipH="1">
            <a:off x="9490757" y="2319337"/>
            <a:ext cx="224743" cy="19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00A877-A954-4EC9-A1B2-C5761DAAE7F6}"/>
              </a:ext>
            </a:extLst>
          </p:cNvPr>
          <p:cNvCxnSpPr>
            <a:stCxn id="16" idx="5"/>
            <a:endCxn id="18" idx="1"/>
          </p:cNvCxnSpPr>
          <p:nvPr/>
        </p:nvCxnSpPr>
        <p:spPr>
          <a:xfrm>
            <a:off x="9427986" y="2667756"/>
            <a:ext cx="126445" cy="32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4AFA2B-7D63-40FA-B189-0FD8B8C13186}"/>
              </a:ext>
            </a:extLst>
          </p:cNvPr>
          <p:cNvCxnSpPr>
            <a:stCxn id="17" idx="5"/>
            <a:endCxn id="15" idx="1"/>
          </p:cNvCxnSpPr>
          <p:nvPr/>
        </p:nvCxnSpPr>
        <p:spPr>
          <a:xfrm>
            <a:off x="11089574" y="1979196"/>
            <a:ext cx="346999" cy="55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1023B1D-6A57-41CB-B1C7-023041844D3F}"/>
              </a:ext>
            </a:extLst>
          </p:cNvPr>
          <p:cNvCxnSpPr>
            <a:stCxn id="15" idx="3"/>
            <a:endCxn id="11" idx="7"/>
          </p:cNvCxnSpPr>
          <p:nvPr/>
        </p:nvCxnSpPr>
        <p:spPr>
          <a:xfrm flipH="1">
            <a:off x="10896692" y="2836732"/>
            <a:ext cx="539881" cy="3677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6ABEB14-94B7-46CA-9F4C-061E60BD4064}"/>
              </a:ext>
            </a:extLst>
          </p:cNvPr>
          <p:cNvSpPr/>
          <p:nvPr/>
        </p:nvSpPr>
        <p:spPr>
          <a:xfrm>
            <a:off x="10249851" y="5722813"/>
            <a:ext cx="902494" cy="33965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58098BEE-632C-48D3-B823-02C88F74DB67}"/>
              </a:ext>
            </a:extLst>
          </p:cNvPr>
          <p:cNvSpPr/>
          <p:nvPr/>
        </p:nvSpPr>
        <p:spPr>
          <a:xfrm>
            <a:off x="10249851" y="5383154"/>
            <a:ext cx="902494" cy="33965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34ABD8FC-2456-49D5-A95D-8DDCB118F848}"/>
              </a:ext>
            </a:extLst>
          </p:cNvPr>
          <p:cNvSpPr/>
          <p:nvPr/>
        </p:nvSpPr>
        <p:spPr>
          <a:xfrm>
            <a:off x="10249851" y="5045015"/>
            <a:ext cx="902494" cy="339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E3E0C4F8-3563-4952-84F2-98148B07A9A0}"/>
              </a:ext>
            </a:extLst>
          </p:cNvPr>
          <p:cNvSpPr/>
          <p:nvPr/>
        </p:nvSpPr>
        <p:spPr>
          <a:xfrm>
            <a:off x="10249851" y="4705291"/>
            <a:ext cx="902494" cy="33965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93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3.7037E-7 L -0.35195 0.04583 " pathEditMode="relative" rAng="0" ptsTypes="AA">
                                      <p:cBhvr>
                                        <p:cTn id="6" dur="2000" fill="hold"/>
                                        <p:tgtEl>
                                          <p:spTgt spid="28"/>
                                        </p:tgtEl>
                                        <p:attrNameLst>
                                          <p:attrName>ppt_x</p:attrName>
                                          <p:attrName>ppt_y</p:attrName>
                                        </p:attrNameLst>
                                      </p:cBhvr>
                                      <p:rCtr x="-17604" y="2292"/>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28"/>
                                        </p:tgtEl>
                                        <p:attrNameLst>
                                          <p:attrName>ppt_x</p:attrName>
                                        </p:attrNameLst>
                                      </p:cBhvr>
                                      <p:tavLst>
                                        <p:tav tm="0">
                                          <p:val>
                                            <p:strVal val="ppt_x"/>
                                          </p:val>
                                        </p:tav>
                                        <p:tav tm="100000">
                                          <p:val>
                                            <p:strVal val="ppt_x"/>
                                          </p:val>
                                        </p:tav>
                                      </p:tavLst>
                                    </p:anim>
                                    <p:anim calcmode="lin" valueType="num">
                                      <p:cBhvr additive="base">
                                        <p:cTn id="11" dur="500"/>
                                        <p:tgtEl>
                                          <p:spTgt spid="28"/>
                                        </p:tgtEl>
                                        <p:attrNameLst>
                                          <p:attrName>ppt_y</p:attrName>
                                        </p:attrNameLst>
                                      </p:cBhvr>
                                      <p:tavLst>
                                        <p:tav tm="0">
                                          <p:val>
                                            <p:strVal val="ppt_y"/>
                                          </p:val>
                                        </p:tav>
                                        <p:tav tm="100000">
                                          <p:val>
                                            <p:strVal val="1+ppt_h/2"/>
                                          </p:val>
                                        </p:tav>
                                      </p:tavLst>
                                    </p:anim>
                                    <p:set>
                                      <p:cBhvr>
                                        <p:cTn id="1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The algorithm</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rmAutofit fontScale="92500" lnSpcReduction="10000"/>
          </a:bodyPr>
          <a:lstStyle/>
          <a:p>
            <a:pPr marL="0" indent="0">
              <a:buNone/>
            </a:pPr>
            <a:r>
              <a:rPr lang="en-CA" dirty="0"/>
              <a:t>Use an upper-bound heuristic and store that solution as the Best-So-Far</a:t>
            </a:r>
          </a:p>
          <a:p>
            <a:pPr marL="0" indent="0">
              <a:buNone/>
            </a:pPr>
            <a:r>
              <a:rPr lang="en-CA" dirty="0"/>
              <a:t>Add all of the nodes in the heuristic solution to a stack</a:t>
            </a:r>
          </a:p>
          <a:p>
            <a:pPr marL="0" indent="0">
              <a:buNone/>
            </a:pPr>
            <a:r>
              <a:rPr lang="en-CA" dirty="0"/>
              <a:t>Pop the last node in the stack</a:t>
            </a:r>
          </a:p>
          <a:p>
            <a:pPr marL="0" indent="0">
              <a:buNone/>
            </a:pPr>
            <a:r>
              <a:rPr lang="en-CA" dirty="0"/>
              <a:t>	If the node is terminal, evaluate it and compare it with B</a:t>
            </a:r>
          </a:p>
          <a:p>
            <a:pPr marL="0" indent="0">
              <a:buNone/>
            </a:pPr>
            <a:r>
              <a:rPr lang="en-CA" dirty="0"/>
              <a:t>		Store better solutions, discard all others</a:t>
            </a:r>
          </a:p>
          <a:p>
            <a:pPr marL="0" indent="0">
              <a:buNone/>
            </a:pPr>
            <a:r>
              <a:rPr lang="en-CA" dirty="0"/>
              <a:t>	If the node is non-terminal, </a:t>
            </a:r>
            <a:r>
              <a:rPr lang="en-CA" i="1" dirty="0"/>
              <a:t>branch</a:t>
            </a:r>
            <a:r>
              <a:rPr lang="en-CA" dirty="0"/>
              <a:t> on that node</a:t>
            </a:r>
          </a:p>
          <a:p>
            <a:pPr marL="0" indent="0">
              <a:buNone/>
            </a:pPr>
            <a:r>
              <a:rPr lang="en-CA" dirty="0"/>
              <a:t>		Calculate lower-</a:t>
            </a:r>
            <a:r>
              <a:rPr lang="en-CA" i="1" dirty="0"/>
              <a:t>bound</a:t>
            </a:r>
            <a:r>
              <a:rPr lang="en-CA" dirty="0"/>
              <a:t>s on the child nodes</a:t>
            </a:r>
          </a:p>
          <a:p>
            <a:pPr marL="0" indent="0">
              <a:buNone/>
            </a:pPr>
            <a:r>
              <a:rPr lang="en-CA" dirty="0"/>
              <a:t>			If the lower-</a:t>
            </a:r>
            <a:r>
              <a:rPr lang="en-CA" i="1" dirty="0"/>
              <a:t>bound</a:t>
            </a:r>
            <a:r>
              <a:rPr lang="en-CA" dirty="0"/>
              <a:t> </a:t>
            </a:r>
            <a:r>
              <a:rPr lang="en-CA" u="sng" dirty="0"/>
              <a:t>&gt;</a:t>
            </a:r>
            <a:r>
              <a:rPr lang="en-CA" dirty="0"/>
              <a:t> B, we discard that node</a:t>
            </a:r>
          </a:p>
          <a:p>
            <a:pPr marL="0" indent="0">
              <a:buNone/>
            </a:pPr>
            <a:r>
              <a:rPr lang="en-CA" dirty="0"/>
              <a:t>			otherwise it goes into the queue</a:t>
            </a:r>
          </a:p>
        </p:txBody>
      </p:sp>
      <p:sp>
        <p:nvSpPr>
          <p:cNvPr id="4" name="Oval 3">
            <a:extLst>
              <a:ext uri="{FF2B5EF4-FFF2-40B4-BE49-F238E27FC236}">
                <a16:creationId xmlns:a16="http://schemas.microsoft.com/office/drawing/2014/main" id="{52B054E2-72F1-4F37-A353-FF7253987560}"/>
              </a:ext>
            </a:extLst>
          </p:cNvPr>
          <p:cNvSpPr/>
          <p:nvPr/>
        </p:nvSpPr>
        <p:spPr>
          <a:xfrm>
            <a:off x="9715500" y="1403794"/>
            <a:ext cx="428625" cy="42862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85BC81E5-8111-4628-8899-FDFF446CC701}"/>
              </a:ext>
            </a:extLst>
          </p:cNvPr>
          <p:cNvSpPr/>
          <p:nvPr/>
        </p:nvSpPr>
        <p:spPr>
          <a:xfrm>
            <a:off x="9715500" y="2105024"/>
            <a:ext cx="428625" cy="4286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122BCA5-5E43-422B-A577-1694F75AFD2F}"/>
              </a:ext>
            </a:extLst>
          </p:cNvPr>
          <p:cNvSpPr/>
          <p:nvPr/>
        </p:nvSpPr>
        <p:spPr>
          <a:xfrm>
            <a:off x="10530839" y="2443351"/>
            <a:ext cx="428625" cy="428625"/>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093CD7A6-3D5C-4329-82F0-75AB976E99CE}"/>
              </a:ext>
            </a:extLst>
          </p:cNvPr>
          <p:cNvSpPr/>
          <p:nvPr/>
        </p:nvSpPr>
        <p:spPr>
          <a:xfrm>
            <a:off x="10530838" y="3141718"/>
            <a:ext cx="428625" cy="428625"/>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D09B17A8-3880-4FC8-8943-B9CAFE4C3799}"/>
              </a:ext>
            </a:extLst>
          </p:cNvPr>
          <p:cNvCxnSpPr>
            <a:stCxn id="4" idx="4"/>
            <a:endCxn id="5" idx="0"/>
          </p:cNvCxnSpPr>
          <p:nvPr/>
        </p:nvCxnSpPr>
        <p:spPr>
          <a:xfrm>
            <a:off x="9929813" y="1832419"/>
            <a:ext cx="0" cy="272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1B5535-BCA9-4803-8211-F2464B12B328}"/>
              </a:ext>
            </a:extLst>
          </p:cNvPr>
          <p:cNvCxnSpPr>
            <a:stCxn id="5" idx="5"/>
            <a:endCxn id="6" idx="2"/>
          </p:cNvCxnSpPr>
          <p:nvPr/>
        </p:nvCxnSpPr>
        <p:spPr>
          <a:xfrm>
            <a:off x="10081354" y="2470878"/>
            <a:ext cx="449485" cy="186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373BE2-1EB6-4402-AFF3-3548C4AE17AB}"/>
              </a:ext>
            </a:extLst>
          </p:cNvPr>
          <p:cNvCxnSpPr>
            <a:cxnSpLocks/>
            <a:stCxn id="6" idx="4"/>
            <a:endCxn id="7" idx="0"/>
          </p:cNvCxnSpPr>
          <p:nvPr/>
        </p:nvCxnSpPr>
        <p:spPr>
          <a:xfrm flipH="1">
            <a:off x="10745151" y="2871976"/>
            <a:ext cx="1" cy="269742"/>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A690DCB-7A60-461E-BC14-F6C6966DB62F}"/>
              </a:ext>
            </a:extLst>
          </p:cNvPr>
          <p:cNvSpPr/>
          <p:nvPr/>
        </p:nvSpPr>
        <p:spPr>
          <a:xfrm>
            <a:off x="11373802" y="2470878"/>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2" name="Oval 11">
            <a:extLst>
              <a:ext uri="{FF2B5EF4-FFF2-40B4-BE49-F238E27FC236}">
                <a16:creationId xmlns:a16="http://schemas.microsoft.com/office/drawing/2014/main" id="{E54D4DEF-5B99-401A-92AE-FF6F7B6A4008}"/>
              </a:ext>
            </a:extLst>
          </p:cNvPr>
          <p:cNvSpPr/>
          <p:nvPr/>
        </p:nvSpPr>
        <p:spPr>
          <a:xfrm>
            <a:off x="9062132" y="230190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3" name="Oval 12">
            <a:extLst>
              <a:ext uri="{FF2B5EF4-FFF2-40B4-BE49-F238E27FC236}">
                <a16:creationId xmlns:a16="http://schemas.microsoft.com/office/drawing/2014/main" id="{C62851FC-8EFA-4AD4-B9F3-86FB871F215B}"/>
              </a:ext>
            </a:extLst>
          </p:cNvPr>
          <p:cNvSpPr/>
          <p:nvPr/>
        </p:nvSpPr>
        <p:spPr>
          <a:xfrm>
            <a:off x="10723720" y="1613342"/>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4" name="Oval 13">
            <a:extLst>
              <a:ext uri="{FF2B5EF4-FFF2-40B4-BE49-F238E27FC236}">
                <a16:creationId xmlns:a16="http://schemas.microsoft.com/office/drawing/2014/main" id="{1C2AE343-F912-423F-A9F4-10E173381FD9}"/>
              </a:ext>
            </a:extLst>
          </p:cNvPr>
          <p:cNvSpPr/>
          <p:nvPr/>
        </p:nvSpPr>
        <p:spPr>
          <a:xfrm>
            <a:off x="9491660" y="2927405"/>
            <a:ext cx="428625" cy="4286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cxnSp>
        <p:nvCxnSpPr>
          <p:cNvPr id="15" name="Straight Connector 14">
            <a:extLst>
              <a:ext uri="{FF2B5EF4-FFF2-40B4-BE49-F238E27FC236}">
                <a16:creationId xmlns:a16="http://schemas.microsoft.com/office/drawing/2014/main" id="{DBFBCB1B-8E64-4994-8898-5ED861C11F11}"/>
              </a:ext>
            </a:extLst>
          </p:cNvPr>
          <p:cNvCxnSpPr>
            <a:stCxn id="4" idx="6"/>
            <a:endCxn id="13" idx="2"/>
          </p:cNvCxnSpPr>
          <p:nvPr/>
        </p:nvCxnSpPr>
        <p:spPr>
          <a:xfrm>
            <a:off x="10144125" y="1618107"/>
            <a:ext cx="579595" cy="20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160157-028B-45FB-9C3F-C0BC061811CB}"/>
              </a:ext>
            </a:extLst>
          </p:cNvPr>
          <p:cNvCxnSpPr>
            <a:stCxn id="4" idx="3"/>
            <a:endCxn id="12" idx="7"/>
          </p:cNvCxnSpPr>
          <p:nvPr/>
        </p:nvCxnSpPr>
        <p:spPr>
          <a:xfrm flipH="1">
            <a:off x="9427986" y="1769648"/>
            <a:ext cx="350285" cy="59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6565EF-65E9-482C-BCC6-37FFBE3FAFED}"/>
              </a:ext>
            </a:extLst>
          </p:cNvPr>
          <p:cNvCxnSpPr>
            <a:stCxn id="5" idx="2"/>
            <a:endCxn id="12" idx="6"/>
          </p:cNvCxnSpPr>
          <p:nvPr/>
        </p:nvCxnSpPr>
        <p:spPr>
          <a:xfrm flipH="1">
            <a:off x="9490757" y="2319337"/>
            <a:ext cx="224743" cy="19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250CFF-7B7E-448D-82EE-65077F71757B}"/>
              </a:ext>
            </a:extLst>
          </p:cNvPr>
          <p:cNvCxnSpPr>
            <a:stCxn id="12" idx="5"/>
            <a:endCxn id="14" idx="1"/>
          </p:cNvCxnSpPr>
          <p:nvPr/>
        </p:nvCxnSpPr>
        <p:spPr>
          <a:xfrm>
            <a:off x="9427986" y="2667756"/>
            <a:ext cx="126445" cy="322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EA5583-3531-4EEA-A262-84F210E01FB3}"/>
              </a:ext>
            </a:extLst>
          </p:cNvPr>
          <p:cNvCxnSpPr>
            <a:stCxn id="13" idx="5"/>
            <a:endCxn id="11" idx="1"/>
          </p:cNvCxnSpPr>
          <p:nvPr/>
        </p:nvCxnSpPr>
        <p:spPr>
          <a:xfrm>
            <a:off x="11089574" y="1979196"/>
            <a:ext cx="346999" cy="554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D57EFC-C681-43ED-9535-1B2B50B99619}"/>
              </a:ext>
            </a:extLst>
          </p:cNvPr>
          <p:cNvCxnSpPr>
            <a:stCxn id="11" idx="3"/>
            <a:endCxn id="7" idx="7"/>
          </p:cNvCxnSpPr>
          <p:nvPr/>
        </p:nvCxnSpPr>
        <p:spPr>
          <a:xfrm flipH="1">
            <a:off x="10896692" y="2836732"/>
            <a:ext cx="539881" cy="36775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8620612-82E6-4D1A-8C7D-3990876AAED6}"/>
              </a:ext>
            </a:extLst>
          </p:cNvPr>
          <p:cNvSpPr/>
          <p:nvPr/>
        </p:nvSpPr>
        <p:spPr>
          <a:xfrm>
            <a:off x="10249851" y="5722813"/>
            <a:ext cx="902494" cy="33965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B87F1500-58BE-4893-B0E1-C74EFDF70813}"/>
              </a:ext>
            </a:extLst>
          </p:cNvPr>
          <p:cNvSpPr/>
          <p:nvPr/>
        </p:nvSpPr>
        <p:spPr>
          <a:xfrm>
            <a:off x="10249851" y="5383154"/>
            <a:ext cx="902494" cy="33965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41805A98-EF98-433F-A961-1EB0E275881A}"/>
              </a:ext>
            </a:extLst>
          </p:cNvPr>
          <p:cNvSpPr/>
          <p:nvPr/>
        </p:nvSpPr>
        <p:spPr>
          <a:xfrm>
            <a:off x="10249851" y="5045015"/>
            <a:ext cx="902494" cy="33965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8489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3.33333E-6 L -0.10442 -0.11621 " pathEditMode="relative" rAng="0" ptsTypes="AA">
                                      <p:cBhvr>
                                        <p:cTn id="6" dur="2000" fill="hold"/>
                                        <p:tgtEl>
                                          <p:spTgt spid="23"/>
                                        </p:tgtEl>
                                        <p:attrNameLst>
                                          <p:attrName>ppt_x</p:attrName>
                                          <p:attrName>ppt_y</p:attrName>
                                        </p:attrNameLst>
                                      </p:cBhvr>
                                      <p:rCtr x="-5221" y="-5810"/>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23"/>
                                        </p:tgtEl>
                                        <p:attrNameLst>
                                          <p:attrName>ppt_x</p:attrName>
                                        </p:attrNameLst>
                                      </p:cBhvr>
                                      <p:tavLst>
                                        <p:tav tm="0">
                                          <p:val>
                                            <p:strVal val="ppt_x"/>
                                          </p:val>
                                        </p:tav>
                                        <p:tav tm="100000">
                                          <p:val>
                                            <p:strVal val="ppt_x"/>
                                          </p:val>
                                        </p:tav>
                                      </p:tavLst>
                                    </p:anim>
                                    <p:anim calcmode="lin" valueType="num">
                                      <p:cBhvr additive="base">
                                        <p:cTn id="11" dur="500"/>
                                        <p:tgtEl>
                                          <p:spTgt spid="23"/>
                                        </p:tgtEl>
                                        <p:attrNameLst>
                                          <p:attrName>ppt_y</p:attrName>
                                        </p:attrNameLst>
                                      </p:cBhvr>
                                      <p:tavLst>
                                        <p:tav tm="0">
                                          <p:val>
                                            <p:strVal val="ppt_y"/>
                                          </p:val>
                                        </p:tav>
                                        <p:tav tm="100000">
                                          <p:val>
                                            <p:strVal val="1+ppt_h/2"/>
                                          </p:val>
                                        </p:tav>
                                      </p:tavLst>
                                    </p:anim>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375E-6 -2.22222E-6 L -0.10442 -0.16666 " pathEditMode="relative" rAng="0" ptsTypes="AA">
                                      <p:cBhvr>
                                        <p:cTn id="16" dur="2000" fill="hold"/>
                                        <p:tgtEl>
                                          <p:spTgt spid="22"/>
                                        </p:tgtEl>
                                        <p:attrNameLst>
                                          <p:attrName>ppt_x</p:attrName>
                                          <p:attrName>ppt_y</p:attrName>
                                        </p:attrNameLst>
                                      </p:cBhvr>
                                      <p:rCtr x="-5221" y="-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FEB7-52B5-4BA2-8AC1-7FD27AD379B9}"/>
              </a:ext>
            </a:extLst>
          </p:cNvPr>
          <p:cNvSpPr>
            <a:spLocks noGrp="1"/>
          </p:cNvSpPr>
          <p:nvPr>
            <p:ph type="title"/>
          </p:nvPr>
        </p:nvSpPr>
        <p:spPr/>
        <p:txBody>
          <a:bodyPr/>
          <a:lstStyle/>
          <a:p>
            <a:r>
              <a:rPr lang="en-CA" dirty="0"/>
              <a:t>A*</a:t>
            </a:r>
          </a:p>
        </p:txBody>
      </p:sp>
      <p:sp>
        <p:nvSpPr>
          <p:cNvPr id="3" name="Content Placeholder 2">
            <a:extLst>
              <a:ext uri="{FF2B5EF4-FFF2-40B4-BE49-F238E27FC236}">
                <a16:creationId xmlns:a16="http://schemas.microsoft.com/office/drawing/2014/main" id="{0CF8410D-2FA1-46B7-ABA1-9B3D3F4BAF43}"/>
              </a:ext>
            </a:extLst>
          </p:cNvPr>
          <p:cNvSpPr>
            <a:spLocks noGrp="1"/>
          </p:cNvSpPr>
          <p:nvPr>
            <p:ph idx="1"/>
          </p:nvPr>
        </p:nvSpPr>
        <p:spPr/>
        <p:txBody>
          <a:bodyPr>
            <a:normAutofit fontScale="92500" lnSpcReduction="10000"/>
          </a:bodyPr>
          <a:lstStyle/>
          <a:p>
            <a:pPr marL="0" indent="0">
              <a:buNone/>
            </a:pPr>
            <a:r>
              <a:rPr lang="en-CA" dirty="0"/>
              <a:t>Use </a:t>
            </a:r>
            <a:r>
              <a:rPr lang="en-CA" strike="sngStrike" dirty="0">
                <a:solidFill>
                  <a:schemeClr val="bg1"/>
                </a:solidFill>
              </a:rPr>
              <a:t>an upper-bound heuristic </a:t>
            </a:r>
            <a:r>
              <a:rPr lang="en-CA" dirty="0"/>
              <a:t>and store that as the Best-So-Far</a:t>
            </a:r>
          </a:p>
          <a:p>
            <a:pPr marL="0" indent="0">
              <a:buNone/>
            </a:pPr>
            <a:r>
              <a:rPr lang="en-CA" dirty="0"/>
              <a:t>Add </a:t>
            </a:r>
            <a:r>
              <a:rPr lang="en-CA" strike="sngStrike" dirty="0">
                <a:solidFill>
                  <a:schemeClr val="bg1"/>
                </a:solidFill>
              </a:rPr>
              <a:t>all of the nodes in the heuristic solution </a:t>
            </a:r>
            <a:r>
              <a:rPr lang="en-CA" dirty="0"/>
              <a:t>to a </a:t>
            </a:r>
            <a:r>
              <a:rPr lang="en-CA" strike="sngStrike" dirty="0">
                <a:solidFill>
                  <a:schemeClr val="bg1"/>
                </a:solidFill>
              </a:rPr>
              <a:t>stack</a:t>
            </a:r>
          </a:p>
          <a:p>
            <a:pPr marL="0" indent="0">
              <a:buNone/>
            </a:pPr>
            <a:r>
              <a:rPr lang="en-CA" dirty="0"/>
              <a:t>Pop the last node in the </a:t>
            </a:r>
            <a:r>
              <a:rPr lang="en-CA" strike="sngStrike" dirty="0">
                <a:solidFill>
                  <a:schemeClr val="bg1"/>
                </a:solidFill>
              </a:rPr>
              <a:t>stack</a:t>
            </a:r>
          </a:p>
          <a:p>
            <a:pPr marL="0" indent="0">
              <a:buNone/>
            </a:pPr>
            <a:r>
              <a:rPr lang="en-CA" dirty="0"/>
              <a:t>	If the node is terminal, evaluate it and compare it with B</a:t>
            </a:r>
          </a:p>
          <a:p>
            <a:pPr marL="0" indent="0">
              <a:buNone/>
            </a:pPr>
            <a:r>
              <a:rPr lang="en-CA" dirty="0"/>
              <a:t>		Store better solutions, discard all others</a:t>
            </a:r>
          </a:p>
          <a:p>
            <a:pPr marL="0" indent="0">
              <a:buNone/>
            </a:pPr>
            <a:r>
              <a:rPr lang="en-CA" dirty="0"/>
              <a:t>	If the node is non-terminal, </a:t>
            </a:r>
            <a:r>
              <a:rPr lang="en-CA" i="1" dirty="0"/>
              <a:t>branch</a:t>
            </a:r>
            <a:r>
              <a:rPr lang="en-CA" dirty="0"/>
              <a:t> on that node</a:t>
            </a:r>
          </a:p>
          <a:p>
            <a:pPr marL="0" indent="0">
              <a:buNone/>
            </a:pPr>
            <a:r>
              <a:rPr lang="en-CA" dirty="0"/>
              <a:t>		Calculate lower-</a:t>
            </a:r>
            <a:r>
              <a:rPr lang="en-CA" i="1" dirty="0"/>
              <a:t>bound</a:t>
            </a:r>
            <a:r>
              <a:rPr lang="en-CA" dirty="0"/>
              <a:t>s on the child nodes</a:t>
            </a:r>
          </a:p>
          <a:p>
            <a:pPr marL="0" indent="0">
              <a:buNone/>
            </a:pPr>
            <a:r>
              <a:rPr lang="en-CA" dirty="0"/>
              <a:t>			If the lower-</a:t>
            </a:r>
            <a:r>
              <a:rPr lang="en-CA" i="1" dirty="0"/>
              <a:t>bound</a:t>
            </a:r>
            <a:r>
              <a:rPr lang="en-CA" dirty="0"/>
              <a:t> </a:t>
            </a:r>
            <a:r>
              <a:rPr lang="en-CA" u="sng" dirty="0"/>
              <a:t>&gt;</a:t>
            </a:r>
            <a:r>
              <a:rPr lang="en-CA" dirty="0"/>
              <a:t> B, we discard that node</a:t>
            </a:r>
          </a:p>
          <a:p>
            <a:pPr marL="0" indent="0">
              <a:buNone/>
            </a:pPr>
            <a:r>
              <a:rPr lang="en-CA" dirty="0"/>
              <a:t>			otherwise it goes into the queue</a:t>
            </a:r>
          </a:p>
        </p:txBody>
      </p:sp>
      <p:sp>
        <p:nvSpPr>
          <p:cNvPr id="5" name="TextBox 4">
            <a:extLst>
              <a:ext uri="{FF2B5EF4-FFF2-40B4-BE49-F238E27FC236}">
                <a16:creationId xmlns:a16="http://schemas.microsoft.com/office/drawing/2014/main" id="{C89E3A7B-98FC-4939-9D42-046F6038E2C2}"/>
              </a:ext>
            </a:extLst>
          </p:cNvPr>
          <p:cNvSpPr txBox="1"/>
          <p:nvPr/>
        </p:nvSpPr>
        <p:spPr>
          <a:xfrm>
            <a:off x="6191250" y="2541056"/>
            <a:ext cx="1981200" cy="369332"/>
          </a:xfrm>
          <a:prstGeom prst="rect">
            <a:avLst/>
          </a:prstGeom>
          <a:noFill/>
        </p:spPr>
        <p:txBody>
          <a:bodyPr wrap="square" rtlCol="0">
            <a:spAutoFit/>
          </a:bodyPr>
          <a:lstStyle/>
          <a:p>
            <a:r>
              <a:rPr lang="en-CA" dirty="0">
                <a:solidFill>
                  <a:srgbClr val="FF0000"/>
                </a:solidFill>
              </a:rPr>
              <a:t>heap</a:t>
            </a:r>
          </a:p>
        </p:txBody>
      </p:sp>
      <p:sp>
        <p:nvSpPr>
          <p:cNvPr id="6" name="TextBox 5">
            <a:extLst>
              <a:ext uri="{FF2B5EF4-FFF2-40B4-BE49-F238E27FC236}">
                <a16:creationId xmlns:a16="http://schemas.microsoft.com/office/drawing/2014/main" id="{BE7E46B9-3A7D-4B02-B648-B2C76E6675EC}"/>
              </a:ext>
            </a:extLst>
          </p:cNvPr>
          <p:cNvSpPr txBox="1"/>
          <p:nvPr/>
        </p:nvSpPr>
        <p:spPr>
          <a:xfrm>
            <a:off x="2266950" y="2081784"/>
            <a:ext cx="1981200" cy="369332"/>
          </a:xfrm>
          <a:prstGeom prst="rect">
            <a:avLst/>
          </a:prstGeom>
          <a:noFill/>
        </p:spPr>
        <p:txBody>
          <a:bodyPr wrap="square" rtlCol="0">
            <a:spAutoFit/>
          </a:bodyPr>
          <a:lstStyle/>
          <a:p>
            <a:r>
              <a:rPr lang="en-CA" dirty="0">
                <a:solidFill>
                  <a:srgbClr val="FF0000"/>
                </a:solidFill>
              </a:rPr>
              <a:t>infinity</a:t>
            </a:r>
          </a:p>
        </p:txBody>
      </p:sp>
      <p:sp>
        <p:nvSpPr>
          <p:cNvPr id="7" name="TextBox 6">
            <a:extLst>
              <a:ext uri="{FF2B5EF4-FFF2-40B4-BE49-F238E27FC236}">
                <a16:creationId xmlns:a16="http://schemas.microsoft.com/office/drawing/2014/main" id="{3E82FA9B-919B-4F85-8CC3-7F01AD130E6C}"/>
              </a:ext>
            </a:extLst>
          </p:cNvPr>
          <p:cNvSpPr txBox="1"/>
          <p:nvPr/>
        </p:nvSpPr>
        <p:spPr>
          <a:xfrm>
            <a:off x="2286000" y="2541056"/>
            <a:ext cx="1981200" cy="369332"/>
          </a:xfrm>
          <a:prstGeom prst="rect">
            <a:avLst/>
          </a:prstGeom>
          <a:noFill/>
        </p:spPr>
        <p:txBody>
          <a:bodyPr wrap="square" rtlCol="0">
            <a:spAutoFit/>
          </a:bodyPr>
          <a:lstStyle/>
          <a:p>
            <a:r>
              <a:rPr lang="en-CA" dirty="0">
                <a:solidFill>
                  <a:srgbClr val="FF0000"/>
                </a:solidFill>
              </a:rPr>
              <a:t>the root node</a:t>
            </a:r>
          </a:p>
        </p:txBody>
      </p:sp>
      <p:sp>
        <p:nvSpPr>
          <p:cNvPr id="8" name="TextBox 7">
            <a:extLst>
              <a:ext uri="{FF2B5EF4-FFF2-40B4-BE49-F238E27FC236}">
                <a16:creationId xmlns:a16="http://schemas.microsoft.com/office/drawing/2014/main" id="{75F9BA90-75A7-475A-8A50-4BA291C98761}"/>
              </a:ext>
            </a:extLst>
          </p:cNvPr>
          <p:cNvSpPr txBox="1"/>
          <p:nvPr/>
        </p:nvSpPr>
        <p:spPr>
          <a:xfrm>
            <a:off x="3695700" y="2977492"/>
            <a:ext cx="1981200" cy="369332"/>
          </a:xfrm>
          <a:prstGeom prst="rect">
            <a:avLst/>
          </a:prstGeom>
          <a:noFill/>
        </p:spPr>
        <p:txBody>
          <a:bodyPr wrap="square" rtlCol="0">
            <a:spAutoFit/>
          </a:bodyPr>
          <a:lstStyle/>
          <a:p>
            <a:r>
              <a:rPr lang="en-CA" dirty="0">
                <a:solidFill>
                  <a:srgbClr val="FF0000"/>
                </a:solidFill>
              </a:rPr>
              <a:t>heap</a:t>
            </a:r>
          </a:p>
        </p:txBody>
      </p:sp>
    </p:spTree>
    <p:extLst>
      <p:ext uri="{BB962C8B-B14F-4D97-AF65-F5344CB8AC3E}">
        <p14:creationId xmlns:p14="http://schemas.microsoft.com/office/powerpoint/2010/main" val="3335239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CDF3-7DEE-4D15-831A-B9307A03CBEF}"/>
              </a:ext>
            </a:extLst>
          </p:cNvPr>
          <p:cNvSpPr>
            <a:spLocks noGrp="1"/>
          </p:cNvSpPr>
          <p:nvPr>
            <p:ph type="title"/>
          </p:nvPr>
        </p:nvSpPr>
        <p:spPr/>
        <p:txBody>
          <a:bodyPr/>
          <a:lstStyle/>
          <a:p>
            <a:r>
              <a:rPr lang="en-CA" dirty="0"/>
              <a:t>Comparison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E2E47E-B43D-4F51-9725-3F9DD4553FD1}"/>
                  </a:ext>
                </a:extLst>
              </p:cNvPr>
              <p:cNvSpPr>
                <a:spLocks noGrp="1"/>
              </p:cNvSpPr>
              <p:nvPr>
                <p:ph idx="1"/>
              </p:nvPr>
            </p:nvSpPr>
            <p:spPr/>
            <p:txBody>
              <a:bodyPr/>
              <a:lstStyle/>
              <a:p>
                <a:r>
                  <a:rPr lang="en-CA" dirty="0"/>
                  <a:t>Both algorithms can be admissible (capable of guaranteeing optimality)</a:t>
                </a:r>
              </a:p>
              <a:p>
                <a:r>
                  <a:rPr lang="en-CA" dirty="0"/>
                  <a:t>A* will need to hold all visited nodes, and all frontier nodes and search each list on every node expansion</a:t>
                </a:r>
              </a:p>
              <a:p>
                <a:r>
                  <a:rPr lang="en-CA" dirty="0"/>
                  <a:t>A* will visit all nodes that are closer than the goal, while B&amp;B </a:t>
                </a:r>
                <a:r>
                  <a:rPr lang="en-CA" i="1" dirty="0"/>
                  <a:t>may</a:t>
                </a:r>
                <a:r>
                  <a:rPr lang="en-CA" dirty="0"/>
                  <a:t> visit nodes that are further than the optimal solution with growth relative to the following equation:</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𝐵𝑟𝑎𝑛𝑐h𝐹𝑎𝑐𝑡𝑜</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d>
                            <m:dPr>
                              <m:ctrlPr>
                                <a:rPr lang="en-CA" b="0" i="1" smtClean="0">
                                  <a:latin typeface="Cambria Math" panose="02040503050406030204" pitchFamily="18" charset="0"/>
                                </a:rPr>
                              </m:ctrlPr>
                            </m:dPr>
                            <m:e>
                              <m:r>
                                <a:rPr lang="en-CA" i="1">
                                  <a:latin typeface="Cambria Math" panose="02040503050406030204" pitchFamily="18" charset="0"/>
                                </a:rPr>
                                <m:t>𝐻𝑒𝑢𝑟𝑖𝑠𝑡𝑖𝑐𝐿𝑒𝑛𝑔𝑡h</m:t>
                              </m:r>
                              <m:r>
                                <a:rPr lang="en-CA" i="1">
                                  <a:latin typeface="Cambria Math" panose="02040503050406030204" pitchFamily="18" charset="0"/>
                                </a:rPr>
                                <m:t>−</m:t>
                              </m:r>
                              <m:r>
                                <a:rPr lang="en-CA" i="1">
                                  <a:latin typeface="Cambria Math" panose="02040503050406030204" pitchFamily="18" charset="0"/>
                                </a:rPr>
                                <m:t>𝑂𝑝𝑡𝑖𝑚𝑎𝑙𝐿𝑒𝑛𝑔𝑡h</m:t>
                              </m:r>
                            </m:e>
                          </m:d>
                        </m:sup>
                      </m:sSup>
                    </m:oMath>
                  </m:oMathPara>
                </a14:m>
                <a:endParaRPr lang="en-CA" dirty="0"/>
              </a:p>
            </p:txBody>
          </p:sp>
        </mc:Choice>
        <mc:Fallback>
          <p:sp>
            <p:nvSpPr>
              <p:cNvPr id="3" name="Content Placeholder 2">
                <a:extLst>
                  <a:ext uri="{FF2B5EF4-FFF2-40B4-BE49-F238E27FC236}">
                    <a16:creationId xmlns:a16="http://schemas.microsoft.com/office/drawing/2014/main" id="{20E2E47E-B43D-4F51-9725-3F9DD4553FD1}"/>
                  </a:ext>
                </a:extLst>
              </p:cNvPr>
              <p:cNvSpPr>
                <a:spLocks noGrp="1" noRot="1" noChangeAspect="1" noMove="1" noResize="1" noEditPoints="1" noAdjustHandles="1" noChangeArrowheads="1" noChangeShapeType="1" noTextEdit="1"/>
              </p:cNvSpPr>
              <p:nvPr>
                <p:ph idx="1"/>
              </p:nvPr>
            </p:nvSpPr>
            <p:spPr>
              <a:blipFill>
                <a:blip r:embed="rId3"/>
                <a:stretch>
                  <a:fillRect l="-1429" t="-924"/>
                </a:stretch>
              </a:blipFill>
            </p:spPr>
            <p:txBody>
              <a:bodyPr/>
              <a:lstStyle/>
              <a:p>
                <a:r>
                  <a:rPr lang="en-CA">
                    <a:noFill/>
                  </a:rPr>
                  <a:t> </a:t>
                </a:r>
              </a:p>
            </p:txBody>
          </p:sp>
        </mc:Fallback>
      </mc:AlternateContent>
    </p:spTree>
    <p:extLst>
      <p:ext uri="{BB962C8B-B14F-4D97-AF65-F5344CB8AC3E}">
        <p14:creationId xmlns:p14="http://schemas.microsoft.com/office/powerpoint/2010/main" val="3138703109"/>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1B28"/>
      </a:dk2>
      <a:lt2>
        <a:srgbClr val="F0F3F3"/>
      </a:lt2>
      <a:accent1>
        <a:srgbClr val="C44C52"/>
      </a:accent1>
      <a:accent2>
        <a:srgbClr val="B23A72"/>
      </a:accent2>
      <a:accent3>
        <a:srgbClr val="C44CB6"/>
      </a:accent3>
      <a:accent4>
        <a:srgbClr val="8E3AB2"/>
      </a:accent4>
      <a:accent5>
        <a:srgbClr val="6E4CC4"/>
      </a:accent5>
      <a:accent6>
        <a:srgbClr val="3A4BB2"/>
      </a:accent6>
      <a:hlink>
        <a:srgbClr val="8652C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1020</Words>
  <Application>Microsoft Office PowerPoint</Application>
  <PresentationFormat>Widescreen</PresentationFormat>
  <Paragraphs>96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Gill Sans Nova</vt:lpstr>
      <vt:lpstr>GradientRiseVTI</vt:lpstr>
      <vt:lpstr>Branch and Bound</vt:lpstr>
      <vt:lpstr>Application to research</vt:lpstr>
      <vt:lpstr>The algorithm</vt:lpstr>
      <vt:lpstr>The algorithm</vt:lpstr>
      <vt:lpstr>The algorithm</vt:lpstr>
      <vt:lpstr>The algorithm</vt:lpstr>
      <vt:lpstr>The algorithm</vt:lpstr>
      <vt:lpstr>A*</vt:lpstr>
      <vt:lpstr>Comparison</vt:lpstr>
      <vt:lpstr>Why not just use 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Jeremy Banks</dc:creator>
  <cp:lastModifiedBy>Jeremy Banks</cp:lastModifiedBy>
  <cp:revision>2</cp:revision>
  <dcterms:created xsi:type="dcterms:W3CDTF">2021-06-01T16:04:11Z</dcterms:created>
  <dcterms:modified xsi:type="dcterms:W3CDTF">2021-06-10T18:04:21Z</dcterms:modified>
</cp:coreProperties>
</file>