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45"/>
  </p:notesMasterIdLst>
  <p:sldIdLst>
    <p:sldId id="256" r:id="rId2"/>
    <p:sldId id="257" r:id="rId3"/>
    <p:sldId id="258" r:id="rId4"/>
    <p:sldId id="273" r:id="rId5"/>
    <p:sldId id="294" r:id="rId6"/>
    <p:sldId id="295" r:id="rId7"/>
    <p:sldId id="296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72" r:id="rId17"/>
    <p:sldId id="260" r:id="rId18"/>
    <p:sldId id="259" r:id="rId19"/>
    <p:sldId id="261" r:id="rId20"/>
    <p:sldId id="262" r:id="rId21"/>
    <p:sldId id="263" r:id="rId22"/>
    <p:sldId id="264" r:id="rId23"/>
    <p:sldId id="265" r:id="rId24"/>
    <p:sldId id="297" r:id="rId25"/>
    <p:sldId id="298" r:id="rId26"/>
    <p:sldId id="299" r:id="rId27"/>
    <p:sldId id="300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301" r:id="rId37"/>
    <p:sldId id="266" r:id="rId38"/>
    <p:sldId id="267" r:id="rId39"/>
    <p:sldId id="268" r:id="rId40"/>
    <p:sldId id="269" r:id="rId41"/>
    <p:sldId id="270" r:id="rId42"/>
    <p:sldId id="274" r:id="rId43"/>
    <p:sldId id="302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14"/>
    <p:restoredTop sz="94701"/>
  </p:normalViewPr>
  <p:slideViewPr>
    <p:cSldViewPr snapToGrid="0" snapToObjects="1">
      <p:cViewPr varScale="1">
        <p:scale>
          <a:sx n="152" d="100"/>
          <a:sy n="152" d="100"/>
        </p:scale>
        <p:origin x="200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30BEE-82E3-F94C-9941-ECEDB880E388}" type="datetimeFigureOut">
              <a:rPr lang="en-US" smtClean="0"/>
              <a:t>11/18/17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2D7D1-4CB8-B743-9804-728BD8033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18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11/18/17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11/18/17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11/18/17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11/18/17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11/18/17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11/18/17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11/18/17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11/18/17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11/18/17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1160EA64-D806-43AC-9DF2-F8C432F32B4C}" type="datetimeFigureOut">
              <a:rPr lang="en-US" smtClean="0"/>
              <a:t>11/18/17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430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Feasibility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 </a:t>
            </a:r>
            <a:r>
              <a:rPr lang="en-US" dirty="0" err="1" smtClean="0"/>
              <a:t>Asmussen</a:t>
            </a:r>
            <a:r>
              <a:rPr lang="en-US" dirty="0" smtClean="0"/>
              <a:t>, Johnathan Barr, Chris Ragsdale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537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Roles and </a:t>
            </a:r>
            <a:r>
              <a:rPr lang="en-US" dirty="0" smtClean="0"/>
              <a:t>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Users’ Role: The ability to choose and generate the desired web </a:t>
            </a:r>
            <a:r>
              <a:rPr lang="en-US" dirty="0" smtClean="0"/>
              <a:t>stack</a:t>
            </a:r>
          </a:p>
          <a:p>
            <a:r>
              <a:rPr lang="en-US" dirty="0"/>
              <a:t>Users’ Responsibilities: The user should use the web stack generator responsibly and our team is not liable for product </a:t>
            </a:r>
            <a:r>
              <a:rPr lang="en-US" dirty="0" smtClean="0"/>
              <a:t>misuse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43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Interactions with Other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web stack will be built using terminal commands to install and configure the correct web stack in a virtual </a:t>
            </a:r>
            <a:r>
              <a:rPr lang="en-US" dirty="0" smtClean="0"/>
              <a:t>machine </a:t>
            </a:r>
          </a:p>
          <a:p>
            <a:r>
              <a:rPr lang="en-US" dirty="0" smtClean="0"/>
              <a:t>The </a:t>
            </a:r>
            <a:r>
              <a:rPr lang="en-US" dirty="0"/>
              <a:t>downloaded install application will be run in the host OS, later creating the virtual </a:t>
            </a:r>
            <a:r>
              <a:rPr lang="en-US" dirty="0" smtClean="0"/>
              <a:t>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921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200" dirty="0" smtClean="0"/>
              <a:t>Functional Requirements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355118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Statement of </a:t>
            </a:r>
            <a:r>
              <a:rPr lang="en-US" sz="4000" dirty="0" smtClean="0"/>
              <a:t>Functionality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pplication </a:t>
            </a:r>
            <a:r>
              <a:rPr lang="en-US" sz="2400" dirty="0"/>
              <a:t>needs to be lightweight with a simple user interface for selecting basic stacks, configuring more specific stacks, and generating </a:t>
            </a:r>
            <a:r>
              <a:rPr lang="en-US" sz="2400" dirty="0" smtClean="0"/>
              <a:t>them</a:t>
            </a:r>
          </a:p>
          <a:p>
            <a:r>
              <a:rPr lang="en-US" sz="2400" dirty="0"/>
              <a:t>Users need to be able to view all of the necessary commands to set up the stacks </a:t>
            </a:r>
            <a:r>
              <a:rPr lang="en-US" sz="2400" dirty="0" smtClean="0"/>
              <a:t>themselves 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stacks need to be fully accessible immediately after </a:t>
            </a:r>
            <a:r>
              <a:rPr lang="en-US" sz="2400" dirty="0" smtClean="0"/>
              <a:t>generation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1011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Non-functional </a:t>
            </a:r>
            <a:r>
              <a:rPr lang="en-US" sz="4000" dirty="0" smtClean="0"/>
              <a:t>Requirements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oftware </a:t>
            </a:r>
            <a:r>
              <a:rPr lang="en-US" sz="2400" dirty="0"/>
              <a:t>system must be installed on </a:t>
            </a:r>
            <a:r>
              <a:rPr lang="en-US" sz="2400" dirty="0" err="1"/>
              <a:t>MacOS</a:t>
            </a:r>
            <a:r>
              <a:rPr lang="en-US" sz="2400" dirty="0"/>
              <a:t> and run on a virtual Linux </a:t>
            </a:r>
            <a:r>
              <a:rPr lang="en-US" sz="2400" dirty="0" smtClean="0"/>
              <a:t>environment</a:t>
            </a:r>
          </a:p>
          <a:p>
            <a:r>
              <a:rPr lang="en-US" sz="2400" dirty="0"/>
              <a:t>S</a:t>
            </a:r>
            <a:r>
              <a:rPr lang="en-US" sz="2400" dirty="0" smtClean="0"/>
              <a:t>tack </a:t>
            </a:r>
            <a:r>
              <a:rPr lang="en-US" sz="2400" dirty="0"/>
              <a:t>needs to be functional after being created and stay running as long as the virtual environment is </a:t>
            </a:r>
            <a:r>
              <a:rPr lang="en-US" sz="2400" dirty="0" smtClean="0"/>
              <a:t>open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6023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Optional </a:t>
            </a:r>
            <a:r>
              <a:rPr lang="en-US" sz="4000" dirty="0" smtClean="0"/>
              <a:t>Features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oftware </a:t>
            </a:r>
            <a:r>
              <a:rPr lang="en-US" sz="2400" dirty="0"/>
              <a:t>system must be installed on </a:t>
            </a:r>
            <a:r>
              <a:rPr lang="en-US" sz="2400" dirty="0" err="1"/>
              <a:t>MacOS</a:t>
            </a:r>
            <a:r>
              <a:rPr lang="en-US" sz="2400" dirty="0"/>
              <a:t> and run on a virtual Linux </a:t>
            </a:r>
            <a:r>
              <a:rPr lang="en-US" sz="2400" dirty="0" smtClean="0"/>
              <a:t>environment</a:t>
            </a:r>
          </a:p>
          <a:p>
            <a:r>
              <a:rPr lang="en-US" sz="2400" dirty="0"/>
              <a:t>S</a:t>
            </a:r>
            <a:r>
              <a:rPr lang="en-US" sz="2400" dirty="0" smtClean="0"/>
              <a:t>tack </a:t>
            </a:r>
            <a:r>
              <a:rPr lang="en-US" sz="2400" dirty="0"/>
              <a:t>needs to be functional after being created and stay running as long as the virtual environment is </a:t>
            </a:r>
            <a:r>
              <a:rPr lang="en-US" sz="2400" dirty="0" smtClean="0"/>
              <a:t>open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9071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Scope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Just a web stack generator </a:t>
            </a:r>
            <a:r>
              <a:rPr lang="mr-IN" sz="2400" dirty="0" smtClean="0"/>
              <a:t>–</a:t>
            </a:r>
            <a:r>
              <a:rPr lang="en-US" sz="2400" dirty="0" smtClean="0"/>
              <a:t> nothing more</a:t>
            </a:r>
          </a:p>
          <a:p>
            <a:r>
              <a:rPr lang="en-US" sz="2400" dirty="0" smtClean="0"/>
              <a:t>Take in parameters and spin up stack</a:t>
            </a:r>
          </a:p>
          <a:p>
            <a:r>
              <a:rPr lang="en-US" sz="2400" dirty="0" smtClean="0"/>
              <a:t>Beyond that, all on user</a:t>
            </a:r>
          </a:p>
          <a:p>
            <a:r>
              <a:rPr lang="en-US" sz="2400" dirty="0" smtClean="0"/>
              <a:t>No stack management or editing</a:t>
            </a:r>
          </a:p>
          <a:p>
            <a:r>
              <a:rPr lang="en-US" sz="2400" dirty="0" smtClean="0"/>
              <a:t>Only on OSX using Linux VM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6823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97526" y="3147254"/>
            <a:ext cx="11563960" cy="1424746"/>
          </a:xfrm>
        </p:spPr>
        <p:txBody>
          <a:bodyPr>
            <a:noAutofit/>
          </a:bodyPr>
          <a:lstStyle/>
          <a:p>
            <a:r>
              <a:rPr lang="en-US" sz="7200" dirty="0" smtClean="0"/>
              <a:t>Technical Feasibility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835976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User-friendly UI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Simple</a:t>
            </a:r>
          </a:p>
          <a:p>
            <a:r>
              <a:rPr lang="en-US" sz="2800" dirty="0" smtClean="0"/>
              <a:t>Easy to understand and use</a:t>
            </a:r>
          </a:p>
          <a:p>
            <a:r>
              <a:rPr lang="en-US" sz="2800" dirty="0" smtClean="0"/>
              <a:t>Must be usable by people with little to no computer background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66165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Useful Stack Setup Options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Users can configure their stack using different options</a:t>
            </a:r>
          </a:p>
          <a:p>
            <a:pPr lvl="1"/>
            <a:r>
              <a:rPr lang="en-US" sz="2000" dirty="0" smtClean="0"/>
              <a:t>Web server</a:t>
            </a:r>
          </a:p>
          <a:p>
            <a:pPr lvl="1"/>
            <a:r>
              <a:rPr lang="en-US" sz="2000" dirty="0" smtClean="0"/>
              <a:t>Relational DB</a:t>
            </a:r>
          </a:p>
          <a:p>
            <a:pPr lvl="1"/>
            <a:r>
              <a:rPr lang="en-US" sz="2000" dirty="0" smtClean="0"/>
              <a:t>Scripting Language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76636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Idea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visual application that will spin up a virtual machine and implement a web stack of choice all with just a couple mouse clicks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65895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Virtual Machine Setup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Will use Virtual Box</a:t>
            </a:r>
          </a:p>
          <a:p>
            <a:r>
              <a:rPr lang="en-US" sz="2800" dirty="0" smtClean="0"/>
              <a:t>Will use Ubuntu (Linux)</a:t>
            </a:r>
          </a:p>
          <a:p>
            <a:r>
              <a:rPr lang="en-US" sz="2800" dirty="0" smtClean="0"/>
              <a:t>Using virtual machine to protect host OS</a:t>
            </a:r>
          </a:p>
          <a:p>
            <a:pPr lvl="1"/>
            <a:r>
              <a:rPr lang="en-US" sz="2600" dirty="0" smtClean="0"/>
              <a:t>Safe testing environment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22405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Web Server Setup and Configuration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Processes requests via HTTP</a:t>
            </a:r>
          </a:p>
          <a:p>
            <a:r>
              <a:rPr lang="en-US" sz="2400" dirty="0" smtClean="0"/>
              <a:t>Allows front end and back end to communicate</a:t>
            </a:r>
          </a:p>
          <a:p>
            <a:r>
              <a:rPr lang="en-US" sz="2400" dirty="0" smtClean="0"/>
              <a:t>Will have several options for web server</a:t>
            </a:r>
          </a:p>
        </p:txBody>
      </p:sp>
    </p:spTree>
    <p:extLst>
      <p:ext uri="{BB962C8B-B14F-4D97-AF65-F5344CB8AC3E}">
        <p14:creationId xmlns:p14="http://schemas.microsoft.com/office/powerpoint/2010/main" val="1694432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Database Setup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3599" y="2052116"/>
            <a:ext cx="8420874" cy="399782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Contains data collected from or served to the site</a:t>
            </a:r>
          </a:p>
          <a:p>
            <a:pPr lvl="1"/>
            <a:r>
              <a:rPr lang="en-US" sz="2400" dirty="0" smtClean="0"/>
              <a:t>Login info</a:t>
            </a:r>
          </a:p>
          <a:p>
            <a:pPr lvl="1"/>
            <a:r>
              <a:rPr lang="en-US" sz="2400" dirty="0" smtClean="0"/>
              <a:t>Product data</a:t>
            </a:r>
          </a:p>
          <a:p>
            <a:r>
              <a:rPr lang="en-US" sz="2800" dirty="0" smtClean="0"/>
              <a:t>Will have several options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212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Scripting Language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Allows the DB and web server to communicate</a:t>
            </a:r>
          </a:p>
          <a:p>
            <a:r>
              <a:rPr lang="en-US" sz="2400" dirty="0" smtClean="0"/>
              <a:t>Can be any script type language</a:t>
            </a:r>
          </a:p>
          <a:p>
            <a:r>
              <a:rPr lang="en-US" sz="2400" dirty="0" smtClean="0"/>
              <a:t>Will give users option to choose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509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dirty="0" smtClean="0"/>
              <a:t>Process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513627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User Interface Mockup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Based on our core feature </a:t>
            </a:r>
            <a:r>
              <a:rPr lang="en-US" sz="2400" dirty="0" smtClean="0"/>
              <a:t>ideas </a:t>
            </a:r>
            <a:r>
              <a:rPr lang="en-US" sz="2400" dirty="0"/>
              <a:t>we will design a user interface wireframe</a:t>
            </a:r>
          </a:p>
          <a:p>
            <a:r>
              <a:rPr lang="en-US" sz="2400" dirty="0"/>
              <a:t>Simplicity and straightforwardness will guide this design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1471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Functionality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Based on mockup, determine </a:t>
            </a:r>
            <a:r>
              <a:rPr lang="en-US" sz="2400" dirty="0"/>
              <a:t>what specific functionality each module needs to have under the </a:t>
            </a:r>
            <a:r>
              <a:rPr lang="en-US" sz="2400" dirty="0" smtClean="0"/>
              <a:t>hood</a:t>
            </a:r>
          </a:p>
          <a:p>
            <a:r>
              <a:rPr lang="en-US" sz="2400" dirty="0"/>
              <a:t>A</a:t>
            </a:r>
            <a:r>
              <a:rPr lang="en-US" sz="2400" dirty="0" smtClean="0"/>
              <a:t>ssign </a:t>
            </a:r>
            <a:r>
              <a:rPr lang="en-US" sz="2400" dirty="0"/>
              <a:t>importance (1 - important, 5 - unessential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S</a:t>
            </a:r>
            <a:r>
              <a:rPr lang="en-US" sz="2400" dirty="0" smtClean="0"/>
              <a:t>et </a:t>
            </a:r>
            <a:r>
              <a:rPr lang="en-US" sz="2400" dirty="0"/>
              <a:t>up plans for achieving desired module functionality. 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2968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Based on our user interface mockup and functionality map, we will develop our </a:t>
            </a:r>
            <a:r>
              <a:rPr lang="en-US" sz="2400" dirty="0" smtClean="0"/>
              <a:t>application</a:t>
            </a:r>
          </a:p>
          <a:p>
            <a:r>
              <a:rPr lang="en-US" sz="2400" dirty="0"/>
              <a:t>F</a:t>
            </a:r>
            <a:r>
              <a:rPr lang="en-US" sz="2400" dirty="0" smtClean="0"/>
              <a:t>ocus </a:t>
            </a:r>
            <a:r>
              <a:rPr lang="en-US" sz="2400" dirty="0"/>
              <a:t>on importance in development, finishing all modules with an importance of 1 before moving on to modules of lesser </a:t>
            </a:r>
            <a:r>
              <a:rPr lang="en-US" sz="2400" dirty="0" smtClean="0"/>
              <a:t>importance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4388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Deliverables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0552616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Feasibility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</a:t>
            </a:r>
            <a:r>
              <a:rPr lang="en-US" sz="2400" dirty="0" smtClean="0"/>
              <a:t>irst </a:t>
            </a:r>
            <a:r>
              <a:rPr lang="en-US" sz="2400" dirty="0"/>
              <a:t>step in </a:t>
            </a:r>
            <a:r>
              <a:rPr lang="en-US" sz="2400" dirty="0" smtClean="0"/>
              <a:t>developing </a:t>
            </a:r>
            <a:r>
              <a:rPr lang="en-US" sz="2400" dirty="0"/>
              <a:t>a product or </a:t>
            </a:r>
            <a:r>
              <a:rPr lang="en-US" sz="2400" dirty="0" smtClean="0"/>
              <a:t>service</a:t>
            </a:r>
          </a:p>
          <a:p>
            <a:r>
              <a:rPr lang="en-US" sz="2400" dirty="0"/>
              <a:t>This will determine whether the product is realistic and doable within the given situation and </a:t>
            </a:r>
            <a:r>
              <a:rPr lang="en-US" sz="2400" dirty="0" smtClean="0"/>
              <a:t>constraints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6565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Benefits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Time saved</a:t>
            </a:r>
          </a:p>
          <a:p>
            <a:pPr lvl="1"/>
            <a:r>
              <a:rPr lang="en-US" sz="2000" dirty="0" smtClean="0"/>
              <a:t>Eliminate tedious process</a:t>
            </a:r>
          </a:p>
          <a:p>
            <a:pPr lvl="1"/>
            <a:r>
              <a:rPr lang="en-US" sz="2000" dirty="0" smtClean="0"/>
              <a:t>Allows programmers to get to what they need to do</a:t>
            </a:r>
          </a:p>
          <a:p>
            <a:r>
              <a:rPr lang="en-US" sz="2400" dirty="0" smtClean="0"/>
              <a:t>Knowledge Gained</a:t>
            </a:r>
          </a:p>
          <a:p>
            <a:pPr lvl="1"/>
            <a:r>
              <a:rPr lang="en-US" sz="2000" dirty="0" smtClean="0"/>
              <a:t>Learn from the process of our program</a:t>
            </a:r>
          </a:p>
          <a:p>
            <a:pPr lvl="1"/>
            <a:r>
              <a:rPr lang="en-US" sz="2000" dirty="0" smtClean="0"/>
              <a:t>Observe and tinker with a properly implemented stack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34524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</a:t>
            </a:r>
            <a:r>
              <a:rPr lang="en-US" sz="2400" dirty="0" smtClean="0"/>
              <a:t>etermines </a:t>
            </a:r>
            <a:r>
              <a:rPr lang="en-US" sz="2400" dirty="0"/>
              <a:t>what exactly the client wants an expects from the </a:t>
            </a:r>
            <a:r>
              <a:rPr lang="en-US" sz="2400" dirty="0" smtClean="0"/>
              <a:t>product</a:t>
            </a:r>
          </a:p>
          <a:p>
            <a:r>
              <a:rPr lang="en-US" sz="2400" dirty="0"/>
              <a:t>H</a:t>
            </a:r>
            <a:r>
              <a:rPr lang="en-US" sz="2400" dirty="0" smtClean="0"/>
              <a:t>elps eliminate </a:t>
            </a:r>
            <a:r>
              <a:rPr lang="en-US" sz="2400" dirty="0"/>
              <a:t>any discrepancy between client and </a:t>
            </a:r>
            <a:r>
              <a:rPr lang="en-US" sz="2400" dirty="0" smtClean="0"/>
              <a:t>developers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31383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Mental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Explanation of someone's thought process about how something works</a:t>
            </a:r>
          </a:p>
          <a:p>
            <a:r>
              <a:rPr lang="en-US" sz="2400" dirty="0" smtClean="0"/>
              <a:t>Helps </a:t>
            </a:r>
            <a:r>
              <a:rPr lang="en-US" sz="2400" dirty="0"/>
              <a:t>with designing the flow of the actual </a:t>
            </a:r>
            <a:r>
              <a:rPr lang="en-US" sz="2400" dirty="0" smtClean="0"/>
              <a:t>application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59152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Virtual Machine spin-up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</a:t>
            </a:r>
            <a:r>
              <a:rPr lang="en-US" sz="2400" dirty="0" smtClean="0"/>
              <a:t>irst </a:t>
            </a:r>
            <a:r>
              <a:rPr lang="en-US" sz="2400" dirty="0"/>
              <a:t>pieces of code that can be </a:t>
            </a:r>
            <a:r>
              <a:rPr lang="en-US" sz="2400" dirty="0" smtClean="0"/>
              <a:t>demonstrated</a:t>
            </a:r>
          </a:p>
          <a:p>
            <a:r>
              <a:rPr lang="en-US" sz="2400" dirty="0"/>
              <a:t>will set up and spin up a virtual machine within the host </a:t>
            </a:r>
            <a:r>
              <a:rPr lang="en-US" sz="2400" dirty="0" smtClean="0"/>
              <a:t>OS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1101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Stack generating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Second bit of code that can be demoed </a:t>
            </a:r>
          </a:p>
          <a:p>
            <a:r>
              <a:rPr lang="en-US" sz="2400" dirty="0"/>
              <a:t>F</a:t>
            </a:r>
            <a:r>
              <a:rPr lang="en-US" sz="2400" dirty="0" smtClean="0"/>
              <a:t>unctionality </a:t>
            </a:r>
            <a:r>
              <a:rPr lang="en-US" sz="2400" dirty="0"/>
              <a:t>can be proven by the proper creation of a web stack within the virtual machine</a:t>
            </a:r>
          </a:p>
        </p:txBody>
      </p:sp>
    </p:spTree>
    <p:extLst>
      <p:ext uri="{BB962C8B-B14F-4D97-AF65-F5344CB8AC3E}">
        <p14:creationId xmlns:p14="http://schemas.microsoft.com/office/powerpoint/2010/main" val="15290364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Desktop application (UI)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</a:t>
            </a:r>
            <a:r>
              <a:rPr lang="en-US" sz="2400" dirty="0" smtClean="0"/>
              <a:t>irst </a:t>
            </a:r>
            <a:r>
              <a:rPr lang="en-US" sz="2400" dirty="0"/>
              <a:t>visual portion that can be </a:t>
            </a:r>
            <a:r>
              <a:rPr lang="en-US" sz="2400" dirty="0" smtClean="0"/>
              <a:t>demonstrated</a:t>
            </a:r>
          </a:p>
          <a:p>
            <a:r>
              <a:rPr lang="en-US" sz="2400" dirty="0"/>
              <a:t>UI look and interact how we believe it should, without actually communicating with the </a:t>
            </a:r>
            <a:r>
              <a:rPr lang="en-US" sz="2400" dirty="0" smtClean="0"/>
              <a:t>scripts</a:t>
            </a:r>
            <a:r>
              <a:rPr lang="en-US" sz="2400" dirty="0"/>
              <a:t> </a:t>
            </a:r>
            <a:r>
              <a:rPr lang="en-US" sz="2400" dirty="0" smtClean="0"/>
              <a:t>(does not actually do anything)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25291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Complete </a:t>
            </a:r>
            <a:r>
              <a:rPr lang="en-US" sz="4000" dirty="0" smtClean="0"/>
              <a:t>Product </a:t>
            </a:r>
            <a:r>
              <a:rPr lang="en-US" sz="4000" dirty="0"/>
              <a:t>(application)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Final Product</a:t>
            </a:r>
          </a:p>
          <a:p>
            <a:r>
              <a:rPr lang="en-US" sz="2400" dirty="0"/>
              <a:t>S</a:t>
            </a:r>
            <a:r>
              <a:rPr lang="en-US" sz="2400" dirty="0" smtClean="0"/>
              <a:t>cripts </a:t>
            </a:r>
            <a:r>
              <a:rPr lang="en-US" sz="2400" dirty="0"/>
              <a:t>and UI are brought together and </a:t>
            </a:r>
            <a:r>
              <a:rPr lang="en-US" sz="2400" dirty="0" smtClean="0"/>
              <a:t>connected</a:t>
            </a:r>
            <a:endParaRPr lang="en-US" sz="2400" dirty="0"/>
          </a:p>
          <a:p>
            <a:r>
              <a:rPr lang="en-US" sz="2400" dirty="0"/>
              <a:t>Interaction with the UI will now trigger appropriate scripts</a:t>
            </a:r>
          </a:p>
          <a:p>
            <a:r>
              <a:rPr lang="en-US" sz="2400" dirty="0"/>
              <a:t>P</a:t>
            </a:r>
            <a:r>
              <a:rPr lang="en-US" sz="2400" dirty="0" smtClean="0"/>
              <a:t>roduct </a:t>
            </a:r>
            <a:r>
              <a:rPr lang="en-US" sz="2400" dirty="0"/>
              <a:t>is finished and ready for </a:t>
            </a:r>
            <a:r>
              <a:rPr lang="en-US" sz="2400" dirty="0" smtClean="0"/>
              <a:t>deployment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40000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Estimated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Software: $0</a:t>
            </a:r>
          </a:p>
          <a:p>
            <a:r>
              <a:rPr lang="en-US" sz="2400" dirty="0" smtClean="0"/>
              <a:t>Hardware: Already have</a:t>
            </a:r>
          </a:p>
          <a:p>
            <a:r>
              <a:rPr lang="en-US" sz="2400" dirty="0" smtClean="0"/>
              <a:t>Developer pay: Would cost a reasonable amount in the real would but as this is a school project, $0</a:t>
            </a:r>
          </a:p>
          <a:p>
            <a:r>
              <a:rPr lang="en-US" sz="2400" dirty="0" smtClean="0"/>
              <a:t>Total: $0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26259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Risk Analysis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5084335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Time Risks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length of one semester</a:t>
            </a:r>
          </a:p>
          <a:p>
            <a:r>
              <a:rPr lang="en-US" sz="2800" dirty="0"/>
              <a:t>may not be able to include all </a:t>
            </a:r>
            <a:r>
              <a:rPr lang="en-US" sz="2800" dirty="0" smtClean="0"/>
              <a:t>functionality specified </a:t>
            </a:r>
            <a:r>
              <a:rPr lang="en-US" sz="2800" dirty="0"/>
              <a:t>by the client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853912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Resource Risks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isks </a:t>
            </a:r>
            <a:r>
              <a:rPr lang="en-US" dirty="0"/>
              <a:t>to the </a:t>
            </a:r>
            <a:r>
              <a:rPr lang="en-US" dirty="0" err="1"/>
              <a:t>MacOS</a:t>
            </a:r>
            <a:r>
              <a:rPr lang="en-US" dirty="0"/>
              <a:t> when running the </a:t>
            </a:r>
            <a:r>
              <a:rPr lang="en-US" dirty="0" smtClean="0"/>
              <a:t>scripts</a:t>
            </a:r>
            <a:endParaRPr lang="en-US" dirty="0"/>
          </a:p>
          <a:p>
            <a:r>
              <a:rPr lang="en-US" dirty="0"/>
              <a:t>P</a:t>
            </a:r>
            <a:r>
              <a:rPr lang="en-US" dirty="0" smtClean="0"/>
              <a:t>ossibility </a:t>
            </a:r>
            <a:r>
              <a:rPr lang="en-US" dirty="0"/>
              <a:t>they will not work as intended, leading to a possible corruption of software</a:t>
            </a:r>
          </a:p>
          <a:p>
            <a:r>
              <a:rPr lang="en-US" dirty="0"/>
              <a:t>Another risk associated with this project includes opening up your computer to possible outside security threats</a:t>
            </a:r>
          </a:p>
          <a:p>
            <a:r>
              <a:rPr lang="en-US" dirty="0"/>
              <a:t>W</a:t>
            </a:r>
            <a:r>
              <a:rPr lang="en-US" dirty="0" smtClean="0"/>
              <a:t>eb </a:t>
            </a:r>
            <a:r>
              <a:rPr lang="en-US" dirty="0"/>
              <a:t>server is being generated and if the permissions are not set correctly, the user my be susceptible to </a:t>
            </a:r>
            <a:r>
              <a:rPr lang="en-US" dirty="0" smtClean="0"/>
              <a:t>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981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Client and User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3599" y="1885285"/>
            <a:ext cx="7796540" cy="445952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Clients</a:t>
            </a:r>
          </a:p>
          <a:p>
            <a:pPr lvl="1"/>
            <a:r>
              <a:rPr lang="en-US" sz="2400" dirty="0" smtClean="0"/>
              <a:t>Independent developer</a:t>
            </a:r>
          </a:p>
          <a:p>
            <a:pPr lvl="1"/>
            <a:r>
              <a:rPr lang="en-US" sz="2400" dirty="0" smtClean="0"/>
              <a:t>Company</a:t>
            </a:r>
          </a:p>
          <a:p>
            <a:pPr lvl="1"/>
            <a:r>
              <a:rPr lang="en-US" sz="2400" dirty="0" smtClean="0"/>
              <a:t>School (Comp </a:t>
            </a:r>
            <a:r>
              <a:rPr lang="en-US" sz="2400" dirty="0" err="1" smtClean="0"/>
              <a:t>Sci</a:t>
            </a:r>
            <a:r>
              <a:rPr lang="en-US" sz="2400" dirty="0" smtClean="0"/>
              <a:t> Department)</a:t>
            </a:r>
          </a:p>
          <a:p>
            <a:r>
              <a:rPr lang="en-US" sz="2400" dirty="0" smtClean="0"/>
              <a:t>Users</a:t>
            </a:r>
          </a:p>
          <a:p>
            <a:pPr lvl="1"/>
            <a:r>
              <a:rPr lang="en-US" sz="2200" dirty="0" smtClean="0"/>
              <a:t>Independent developer</a:t>
            </a:r>
          </a:p>
          <a:p>
            <a:pPr lvl="1"/>
            <a:r>
              <a:rPr lang="en-US" sz="2200" dirty="0" smtClean="0"/>
              <a:t>Employee programmers</a:t>
            </a:r>
          </a:p>
          <a:p>
            <a:pPr lvl="1"/>
            <a:r>
              <a:rPr lang="en-US" sz="2200" dirty="0" smtClean="0"/>
              <a:t>Students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235280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Functionality Risks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Designing a clean, easy, and simple to use interface may be a risk when working on our project</a:t>
            </a:r>
          </a:p>
          <a:p>
            <a:r>
              <a:rPr lang="en-US" dirty="0" smtClean="0"/>
              <a:t>Team is currently </a:t>
            </a:r>
            <a:r>
              <a:rPr lang="en-US" dirty="0"/>
              <a:t>enrolled in GUI this </a:t>
            </a:r>
            <a:r>
              <a:rPr lang="en-US" dirty="0" smtClean="0"/>
              <a:t>semester</a:t>
            </a:r>
          </a:p>
          <a:p>
            <a:r>
              <a:rPr lang="en-US" dirty="0"/>
              <a:t>B</a:t>
            </a:r>
            <a:r>
              <a:rPr lang="en-US" dirty="0" smtClean="0"/>
              <a:t>eing </a:t>
            </a:r>
            <a:r>
              <a:rPr lang="en-US" dirty="0"/>
              <a:t>run in a virtual </a:t>
            </a:r>
            <a:r>
              <a:rPr lang="en-US" dirty="0" smtClean="0"/>
              <a:t>machine. If </a:t>
            </a:r>
            <a:r>
              <a:rPr lang="en-US" dirty="0"/>
              <a:t>the instance is shut down, the web stack will </a:t>
            </a:r>
            <a:r>
              <a:rPr lang="en-US" dirty="0" smtClean="0"/>
              <a:t>shut 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6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Risk Management/Minimization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irtual </a:t>
            </a:r>
            <a:r>
              <a:rPr lang="en-US" dirty="0"/>
              <a:t>machine is being used to protect the </a:t>
            </a:r>
            <a:r>
              <a:rPr lang="en-US" dirty="0" err="1"/>
              <a:t>MacOS</a:t>
            </a:r>
            <a:r>
              <a:rPr lang="en-US" dirty="0"/>
              <a:t> for the host of the web stack</a:t>
            </a:r>
          </a:p>
          <a:p>
            <a:r>
              <a:rPr lang="en-US" dirty="0"/>
              <a:t>T</a:t>
            </a:r>
            <a:r>
              <a:rPr lang="en-US" dirty="0" smtClean="0"/>
              <a:t>eam </a:t>
            </a:r>
            <a:r>
              <a:rPr lang="en-US" dirty="0"/>
              <a:t>has broken down the project into sections, each with specific due dates for pre-outlined </a:t>
            </a:r>
            <a:r>
              <a:rPr lang="en-US" dirty="0" smtClean="0"/>
              <a:t>criteria</a:t>
            </a:r>
          </a:p>
          <a:p>
            <a:pPr lvl="1"/>
            <a:r>
              <a:rPr lang="en-US" dirty="0" smtClean="0"/>
              <a:t>Helps </a:t>
            </a:r>
            <a:r>
              <a:rPr lang="en-US" dirty="0"/>
              <a:t>the team stay on time and space out their </a:t>
            </a:r>
            <a:r>
              <a:rPr lang="en-US" dirty="0" smtClean="0"/>
              <a:t>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35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CONCLUSION: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3333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050" y="889000"/>
            <a:ext cx="50419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614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Independent Developer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3599" y="1885285"/>
            <a:ext cx="7796540" cy="445952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Single person not tied to a company </a:t>
            </a:r>
          </a:p>
          <a:p>
            <a:r>
              <a:rPr lang="en-US" sz="2200" dirty="0" smtClean="0"/>
              <a:t>May be entry level or highly skilled programmer </a:t>
            </a:r>
          </a:p>
          <a:p>
            <a:r>
              <a:rPr lang="en-US" sz="2200" dirty="0" smtClean="0"/>
              <a:t>Use of software depends on level of skill</a:t>
            </a:r>
          </a:p>
          <a:p>
            <a:r>
              <a:rPr lang="en-US" sz="2200" dirty="0" smtClean="0"/>
              <a:t>Would just be a single download</a:t>
            </a:r>
          </a:p>
          <a:p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051528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Company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3599" y="1885285"/>
            <a:ext cx="7796540" cy="445952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Company that could use software for time or knowledge</a:t>
            </a:r>
          </a:p>
          <a:p>
            <a:r>
              <a:rPr lang="en-US" sz="2200" dirty="0" smtClean="0"/>
              <a:t>Would distribute to developers within the company</a:t>
            </a:r>
          </a:p>
          <a:p>
            <a:r>
              <a:rPr lang="en-US" sz="2200" dirty="0" smtClean="0"/>
              <a:t>Would be a license for numerous downloads</a:t>
            </a:r>
          </a:p>
        </p:txBody>
      </p:sp>
    </p:spTree>
    <p:extLst>
      <p:ext uri="{BB962C8B-B14F-4D97-AF65-F5344CB8AC3E}">
        <p14:creationId xmlns:p14="http://schemas.microsoft.com/office/powerpoint/2010/main" val="977746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School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3599" y="1885285"/>
            <a:ext cx="7796540" cy="445952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School would use the software for teaching</a:t>
            </a:r>
          </a:p>
          <a:p>
            <a:r>
              <a:rPr lang="en-US" sz="2200" dirty="0" smtClean="0"/>
              <a:t>Would distribute to students within the school</a:t>
            </a:r>
          </a:p>
          <a:p>
            <a:r>
              <a:rPr lang="en-US" sz="2200" dirty="0" smtClean="0"/>
              <a:t>Would be a license for numerous downloads</a:t>
            </a:r>
          </a:p>
        </p:txBody>
      </p:sp>
    </p:spTree>
    <p:extLst>
      <p:ext uri="{BB962C8B-B14F-4D97-AF65-F5344CB8AC3E}">
        <p14:creationId xmlns:p14="http://schemas.microsoft.com/office/powerpoint/2010/main" val="1647460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200" dirty="0" smtClean="0"/>
              <a:t>Application</a:t>
            </a:r>
            <a:r>
              <a:rPr lang="en-US" dirty="0" smtClean="0"/>
              <a:t> </a:t>
            </a:r>
            <a:r>
              <a:rPr lang="en-US" sz="7200" dirty="0" smtClean="0"/>
              <a:t>Overview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825909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basic functionality of the application will be to generate full web stacks on a </a:t>
            </a:r>
            <a:r>
              <a:rPr lang="en-US" dirty="0" err="1"/>
              <a:t>linux</a:t>
            </a:r>
            <a:r>
              <a:rPr lang="en-US" dirty="0"/>
              <a:t> virtual machine with minimal work from the </a:t>
            </a:r>
            <a:r>
              <a:rPr lang="en-US" dirty="0" smtClean="0"/>
              <a:t>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61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114</TotalTime>
  <Words>1062</Words>
  <Application>Microsoft Macintosh PowerPoint</Application>
  <PresentationFormat>Widescreen</PresentationFormat>
  <Paragraphs>145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Mangal</vt:lpstr>
      <vt:lpstr>MS Shell Dlg 2</vt:lpstr>
      <vt:lpstr>Wingdings</vt:lpstr>
      <vt:lpstr>Wingdings 3</vt:lpstr>
      <vt:lpstr>Madison</vt:lpstr>
      <vt:lpstr>Feasibility Report</vt:lpstr>
      <vt:lpstr>Idea</vt:lpstr>
      <vt:lpstr>Benefits</vt:lpstr>
      <vt:lpstr>Client and User</vt:lpstr>
      <vt:lpstr>Independent Developer</vt:lpstr>
      <vt:lpstr>Company</vt:lpstr>
      <vt:lpstr>School</vt:lpstr>
      <vt:lpstr>Application Overview</vt:lpstr>
      <vt:lpstr>Objectives</vt:lpstr>
      <vt:lpstr>User Roles and Responsibilities</vt:lpstr>
      <vt:lpstr>Interactions with Other Systems</vt:lpstr>
      <vt:lpstr>Functional Requirements</vt:lpstr>
      <vt:lpstr>Statement of Functionality</vt:lpstr>
      <vt:lpstr>Non-functional Requirements</vt:lpstr>
      <vt:lpstr>Optional Features</vt:lpstr>
      <vt:lpstr>Scope</vt:lpstr>
      <vt:lpstr>Technical Feasibility</vt:lpstr>
      <vt:lpstr>User-friendly UI</vt:lpstr>
      <vt:lpstr>Useful Stack Setup Options</vt:lpstr>
      <vt:lpstr>Virtual Machine Setup</vt:lpstr>
      <vt:lpstr>Web Server Setup and Configuration</vt:lpstr>
      <vt:lpstr>Database Setup</vt:lpstr>
      <vt:lpstr>Scripting Language</vt:lpstr>
      <vt:lpstr>Process</vt:lpstr>
      <vt:lpstr>User Interface Mockup</vt:lpstr>
      <vt:lpstr>Functionality Mapping</vt:lpstr>
      <vt:lpstr>Development</vt:lpstr>
      <vt:lpstr>Deliverables</vt:lpstr>
      <vt:lpstr>Feasibility Report</vt:lpstr>
      <vt:lpstr>Requirements</vt:lpstr>
      <vt:lpstr>Mental Model</vt:lpstr>
      <vt:lpstr>Virtual Machine spin-up scripts</vt:lpstr>
      <vt:lpstr>Stack generating scripts</vt:lpstr>
      <vt:lpstr>Desktop application (UI)</vt:lpstr>
      <vt:lpstr>Complete Product (application)</vt:lpstr>
      <vt:lpstr>Estimated Cost</vt:lpstr>
      <vt:lpstr>Risk Analysis</vt:lpstr>
      <vt:lpstr>Time Risks</vt:lpstr>
      <vt:lpstr>Resource Risks</vt:lpstr>
      <vt:lpstr>Functionality Risks</vt:lpstr>
      <vt:lpstr>Risk Management/Minimization</vt:lpstr>
      <vt:lpstr>CONCLUSION: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Feasibility Report</dc:title>
  <dc:creator>Barr, Johnathan</dc:creator>
  <cp:lastModifiedBy>Asmussen, Chris</cp:lastModifiedBy>
  <cp:revision>18</cp:revision>
  <dcterms:created xsi:type="dcterms:W3CDTF">2017-09-26T14:23:13Z</dcterms:created>
  <dcterms:modified xsi:type="dcterms:W3CDTF">2017-11-18T19:46:44Z</dcterms:modified>
</cp:coreProperties>
</file>