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B5531-A683-4380-B68F-1B6D2A49FDA1}" v="150" dt="2023-08-14T03:15:45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rano, Jacob" userId="S::jacob.batrano@snhu.edu::5256b305-24f9-4859-a82f-fcb746590233" providerId="AD" clId="Web-{354B5531-A683-4380-B68F-1B6D2A49FDA1}"/>
    <pc:docChg chg="addSld modSld sldOrd addMainMaster delMainMaster">
      <pc:chgData name="Batrano, Jacob" userId="S::jacob.batrano@snhu.edu::5256b305-24f9-4859-a82f-fcb746590233" providerId="AD" clId="Web-{354B5531-A683-4380-B68F-1B6D2A49FDA1}" dt="2023-08-14T03:15:45.166" v="142" actId="20577"/>
      <pc:docMkLst>
        <pc:docMk/>
      </pc:docMkLst>
      <pc:sldChg chg="addSp delSp modSp mod setBg modClrScheme delDesignElem chgLayout">
        <pc:chgData name="Batrano, Jacob" userId="S::jacob.batrano@snhu.edu::5256b305-24f9-4859-a82f-fcb746590233" providerId="AD" clId="Web-{354B5531-A683-4380-B68F-1B6D2A49FDA1}" dt="2023-08-14T03:15:45.166" v="142" actId="20577"/>
        <pc:sldMkLst>
          <pc:docMk/>
          <pc:sldMk cId="109857222" sldId="256"/>
        </pc:sldMkLst>
        <pc:spChg chg="mod ord">
          <ac:chgData name="Batrano, Jacob" userId="S::jacob.batrano@snhu.edu::5256b305-24f9-4859-a82f-fcb746590233" providerId="AD" clId="Web-{354B5531-A683-4380-B68F-1B6D2A49FDA1}" dt="2023-08-14T03:15:14.726" v="12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atrano, Jacob" userId="S::jacob.batrano@snhu.edu::5256b305-24f9-4859-a82f-fcb746590233" providerId="AD" clId="Web-{354B5531-A683-4380-B68F-1B6D2A49FDA1}" dt="2023-08-14T03:15:45.166" v="142" actId="20577"/>
          <ac:spMkLst>
            <pc:docMk/>
            <pc:sldMk cId="109857222" sldId="256"/>
            <ac:spMk id="5" creationId="{AC410216-9E84-748D-943A-CFD57A7EF156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04:34.176" v="18"/>
          <ac:spMkLst>
            <pc:docMk/>
            <pc:sldMk cId="109857222" sldId="256"/>
            <ac:spMk id="9" creationId="{8555C5B3-193A-4749-9AFD-682E53CDDE8F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04:34.176" v="18"/>
          <ac:spMkLst>
            <pc:docMk/>
            <pc:sldMk cId="109857222" sldId="256"/>
            <ac:spMk id="11" creationId="{2EAE06A6-F76A-41C9-827A-C561B004485C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04:34.176" v="18"/>
          <ac:spMkLst>
            <pc:docMk/>
            <pc:sldMk cId="109857222" sldId="256"/>
            <ac:spMk id="13" creationId="{89F9D4E8-0639-444B-949B-9518585061AF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04:34.176" v="18"/>
          <ac:spMkLst>
            <pc:docMk/>
            <pc:sldMk cId="109857222" sldId="256"/>
            <ac:spMk id="15" creationId="{7E3DA7A2-ED70-4BBA-AB72-00AD461FA405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04:34.176" v="18"/>
          <ac:spMkLst>
            <pc:docMk/>
            <pc:sldMk cId="109857222" sldId="256"/>
            <ac:spMk id="17" creationId="{FC485432-3647-4218-B5D3-15D3FA222B13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04:34.176" v="18"/>
          <ac:spMkLst>
            <pc:docMk/>
            <pc:sldMk cId="109857222" sldId="256"/>
            <ac:spMk id="19" creationId="{F4AFDDCA-6ABA-4D23-8A5C-1BF0F4308148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24" creationId="{8555C5B3-193A-4749-9AFD-682E53CDDE8F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26" creationId="{2EAE06A6-F76A-41C9-827A-C561B004485C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28" creationId="{89F9D4E8-0639-444B-949B-9518585061AF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30" creationId="{7E3DA7A2-ED70-4BBA-AB72-00AD461FA405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32" creationId="{FC485432-3647-4218-B5D3-15D3FA222B13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9857222" sldId="256"/>
            <ac:spMk id="34" creationId="{F4AFDDCA-6ABA-4D23-8A5C-1BF0F4308148}"/>
          </ac:spMkLst>
        </pc:spChg>
        <pc:picChg chg="add mod">
          <ac:chgData name="Batrano, Jacob" userId="S::jacob.batrano@snhu.edu::5256b305-24f9-4859-a82f-fcb746590233" providerId="AD" clId="Web-{354B5531-A683-4380-B68F-1B6D2A49FDA1}" dt="2023-08-13T23:04:09.597" v="14"/>
          <ac:picMkLst>
            <pc:docMk/>
            <pc:sldMk cId="109857222" sldId="256"/>
            <ac:picMk id="4" creationId="{FF75493D-7587-B9A0-3E91-C0AC880CCD94}"/>
          </ac:picMkLst>
        </pc:picChg>
      </pc:sldChg>
      <pc:sldChg chg="addSp delSp modSp new mod setBg modClrScheme delDesignElem chgLayout">
        <pc:chgData name="Batrano, Jacob" userId="S::jacob.batrano@snhu.edu::5256b305-24f9-4859-a82f-fcb746590233" providerId="AD" clId="Web-{354B5531-A683-4380-B68F-1B6D2A49FDA1}" dt="2023-08-13T23:28:40.948" v="127"/>
        <pc:sldMkLst>
          <pc:docMk/>
          <pc:sldMk cId="921085578" sldId="257"/>
        </pc:sldMkLst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2" creationId="{CB26E1EB-6FCD-E410-80CD-435CD0747F77}"/>
          </ac:spMkLst>
        </pc:spChg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3" creationId="{3E2499A6-D6B0-1453-1B2F-B67D633B330A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8" creationId="{DEE2AD96-B495-4E06-9291-B71706F728CB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10" creationId="{53CF6D67-C5A8-4ADD-9E8E-1E38CA1D3166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12" creationId="{86909FA0-B515-4681-B7A8-FA281D133B94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14" creationId="{21C9FE86-FCC3-4A31-AA1C-C882262B7FE7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16" creationId="{7D96243B-ECED-4B71-8E06-AE9A285EAD20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21085578" sldId="257"/>
            <ac:spMk id="18" creationId="{A09989E4-EFDC-4A90-A633-E0525FB4139E}"/>
          </ac:spMkLst>
        </pc:spChg>
      </pc:sldChg>
      <pc:sldChg chg="addSp delSp modSp new mod setBg modClrScheme delDesignElem chgLayout">
        <pc:chgData name="Batrano, Jacob" userId="S::jacob.batrano@snhu.edu::5256b305-24f9-4859-a82f-fcb746590233" providerId="AD" clId="Web-{354B5531-A683-4380-B68F-1B6D2A49FDA1}" dt="2023-08-13T23:28:40.948" v="127"/>
        <pc:sldMkLst>
          <pc:docMk/>
          <pc:sldMk cId="1073469554" sldId="258"/>
        </pc:sldMkLst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2" creationId="{5F740932-8689-BD64-EC0F-3C07FDB0A18F}"/>
          </ac:spMkLst>
        </pc:spChg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3" creationId="{CC1BE5D5-4776-DA45-BEFB-D2579EE1799A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8" creationId="{09588DA8-065E-4F6F-8EFD-43104AB2E0CF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10" creationId="{C4285719-470E-454C-AF62-8323075F1F5B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12" creationId="{CD9FE4EF-C4D8-49A0-B2FF-81D8DB7D8A24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14" creationId="{4300840D-0A0B-4512-BACA-B439D5B9C57C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16" creationId="{D2B78728-A580-49A7-84F9-6EF6F583ADE0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18" creationId="{38FAA1A1-D861-433F-88FA-1E9D6FD31D11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1073469554" sldId="258"/>
            <ac:spMk id="20" creationId="{8D71EDA1-87BF-4D5D-AB79-F346FD19278A}"/>
          </ac:spMkLst>
        </pc:spChg>
      </pc:sldChg>
      <pc:sldChg chg="addSp delSp modSp new mod setBg modClrScheme delDesignElem chgLayout">
        <pc:chgData name="Batrano, Jacob" userId="S::jacob.batrano@snhu.edu::5256b305-24f9-4859-a82f-fcb746590233" providerId="AD" clId="Web-{354B5531-A683-4380-B68F-1B6D2A49FDA1}" dt="2023-08-13T23:28:40.948" v="127"/>
        <pc:sldMkLst>
          <pc:docMk/>
          <pc:sldMk cId="2794164060" sldId="259"/>
        </pc:sldMkLst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794164060" sldId="259"/>
            <ac:spMk id="2" creationId="{CAC84EDF-2602-CD44-CFF2-953AB454CE6B}"/>
          </ac:spMkLst>
        </pc:spChg>
        <pc:spChg chg="del mod">
          <ac:chgData name="Batrano, Jacob" userId="S::jacob.batrano@snhu.edu::5256b305-24f9-4859-a82f-fcb746590233" providerId="AD" clId="Web-{354B5531-A683-4380-B68F-1B6D2A49FDA1}" dt="2023-08-13T23:14:10.136" v="45"/>
          <ac:spMkLst>
            <pc:docMk/>
            <pc:sldMk cId="2794164060" sldId="259"/>
            <ac:spMk id="3" creationId="{FAE97F11-F99E-5436-2B2B-7AEFD22F1683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15:30.063" v="48"/>
          <ac:spMkLst>
            <pc:docMk/>
            <pc:sldMk cId="2794164060" sldId="259"/>
            <ac:spMk id="9" creationId="{BACC6370-2D7E-4714-9D71-7542949D7D5D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15:30.063" v="48"/>
          <ac:spMkLst>
            <pc:docMk/>
            <pc:sldMk cId="2794164060" sldId="259"/>
            <ac:spMk id="11" creationId="{F68B3F68-107C-434F-AA38-110D5EA91B85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15:30.063" v="48"/>
          <ac:spMkLst>
            <pc:docMk/>
            <pc:sldMk cId="2794164060" sldId="259"/>
            <ac:spMk id="13" creationId="{AAD0DBB9-1A4B-4391-81D4-CB19F9AB918A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15:30.063" v="48"/>
          <ac:spMkLst>
            <pc:docMk/>
            <pc:sldMk cId="2794164060" sldId="259"/>
            <ac:spMk id="15" creationId="{063BBA22-50EA-4C4D-BE05-F1CE4E63AA56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794164060" sldId="259"/>
            <ac:spMk id="20" creationId="{BACC6370-2D7E-4714-9D71-7542949D7D5D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794164060" sldId="259"/>
            <ac:spMk id="22" creationId="{F68B3F68-107C-434F-AA38-110D5EA91B85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794164060" sldId="259"/>
            <ac:spMk id="24" creationId="{AAD0DBB9-1A4B-4391-81D4-CB19F9AB918A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794164060" sldId="259"/>
            <ac:spMk id="26" creationId="{063BBA22-50EA-4C4D-BE05-F1CE4E63AA56}"/>
          </ac:spMkLst>
        </pc:spChg>
        <pc:spChg chg="add mod">
          <ac:chgData name="Batrano, Jacob" userId="S::jacob.batrano@snhu.edu::5256b305-24f9-4859-a82f-fcb746590233" providerId="AD" clId="Web-{354B5531-A683-4380-B68F-1B6D2A49FDA1}" dt="2023-08-13T23:27:07.489" v="114" actId="20577"/>
          <ac:spMkLst>
            <pc:docMk/>
            <pc:sldMk cId="2794164060" sldId="259"/>
            <ac:spMk id="177" creationId="{CDA21665-AFFB-BC2D-DA8E-8148A68854E2}"/>
          </ac:spMkLst>
        </pc:spChg>
        <pc:graphicFrameChg chg="add mod ord modGraphic">
          <ac:chgData name="Batrano, Jacob" userId="S::jacob.batrano@snhu.edu::5256b305-24f9-4859-a82f-fcb746590233" providerId="AD" clId="Web-{354B5531-A683-4380-B68F-1B6D2A49FDA1}" dt="2023-08-13T23:28:40.948" v="127"/>
          <ac:graphicFrameMkLst>
            <pc:docMk/>
            <pc:sldMk cId="2794164060" sldId="259"/>
            <ac:graphicFrameMk id="5" creationId="{2671A861-3E94-B19C-A696-F3AF18EE2885}"/>
          </ac:graphicFrameMkLst>
        </pc:graphicFrameChg>
      </pc:sldChg>
      <pc:sldChg chg="addSp delSp modSp new mod setBg modClrScheme delDesignElem chgLayout">
        <pc:chgData name="Batrano, Jacob" userId="S::jacob.batrano@snhu.edu::5256b305-24f9-4859-a82f-fcb746590233" providerId="AD" clId="Web-{354B5531-A683-4380-B68F-1B6D2A49FDA1}" dt="2023-08-13T23:28:40.948" v="127"/>
        <pc:sldMkLst>
          <pc:docMk/>
          <pc:sldMk cId="2955134558" sldId="260"/>
        </pc:sldMkLst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955134558" sldId="260"/>
            <ac:spMk id="2" creationId="{EB5E2510-F5AB-22BC-8266-11EE8B0CE18B}"/>
          </ac:spMkLst>
        </pc:spChg>
        <pc:spChg chg="del mod">
          <ac:chgData name="Batrano, Jacob" userId="S::jacob.batrano@snhu.edu::5256b305-24f9-4859-a82f-fcb746590233" providerId="AD" clId="Web-{354B5531-A683-4380-B68F-1B6D2A49FDA1}" dt="2023-08-13T23:16:34.973" v="61"/>
          <ac:spMkLst>
            <pc:docMk/>
            <pc:sldMk cId="2955134558" sldId="260"/>
            <ac:spMk id="3" creationId="{6A3D7CDA-F265-E17A-C738-3D63B3C3CA0D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955134558" sldId="260"/>
            <ac:spMk id="9" creationId="{BACC6370-2D7E-4714-9D71-7542949D7D5D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955134558" sldId="260"/>
            <ac:spMk id="11" creationId="{F68B3F68-107C-434F-AA38-110D5EA91B85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955134558" sldId="260"/>
            <ac:spMk id="13" creationId="{AAD0DBB9-1A4B-4391-81D4-CB19F9AB918A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2955134558" sldId="260"/>
            <ac:spMk id="15" creationId="{063BBA22-50EA-4C4D-BE05-F1CE4E63AA56}"/>
          </ac:spMkLst>
        </pc:spChg>
        <pc:spChg chg="add mod">
          <ac:chgData name="Batrano, Jacob" userId="S::jacob.batrano@snhu.edu::5256b305-24f9-4859-a82f-fcb746590233" providerId="AD" clId="Web-{354B5531-A683-4380-B68F-1B6D2A49FDA1}" dt="2023-08-13T23:27:18.958" v="116"/>
          <ac:spMkLst>
            <pc:docMk/>
            <pc:sldMk cId="2955134558" sldId="260"/>
            <ac:spMk id="16" creationId="{05202D75-33B4-62FA-FEC1-FCC49F8CE508}"/>
          </ac:spMkLst>
        </pc:spChg>
        <pc:graphicFrameChg chg="add mod ord">
          <ac:chgData name="Batrano, Jacob" userId="S::jacob.batrano@snhu.edu::5256b305-24f9-4859-a82f-fcb746590233" providerId="AD" clId="Web-{354B5531-A683-4380-B68F-1B6D2A49FDA1}" dt="2023-08-13T23:28:40.948" v="127"/>
          <ac:graphicFrameMkLst>
            <pc:docMk/>
            <pc:sldMk cId="2955134558" sldId="260"/>
            <ac:graphicFrameMk id="5" creationId="{03190BEA-3323-4ABC-AFBD-59F3779F4DF6}"/>
          </ac:graphicFrameMkLst>
        </pc:graphicFrameChg>
      </pc:sldChg>
      <pc:sldChg chg="addSp delSp modSp new mod setBg modClrScheme delDesignElem chgLayout">
        <pc:chgData name="Batrano, Jacob" userId="S::jacob.batrano@snhu.edu::5256b305-24f9-4859-a82f-fcb746590233" providerId="AD" clId="Web-{354B5531-A683-4380-B68F-1B6D2A49FDA1}" dt="2023-08-13T23:28:40.948" v="127"/>
        <pc:sldMkLst>
          <pc:docMk/>
          <pc:sldMk cId="3532184374" sldId="261"/>
        </pc:sldMkLst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3532184374" sldId="261"/>
            <ac:spMk id="2" creationId="{36BA64FC-0827-4816-DCF5-BA3A5B3A6AD0}"/>
          </ac:spMkLst>
        </pc:spChg>
        <pc:spChg chg="del mod">
          <ac:chgData name="Batrano, Jacob" userId="S::jacob.batrano@snhu.edu::5256b305-24f9-4859-a82f-fcb746590233" providerId="AD" clId="Web-{354B5531-A683-4380-B68F-1B6D2A49FDA1}" dt="2023-08-13T23:17:50.525" v="66"/>
          <ac:spMkLst>
            <pc:docMk/>
            <pc:sldMk cId="3532184374" sldId="261"/>
            <ac:spMk id="3" creationId="{249EB9A6-555C-315B-FC60-C92A4DCAD491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3532184374" sldId="261"/>
            <ac:spMk id="9" creationId="{BACC6370-2D7E-4714-9D71-7542949D7D5D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3532184374" sldId="261"/>
            <ac:spMk id="11" creationId="{F68B3F68-107C-434F-AA38-110D5EA91B85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3532184374" sldId="261"/>
            <ac:spMk id="13" creationId="{AAD0DBB9-1A4B-4391-81D4-CB19F9AB918A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3532184374" sldId="261"/>
            <ac:spMk id="15" creationId="{063BBA22-50EA-4C4D-BE05-F1CE4E63AA56}"/>
          </ac:spMkLst>
        </pc:spChg>
        <pc:spChg chg="add mod">
          <ac:chgData name="Batrano, Jacob" userId="S::jacob.batrano@snhu.edu::5256b305-24f9-4859-a82f-fcb746590233" providerId="AD" clId="Web-{354B5531-A683-4380-B68F-1B6D2A49FDA1}" dt="2023-08-13T23:27:32.240" v="121" actId="14100"/>
          <ac:spMkLst>
            <pc:docMk/>
            <pc:sldMk cId="3532184374" sldId="261"/>
            <ac:spMk id="22" creationId="{2B2DA697-7042-EDCB-2481-0B246263838B}"/>
          </ac:spMkLst>
        </pc:spChg>
        <pc:graphicFrameChg chg="add mod ord">
          <ac:chgData name="Batrano, Jacob" userId="S::jacob.batrano@snhu.edu::5256b305-24f9-4859-a82f-fcb746590233" providerId="AD" clId="Web-{354B5531-A683-4380-B68F-1B6D2A49FDA1}" dt="2023-08-13T23:28:40.948" v="127"/>
          <ac:graphicFrameMkLst>
            <pc:docMk/>
            <pc:sldMk cId="3532184374" sldId="261"/>
            <ac:graphicFrameMk id="5" creationId="{59004AB4-EBDE-F2C3-312B-DA9F8294CBD0}"/>
          </ac:graphicFrameMkLst>
        </pc:graphicFrameChg>
      </pc:sldChg>
      <pc:sldChg chg="addSp delSp modSp new mod ord setBg modClrScheme delDesignElem chgLayout">
        <pc:chgData name="Batrano, Jacob" userId="S::jacob.batrano@snhu.edu::5256b305-24f9-4859-a82f-fcb746590233" providerId="AD" clId="Web-{354B5531-A683-4380-B68F-1B6D2A49FDA1}" dt="2023-08-13T23:28:40.948" v="127"/>
        <pc:sldMkLst>
          <pc:docMk/>
          <pc:sldMk cId="945240510" sldId="262"/>
        </pc:sldMkLst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45240510" sldId="262"/>
            <ac:spMk id="2" creationId="{B1EE679F-F170-B6F3-A405-62B5C0D4F971}"/>
          </ac:spMkLst>
        </pc:spChg>
        <pc:spChg chg="mod ord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45240510" sldId="262"/>
            <ac:spMk id="3" creationId="{79909612-2C80-C3C3-7B17-35DD6AB7832E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45240510" sldId="262"/>
            <ac:spMk id="8" creationId="{70DFC902-7D23-471A-B557-B6B6917D7A0D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45240510" sldId="262"/>
            <ac:spMk id="10" creationId="{A55D5633-D557-4DCA-982C-FF36EB7A1C00}"/>
          </ac:spMkLst>
        </pc:spChg>
        <pc:spChg chg="add del">
          <ac:chgData name="Batrano, Jacob" userId="S::jacob.batrano@snhu.edu::5256b305-24f9-4859-a82f-fcb746590233" providerId="AD" clId="Web-{354B5531-A683-4380-B68F-1B6D2A49FDA1}" dt="2023-08-13T23:28:40.948" v="127"/>
          <ac:spMkLst>
            <pc:docMk/>
            <pc:sldMk cId="945240510" sldId="262"/>
            <ac:spMk id="12" creationId="{450D3AD2-FA80-415F-A9CE-54D884561CD7}"/>
          </ac:spMkLst>
        </pc:spChg>
      </pc:sldChg>
      <pc:sldMasterChg chg="del delSldLayout">
        <pc:chgData name="Batrano, Jacob" userId="S::jacob.batrano@snhu.edu::5256b305-24f9-4859-a82f-fcb746590233" providerId="AD" clId="Web-{354B5531-A683-4380-B68F-1B6D2A49FDA1}" dt="2023-08-13T23:04:02.940" v="13"/>
        <pc:sldMasterMkLst>
          <pc:docMk/>
          <pc:sldMasterMk cId="2460954070" sldId="2147483660"/>
        </pc:sldMasterMkLst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atrano, Jacob" userId="S::jacob.batrano@snhu.edu::5256b305-24f9-4859-a82f-fcb746590233" providerId="AD" clId="Web-{354B5531-A683-4380-B68F-1B6D2A49FDA1}" dt="2023-08-13T23:04:02.940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atrano, Jacob" userId="S::jacob.batrano@snhu.edu::5256b305-24f9-4859-a82f-fcb746590233" providerId="AD" clId="Web-{354B5531-A683-4380-B68F-1B6D2A49FDA1}" dt="2023-08-13T23:28:40.948" v="127"/>
        <pc:sldMasterMkLst>
          <pc:docMk/>
          <pc:sldMasterMk cId="737851002" sldId="2147483672"/>
        </pc:sldMasterMkLst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1078294160" sldId="2147483673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2879461718" sldId="2147483674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303360536" sldId="2147483675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999925561" sldId="2147483676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3433846944" sldId="2147483677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766285041" sldId="2147483678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3952834417" sldId="2147483679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786590395" sldId="2147483680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1538928750" sldId="2147483681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4183813818" sldId="2147483682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737851002" sldId="2147483672"/>
            <pc:sldLayoutMk cId="1083716744" sldId="2147483683"/>
          </pc:sldLayoutMkLst>
        </pc:sldLayoutChg>
      </pc:sldMasterChg>
      <pc:sldMasterChg chg="add del addSldLayout delSldLayout modSldLayout">
        <pc:chgData name="Batrano, Jacob" userId="S::jacob.batrano@snhu.edu::5256b305-24f9-4859-a82f-fcb746590233" providerId="AD" clId="Web-{354B5531-A683-4380-B68F-1B6D2A49FDA1}" dt="2023-08-13T23:28:40.948" v="127"/>
        <pc:sldMasterMkLst>
          <pc:docMk/>
          <pc:sldMasterMk cId="875073459" sldId="2147483684"/>
        </pc:sldMasterMkLst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1623084907" sldId="2147483685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1444514732" sldId="2147483686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65247068" sldId="2147483687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2846662923" sldId="2147483688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4018135833" sldId="2147483689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3926618344" sldId="2147483690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601380400" sldId="2147483691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1124037490" sldId="2147483692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4111720814" sldId="2147483693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274310845" sldId="2147483694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332176602" sldId="2147483695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2635436455" sldId="2147483696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1405641810" sldId="2147483697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670166742" sldId="2147483698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3556834409" sldId="2147483699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3576211283" sldId="2147483700"/>
          </pc:sldLayoutMkLst>
        </pc:sldLayoutChg>
        <pc:sldLayoutChg chg="add del mod replId">
          <pc:chgData name="Batrano, Jacob" userId="S::jacob.batrano@snhu.edu::5256b305-24f9-4859-a82f-fcb746590233" providerId="AD" clId="Web-{354B5531-A683-4380-B68F-1B6D2A49FDA1}" dt="2023-08-13T23:28:40.948" v="127"/>
          <pc:sldLayoutMkLst>
            <pc:docMk/>
            <pc:sldMasterMk cId="875073459" sldId="2147483684"/>
            <pc:sldLayoutMk cId="593865212" sldId="214748370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D1D58-91D3-440F-A3F2-78ACD06BF1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E8926-2BCB-4FBA-B47E-426AD08C9269}">
      <dgm:prSet/>
      <dgm:spPr/>
      <dgm:t>
        <a:bodyPr/>
        <a:lstStyle/>
        <a:p>
          <a:pPr>
            <a:defRPr cap="all"/>
          </a:pPr>
          <a:r>
            <a:rPr lang="en-US" b="1" dirty="0"/>
            <a:t>Sequential Phases</a:t>
          </a:r>
          <a:r>
            <a:rPr lang="en-US" dirty="0"/>
            <a:t>: Each phase completed before the next begins.</a:t>
          </a:r>
        </a:p>
      </dgm:t>
    </dgm:pt>
    <dgm:pt modelId="{D3FEC557-E48A-4F0B-B920-C49DBF59FA71}" type="parTrans" cxnId="{0388E71D-A8E0-42B6-98DB-E06435DD131C}">
      <dgm:prSet/>
      <dgm:spPr/>
      <dgm:t>
        <a:bodyPr/>
        <a:lstStyle/>
        <a:p>
          <a:endParaRPr lang="en-US"/>
        </a:p>
      </dgm:t>
    </dgm:pt>
    <dgm:pt modelId="{31445BB9-4523-4D6C-BAD3-ED6B9FC46E43}" type="sibTrans" cxnId="{0388E71D-A8E0-42B6-98DB-E06435DD131C}">
      <dgm:prSet/>
      <dgm:spPr/>
      <dgm:t>
        <a:bodyPr/>
        <a:lstStyle/>
        <a:p>
          <a:endParaRPr lang="en-US"/>
        </a:p>
      </dgm:t>
    </dgm:pt>
    <dgm:pt modelId="{0FCF4533-CC83-4813-86B4-63019892A1C0}">
      <dgm:prSet/>
      <dgm:spPr/>
      <dgm:t>
        <a:bodyPr/>
        <a:lstStyle/>
        <a:p>
          <a:pPr rtl="0">
            <a:defRPr cap="all"/>
          </a:pPr>
          <a:r>
            <a:rPr lang="en-US" b="1" dirty="0"/>
            <a:t>Rigidity</a:t>
          </a:r>
          <a:r>
            <a:rPr lang="en-US" dirty="0"/>
            <a:t>:</a:t>
          </a:r>
          <a:r>
            <a:rPr lang="en-US" dirty="0">
              <a:latin typeface="Calibri Light" panose="020F0302020204030204"/>
            </a:rPr>
            <a:t> </a:t>
          </a:r>
          <a:r>
            <a:rPr lang="en-US" cap="all" dirty="0"/>
            <a:t>Less flexibility for changes.</a:t>
          </a:r>
          <a:endParaRPr lang="en-US" dirty="0">
            <a:latin typeface="Calibri Light" panose="020F0302020204030204"/>
          </a:endParaRPr>
        </a:p>
      </dgm:t>
    </dgm:pt>
    <dgm:pt modelId="{D6260218-B05D-47DE-B572-BC2A5C52E598}" type="parTrans" cxnId="{35068CA1-4968-4379-8BB1-AC98AFF23498}">
      <dgm:prSet/>
      <dgm:spPr/>
      <dgm:t>
        <a:bodyPr/>
        <a:lstStyle/>
        <a:p>
          <a:endParaRPr lang="en-US"/>
        </a:p>
      </dgm:t>
    </dgm:pt>
    <dgm:pt modelId="{E03E0C92-3498-4B6B-B51A-265BA8CE4EE9}" type="sibTrans" cxnId="{35068CA1-4968-4379-8BB1-AC98AFF23498}">
      <dgm:prSet/>
      <dgm:spPr/>
      <dgm:t>
        <a:bodyPr/>
        <a:lstStyle/>
        <a:p>
          <a:endParaRPr lang="en-US"/>
        </a:p>
      </dgm:t>
    </dgm:pt>
    <dgm:pt modelId="{F9D568AC-A598-4CF6-A7B4-D78467675F16}">
      <dgm:prSet/>
      <dgm:spPr/>
      <dgm:t>
        <a:bodyPr/>
        <a:lstStyle/>
        <a:p>
          <a:pPr>
            <a:defRPr cap="all"/>
          </a:pPr>
          <a:r>
            <a:rPr lang="en-US" b="1" dirty="0"/>
            <a:t>Emphasis</a:t>
          </a:r>
          <a:r>
            <a:rPr lang="en-US" dirty="0"/>
            <a:t>: Focus on planning and documentation.</a:t>
          </a:r>
        </a:p>
      </dgm:t>
    </dgm:pt>
    <dgm:pt modelId="{19F6278B-3AD7-4E59-A184-8AA8B801CE53}" type="parTrans" cxnId="{CFA8B10D-12B7-48F1-A972-9ACC602B1A1B}">
      <dgm:prSet/>
      <dgm:spPr/>
      <dgm:t>
        <a:bodyPr/>
        <a:lstStyle/>
        <a:p>
          <a:endParaRPr lang="en-US"/>
        </a:p>
      </dgm:t>
    </dgm:pt>
    <dgm:pt modelId="{06FC0328-5C50-49C2-A969-58FDFA748C54}" type="sibTrans" cxnId="{CFA8B10D-12B7-48F1-A972-9ACC602B1A1B}">
      <dgm:prSet/>
      <dgm:spPr/>
      <dgm:t>
        <a:bodyPr/>
        <a:lstStyle/>
        <a:p>
          <a:endParaRPr lang="en-US"/>
        </a:p>
      </dgm:t>
    </dgm:pt>
    <dgm:pt modelId="{E6D7D537-7639-4B6A-B8D3-C1C984A9EA80}">
      <dgm:prSet/>
      <dgm:spPr/>
      <dgm:t>
        <a:bodyPr/>
        <a:lstStyle/>
        <a:p>
          <a:pPr>
            <a:defRPr cap="all"/>
          </a:pPr>
          <a:r>
            <a:rPr lang="en-US" b="1" dirty="0"/>
            <a:t>Issue Resolution</a:t>
          </a:r>
          <a:r>
            <a:rPr lang="en-US" dirty="0"/>
            <a:t>: Problems addressed after the entire phase is completed.</a:t>
          </a:r>
        </a:p>
      </dgm:t>
    </dgm:pt>
    <dgm:pt modelId="{A8BE8B81-0F91-454A-B214-67226FAB05F8}" type="parTrans" cxnId="{B278E54C-8FAA-4725-B171-1A302909FA34}">
      <dgm:prSet/>
      <dgm:spPr/>
      <dgm:t>
        <a:bodyPr/>
        <a:lstStyle/>
        <a:p>
          <a:endParaRPr lang="en-US"/>
        </a:p>
      </dgm:t>
    </dgm:pt>
    <dgm:pt modelId="{933514BA-C126-4EF9-8D4D-ADA4C68F86EA}" type="sibTrans" cxnId="{B278E54C-8FAA-4725-B171-1A302909FA34}">
      <dgm:prSet/>
      <dgm:spPr/>
      <dgm:t>
        <a:bodyPr/>
        <a:lstStyle/>
        <a:p>
          <a:endParaRPr lang="en-US"/>
        </a:p>
      </dgm:t>
    </dgm:pt>
    <dgm:pt modelId="{A5111645-4D6B-43EC-AEC9-F274879C126B}" type="pres">
      <dgm:prSet presAssocID="{C40D1D58-91D3-440F-A3F2-78ACD06BF1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DED547-85B0-438E-8A1B-6CF7C1947034}" type="pres">
      <dgm:prSet presAssocID="{50AE8926-2BCB-4FBA-B47E-426AD08C9269}" presName="hierRoot1" presStyleCnt="0"/>
      <dgm:spPr/>
    </dgm:pt>
    <dgm:pt modelId="{A8DBFED9-6C2C-4719-A55D-552BBBA53A97}" type="pres">
      <dgm:prSet presAssocID="{50AE8926-2BCB-4FBA-B47E-426AD08C9269}" presName="composite" presStyleCnt="0"/>
      <dgm:spPr/>
    </dgm:pt>
    <dgm:pt modelId="{A781DCF7-F8C8-4F11-A214-EC95688D2C0B}" type="pres">
      <dgm:prSet presAssocID="{50AE8926-2BCB-4FBA-B47E-426AD08C9269}" presName="background" presStyleLbl="node0" presStyleIdx="0" presStyleCnt="4"/>
      <dgm:spPr/>
    </dgm:pt>
    <dgm:pt modelId="{4C8B75CF-CB0B-4E89-8032-08E82BB2817E}" type="pres">
      <dgm:prSet presAssocID="{50AE8926-2BCB-4FBA-B47E-426AD08C9269}" presName="text" presStyleLbl="fgAcc0" presStyleIdx="0" presStyleCnt="4">
        <dgm:presLayoutVars>
          <dgm:chPref val="3"/>
        </dgm:presLayoutVars>
      </dgm:prSet>
      <dgm:spPr/>
    </dgm:pt>
    <dgm:pt modelId="{53CC1D96-216E-43FF-8EC2-208ED3E750C5}" type="pres">
      <dgm:prSet presAssocID="{50AE8926-2BCB-4FBA-B47E-426AD08C9269}" presName="hierChild2" presStyleCnt="0"/>
      <dgm:spPr/>
    </dgm:pt>
    <dgm:pt modelId="{56BCDAEE-41D5-4B7A-998A-55ADCB1EB771}" type="pres">
      <dgm:prSet presAssocID="{0FCF4533-CC83-4813-86B4-63019892A1C0}" presName="hierRoot1" presStyleCnt="0"/>
      <dgm:spPr/>
    </dgm:pt>
    <dgm:pt modelId="{37A10AF4-4674-46C5-86AA-08FE2873BA68}" type="pres">
      <dgm:prSet presAssocID="{0FCF4533-CC83-4813-86B4-63019892A1C0}" presName="composite" presStyleCnt="0"/>
      <dgm:spPr/>
    </dgm:pt>
    <dgm:pt modelId="{2587C24A-D4DD-48F2-A7C3-A6A583CA9543}" type="pres">
      <dgm:prSet presAssocID="{0FCF4533-CC83-4813-86B4-63019892A1C0}" presName="background" presStyleLbl="node0" presStyleIdx="1" presStyleCnt="4"/>
      <dgm:spPr/>
    </dgm:pt>
    <dgm:pt modelId="{64EC939D-E601-48DA-BD10-9B61FAD9BB0D}" type="pres">
      <dgm:prSet presAssocID="{0FCF4533-CC83-4813-86B4-63019892A1C0}" presName="text" presStyleLbl="fgAcc0" presStyleIdx="1" presStyleCnt="4">
        <dgm:presLayoutVars>
          <dgm:chPref val="3"/>
        </dgm:presLayoutVars>
      </dgm:prSet>
      <dgm:spPr/>
    </dgm:pt>
    <dgm:pt modelId="{5AFA5D84-909B-4605-89BA-46CB83F3DE40}" type="pres">
      <dgm:prSet presAssocID="{0FCF4533-CC83-4813-86B4-63019892A1C0}" presName="hierChild2" presStyleCnt="0"/>
      <dgm:spPr/>
    </dgm:pt>
    <dgm:pt modelId="{31FB264D-D7EB-4BE3-B6CB-794F1699AA37}" type="pres">
      <dgm:prSet presAssocID="{F9D568AC-A598-4CF6-A7B4-D78467675F16}" presName="hierRoot1" presStyleCnt="0"/>
      <dgm:spPr/>
    </dgm:pt>
    <dgm:pt modelId="{68EC7767-A93E-4524-987F-D223368959D4}" type="pres">
      <dgm:prSet presAssocID="{F9D568AC-A598-4CF6-A7B4-D78467675F16}" presName="composite" presStyleCnt="0"/>
      <dgm:spPr/>
    </dgm:pt>
    <dgm:pt modelId="{B7ACE227-A32E-4A4D-BF52-35E9C08DF4C4}" type="pres">
      <dgm:prSet presAssocID="{F9D568AC-A598-4CF6-A7B4-D78467675F16}" presName="background" presStyleLbl="node0" presStyleIdx="2" presStyleCnt="4"/>
      <dgm:spPr/>
    </dgm:pt>
    <dgm:pt modelId="{2A3C1FC1-4FD6-4BF8-A3A9-05EC77E81346}" type="pres">
      <dgm:prSet presAssocID="{F9D568AC-A598-4CF6-A7B4-D78467675F16}" presName="text" presStyleLbl="fgAcc0" presStyleIdx="2" presStyleCnt="4">
        <dgm:presLayoutVars>
          <dgm:chPref val="3"/>
        </dgm:presLayoutVars>
      </dgm:prSet>
      <dgm:spPr/>
    </dgm:pt>
    <dgm:pt modelId="{349731AB-6288-4FE5-8B6B-FB2D7499E005}" type="pres">
      <dgm:prSet presAssocID="{F9D568AC-A598-4CF6-A7B4-D78467675F16}" presName="hierChild2" presStyleCnt="0"/>
      <dgm:spPr/>
    </dgm:pt>
    <dgm:pt modelId="{AA375AE5-6017-44EE-9106-0CFDDE82BEEE}" type="pres">
      <dgm:prSet presAssocID="{E6D7D537-7639-4B6A-B8D3-C1C984A9EA80}" presName="hierRoot1" presStyleCnt="0"/>
      <dgm:spPr/>
    </dgm:pt>
    <dgm:pt modelId="{BF160741-63D6-49A9-AEC0-889B99A60AC1}" type="pres">
      <dgm:prSet presAssocID="{E6D7D537-7639-4B6A-B8D3-C1C984A9EA80}" presName="composite" presStyleCnt="0"/>
      <dgm:spPr/>
    </dgm:pt>
    <dgm:pt modelId="{E1FF2078-A1FA-4888-8AF2-98375977824E}" type="pres">
      <dgm:prSet presAssocID="{E6D7D537-7639-4B6A-B8D3-C1C984A9EA80}" presName="background" presStyleLbl="node0" presStyleIdx="3" presStyleCnt="4"/>
      <dgm:spPr/>
    </dgm:pt>
    <dgm:pt modelId="{0ED4EDE8-74F6-418A-9B91-66E715757F7A}" type="pres">
      <dgm:prSet presAssocID="{E6D7D537-7639-4B6A-B8D3-C1C984A9EA80}" presName="text" presStyleLbl="fgAcc0" presStyleIdx="3" presStyleCnt="4">
        <dgm:presLayoutVars>
          <dgm:chPref val="3"/>
        </dgm:presLayoutVars>
      </dgm:prSet>
      <dgm:spPr/>
    </dgm:pt>
    <dgm:pt modelId="{6E5DDF56-7319-4A07-836B-B2FE15530F78}" type="pres">
      <dgm:prSet presAssocID="{E6D7D537-7639-4B6A-B8D3-C1C984A9EA80}" presName="hierChild2" presStyleCnt="0"/>
      <dgm:spPr/>
    </dgm:pt>
  </dgm:ptLst>
  <dgm:cxnLst>
    <dgm:cxn modelId="{CFA8B10D-12B7-48F1-A972-9ACC602B1A1B}" srcId="{C40D1D58-91D3-440F-A3F2-78ACD06BF17D}" destId="{F9D568AC-A598-4CF6-A7B4-D78467675F16}" srcOrd="2" destOrd="0" parTransId="{19F6278B-3AD7-4E59-A184-8AA8B801CE53}" sibTransId="{06FC0328-5C50-49C2-A969-58FDFA748C54}"/>
    <dgm:cxn modelId="{0388E71D-A8E0-42B6-98DB-E06435DD131C}" srcId="{C40D1D58-91D3-440F-A3F2-78ACD06BF17D}" destId="{50AE8926-2BCB-4FBA-B47E-426AD08C9269}" srcOrd="0" destOrd="0" parTransId="{D3FEC557-E48A-4F0B-B920-C49DBF59FA71}" sibTransId="{31445BB9-4523-4D6C-BAD3-ED6B9FC46E43}"/>
    <dgm:cxn modelId="{1C4E3742-9DBF-4280-BE3D-E85438B5B4A3}" type="presOf" srcId="{E6D7D537-7639-4B6A-B8D3-C1C984A9EA80}" destId="{0ED4EDE8-74F6-418A-9B91-66E715757F7A}" srcOrd="0" destOrd="0" presId="urn:microsoft.com/office/officeart/2005/8/layout/hierarchy1"/>
    <dgm:cxn modelId="{B278E54C-8FAA-4725-B171-1A302909FA34}" srcId="{C40D1D58-91D3-440F-A3F2-78ACD06BF17D}" destId="{E6D7D537-7639-4B6A-B8D3-C1C984A9EA80}" srcOrd="3" destOrd="0" parTransId="{A8BE8B81-0F91-454A-B214-67226FAB05F8}" sibTransId="{933514BA-C126-4EF9-8D4D-ADA4C68F86EA}"/>
    <dgm:cxn modelId="{79FD557A-FF36-4AAC-9DF8-B2BA172E9FD2}" type="presOf" srcId="{50AE8926-2BCB-4FBA-B47E-426AD08C9269}" destId="{4C8B75CF-CB0B-4E89-8032-08E82BB2817E}" srcOrd="0" destOrd="0" presId="urn:microsoft.com/office/officeart/2005/8/layout/hierarchy1"/>
    <dgm:cxn modelId="{D2199A80-1B87-4B93-9D01-C0F36AC8245E}" type="presOf" srcId="{0FCF4533-CC83-4813-86B4-63019892A1C0}" destId="{64EC939D-E601-48DA-BD10-9B61FAD9BB0D}" srcOrd="0" destOrd="0" presId="urn:microsoft.com/office/officeart/2005/8/layout/hierarchy1"/>
    <dgm:cxn modelId="{35068CA1-4968-4379-8BB1-AC98AFF23498}" srcId="{C40D1D58-91D3-440F-A3F2-78ACD06BF17D}" destId="{0FCF4533-CC83-4813-86B4-63019892A1C0}" srcOrd="1" destOrd="0" parTransId="{D6260218-B05D-47DE-B572-BC2A5C52E598}" sibTransId="{E03E0C92-3498-4B6B-B51A-265BA8CE4EE9}"/>
    <dgm:cxn modelId="{11C78AB9-DDB2-4FF5-A046-6419F1248A84}" type="presOf" srcId="{C40D1D58-91D3-440F-A3F2-78ACD06BF17D}" destId="{A5111645-4D6B-43EC-AEC9-F274879C126B}" srcOrd="0" destOrd="0" presId="urn:microsoft.com/office/officeart/2005/8/layout/hierarchy1"/>
    <dgm:cxn modelId="{F2845DC5-184B-410C-8EE8-878966CA1229}" type="presOf" srcId="{F9D568AC-A598-4CF6-A7B4-D78467675F16}" destId="{2A3C1FC1-4FD6-4BF8-A3A9-05EC77E81346}" srcOrd="0" destOrd="0" presId="urn:microsoft.com/office/officeart/2005/8/layout/hierarchy1"/>
    <dgm:cxn modelId="{76D4F0FE-4F5E-497B-8A07-7AF3209490D9}" type="presParOf" srcId="{A5111645-4D6B-43EC-AEC9-F274879C126B}" destId="{20DED547-85B0-438E-8A1B-6CF7C1947034}" srcOrd="0" destOrd="0" presId="urn:microsoft.com/office/officeart/2005/8/layout/hierarchy1"/>
    <dgm:cxn modelId="{73F30461-C974-45C1-A643-228F38C02DC4}" type="presParOf" srcId="{20DED547-85B0-438E-8A1B-6CF7C1947034}" destId="{A8DBFED9-6C2C-4719-A55D-552BBBA53A97}" srcOrd="0" destOrd="0" presId="urn:microsoft.com/office/officeart/2005/8/layout/hierarchy1"/>
    <dgm:cxn modelId="{15866589-D080-4080-AF06-2EF6CB789797}" type="presParOf" srcId="{A8DBFED9-6C2C-4719-A55D-552BBBA53A97}" destId="{A781DCF7-F8C8-4F11-A214-EC95688D2C0B}" srcOrd="0" destOrd="0" presId="urn:microsoft.com/office/officeart/2005/8/layout/hierarchy1"/>
    <dgm:cxn modelId="{CA1150DC-A8A7-4774-BC10-716CC2450A30}" type="presParOf" srcId="{A8DBFED9-6C2C-4719-A55D-552BBBA53A97}" destId="{4C8B75CF-CB0B-4E89-8032-08E82BB2817E}" srcOrd="1" destOrd="0" presId="urn:microsoft.com/office/officeart/2005/8/layout/hierarchy1"/>
    <dgm:cxn modelId="{8C90406D-ACEF-4EAC-AFE5-4BE37DA45261}" type="presParOf" srcId="{20DED547-85B0-438E-8A1B-6CF7C1947034}" destId="{53CC1D96-216E-43FF-8EC2-208ED3E750C5}" srcOrd="1" destOrd="0" presId="urn:microsoft.com/office/officeart/2005/8/layout/hierarchy1"/>
    <dgm:cxn modelId="{BA762BF4-1961-4DB5-A78D-4C33CF5837DB}" type="presParOf" srcId="{A5111645-4D6B-43EC-AEC9-F274879C126B}" destId="{56BCDAEE-41D5-4B7A-998A-55ADCB1EB771}" srcOrd="1" destOrd="0" presId="urn:microsoft.com/office/officeart/2005/8/layout/hierarchy1"/>
    <dgm:cxn modelId="{E7EE5185-B2B2-42C3-BDA3-29B7844C6AAE}" type="presParOf" srcId="{56BCDAEE-41D5-4B7A-998A-55ADCB1EB771}" destId="{37A10AF4-4674-46C5-86AA-08FE2873BA68}" srcOrd="0" destOrd="0" presId="urn:microsoft.com/office/officeart/2005/8/layout/hierarchy1"/>
    <dgm:cxn modelId="{F3E368BF-D98D-4916-81A6-5192FACBA47E}" type="presParOf" srcId="{37A10AF4-4674-46C5-86AA-08FE2873BA68}" destId="{2587C24A-D4DD-48F2-A7C3-A6A583CA9543}" srcOrd="0" destOrd="0" presId="urn:microsoft.com/office/officeart/2005/8/layout/hierarchy1"/>
    <dgm:cxn modelId="{960108F0-96CE-4C27-93E4-D6FC03AB8BF1}" type="presParOf" srcId="{37A10AF4-4674-46C5-86AA-08FE2873BA68}" destId="{64EC939D-E601-48DA-BD10-9B61FAD9BB0D}" srcOrd="1" destOrd="0" presId="urn:microsoft.com/office/officeart/2005/8/layout/hierarchy1"/>
    <dgm:cxn modelId="{ABB4617C-58E8-4B1F-8C00-C9239DB7F448}" type="presParOf" srcId="{56BCDAEE-41D5-4B7A-998A-55ADCB1EB771}" destId="{5AFA5D84-909B-4605-89BA-46CB83F3DE40}" srcOrd="1" destOrd="0" presId="urn:microsoft.com/office/officeart/2005/8/layout/hierarchy1"/>
    <dgm:cxn modelId="{C3D7E5AE-247B-43F6-9634-540E72FFFB9C}" type="presParOf" srcId="{A5111645-4D6B-43EC-AEC9-F274879C126B}" destId="{31FB264D-D7EB-4BE3-B6CB-794F1699AA37}" srcOrd="2" destOrd="0" presId="urn:microsoft.com/office/officeart/2005/8/layout/hierarchy1"/>
    <dgm:cxn modelId="{5DCAB7DA-31AB-4106-A61B-6FFCD70A25E2}" type="presParOf" srcId="{31FB264D-D7EB-4BE3-B6CB-794F1699AA37}" destId="{68EC7767-A93E-4524-987F-D223368959D4}" srcOrd="0" destOrd="0" presId="urn:microsoft.com/office/officeart/2005/8/layout/hierarchy1"/>
    <dgm:cxn modelId="{AE9C11CB-4EE1-4BDE-94C1-372066D0BBFC}" type="presParOf" srcId="{68EC7767-A93E-4524-987F-D223368959D4}" destId="{B7ACE227-A32E-4A4D-BF52-35E9C08DF4C4}" srcOrd="0" destOrd="0" presId="urn:microsoft.com/office/officeart/2005/8/layout/hierarchy1"/>
    <dgm:cxn modelId="{12322F22-3B5F-496A-B246-D41CF3DB7FB9}" type="presParOf" srcId="{68EC7767-A93E-4524-987F-D223368959D4}" destId="{2A3C1FC1-4FD6-4BF8-A3A9-05EC77E81346}" srcOrd="1" destOrd="0" presId="urn:microsoft.com/office/officeart/2005/8/layout/hierarchy1"/>
    <dgm:cxn modelId="{25F7DF48-B10A-4B7B-A7E3-661AEFEEA949}" type="presParOf" srcId="{31FB264D-D7EB-4BE3-B6CB-794F1699AA37}" destId="{349731AB-6288-4FE5-8B6B-FB2D7499E005}" srcOrd="1" destOrd="0" presId="urn:microsoft.com/office/officeart/2005/8/layout/hierarchy1"/>
    <dgm:cxn modelId="{06593EA7-54AB-45FC-876A-8252943764E5}" type="presParOf" srcId="{A5111645-4D6B-43EC-AEC9-F274879C126B}" destId="{AA375AE5-6017-44EE-9106-0CFDDE82BEEE}" srcOrd="3" destOrd="0" presId="urn:microsoft.com/office/officeart/2005/8/layout/hierarchy1"/>
    <dgm:cxn modelId="{295F2BF8-9E08-4EB9-8E43-93ED1617B663}" type="presParOf" srcId="{AA375AE5-6017-44EE-9106-0CFDDE82BEEE}" destId="{BF160741-63D6-49A9-AEC0-889B99A60AC1}" srcOrd="0" destOrd="0" presId="urn:microsoft.com/office/officeart/2005/8/layout/hierarchy1"/>
    <dgm:cxn modelId="{6152A6D2-F929-4CDC-A025-7D6765091B89}" type="presParOf" srcId="{BF160741-63D6-49A9-AEC0-889B99A60AC1}" destId="{E1FF2078-A1FA-4888-8AF2-98375977824E}" srcOrd="0" destOrd="0" presId="urn:microsoft.com/office/officeart/2005/8/layout/hierarchy1"/>
    <dgm:cxn modelId="{B2F9D3C0-1029-4B14-93C1-F32A0621809A}" type="presParOf" srcId="{BF160741-63D6-49A9-AEC0-889B99A60AC1}" destId="{0ED4EDE8-74F6-418A-9B91-66E715757F7A}" srcOrd="1" destOrd="0" presId="urn:microsoft.com/office/officeart/2005/8/layout/hierarchy1"/>
    <dgm:cxn modelId="{2DED078F-6088-4C4A-8DB7-3A1B98709B29}" type="presParOf" srcId="{AA375AE5-6017-44EE-9106-0CFDDE82BEEE}" destId="{6E5DDF56-7319-4A07-836B-B2FE15530F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DFE75-62C8-4626-8CAE-454F05DA2B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9AEB2C9-703E-48E7-B785-DBA6103B5FC5}">
      <dgm:prSet/>
      <dgm:spPr/>
      <dgm:t>
        <a:bodyPr/>
        <a:lstStyle/>
        <a:p>
          <a:pPr>
            <a:defRPr cap="all"/>
          </a:pPr>
          <a:r>
            <a:rPr lang="en-US" b="1"/>
            <a:t>Agile</a:t>
          </a:r>
          <a:r>
            <a:rPr lang="en-US"/>
            <a:t>: Immediate feedback loops allow for rapid adjustments.</a:t>
          </a:r>
        </a:p>
      </dgm:t>
    </dgm:pt>
    <dgm:pt modelId="{404BA822-AA51-49BC-92D5-828FD9A1ED70}" type="parTrans" cxnId="{74CFFA85-333A-403F-8CE8-34C8DC4BE4C2}">
      <dgm:prSet/>
      <dgm:spPr/>
      <dgm:t>
        <a:bodyPr/>
        <a:lstStyle/>
        <a:p>
          <a:endParaRPr lang="en-US"/>
        </a:p>
      </dgm:t>
    </dgm:pt>
    <dgm:pt modelId="{F9E9263D-65DE-45C1-BCE7-86AB7FD468CA}" type="sibTrans" cxnId="{74CFFA85-333A-403F-8CE8-34C8DC4BE4C2}">
      <dgm:prSet/>
      <dgm:spPr/>
      <dgm:t>
        <a:bodyPr/>
        <a:lstStyle/>
        <a:p>
          <a:endParaRPr lang="en-US"/>
        </a:p>
      </dgm:t>
    </dgm:pt>
    <dgm:pt modelId="{F35B83E3-7711-43A6-A2B1-FF0680DE4F3F}">
      <dgm:prSet/>
      <dgm:spPr/>
      <dgm:t>
        <a:bodyPr/>
        <a:lstStyle/>
        <a:p>
          <a:pPr>
            <a:defRPr cap="all"/>
          </a:pPr>
          <a:r>
            <a:rPr lang="en-US" b="1"/>
            <a:t>Waterfall</a:t>
          </a:r>
          <a:r>
            <a:rPr lang="en-US"/>
            <a:t>: Delays in feedback can lead to prolonged issues and expensive changes.</a:t>
          </a:r>
        </a:p>
      </dgm:t>
    </dgm:pt>
    <dgm:pt modelId="{24B5EF38-7A41-4AEA-9387-5B811F118559}" type="parTrans" cxnId="{56989E13-E7E9-487A-8EEF-29CCEA0BF553}">
      <dgm:prSet/>
      <dgm:spPr/>
      <dgm:t>
        <a:bodyPr/>
        <a:lstStyle/>
        <a:p>
          <a:endParaRPr lang="en-US"/>
        </a:p>
      </dgm:t>
    </dgm:pt>
    <dgm:pt modelId="{E9BBCAE6-F500-43AC-BA0F-873F75E11467}" type="sibTrans" cxnId="{56989E13-E7E9-487A-8EEF-29CCEA0BF553}">
      <dgm:prSet/>
      <dgm:spPr/>
      <dgm:t>
        <a:bodyPr/>
        <a:lstStyle/>
        <a:p>
          <a:endParaRPr lang="en-US"/>
        </a:p>
      </dgm:t>
    </dgm:pt>
    <dgm:pt modelId="{69189B06-1CFD-4135-A579-6CBF0BA36CE1}" type="pres">
      <dgm:prSet presAssocID="{3A9DFE75-62C8-4626-8CAE-454F05DA2BBC}" presName="root" presStyleCnt="0">
        <dgm:presLayoutVars>
          <dgm:dir/>
          <dgm:resizeHandles val="exact"/>
        </dgm:presLayoutVars>
      </dgm:prSet>
      <dgm:spPr/>
    </dgm:pt>
    <dgm:pt modelId="{3A41FF89-EC9D-47A4-912F-0D811F9577F9}" type="pres">
      <dgm:prSet presAssocID="{B9AEB2C9-703E-48E7-B785-DBA6103B5FC5}" presName="compNode" presStyleCnt="0"/>
      <dgm:spPr/>
    </dgm:pt>
    <dgm:pt modelId="{EA4388CE-3421-4B8D-9ACD-8563DBB84212}" type="pres">
      <dgm:prSet presAssocID="{B9AEB2C9-703E-48E7-B785-DBA6103B5FC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3682D36-D99B-4FCE-AD9A-58558CD804D5}" type="pres">
      <dgm:prSet presAssocID="{B9AEB2C9-703E-48E7-B785-DBA6103B5F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82438A2-D89B-4174-A36A-C52F185030EF}" type="pres">
      <dgm:prSet presAssocID="{B9AEB2C9-703E-48E7-B785-DBA6103B5FC5}" presName="spaceRect" presStyleCnt="0"/>
      <dgm:spPr/>
    </dgm:pt>
    <dgm:pt modelId="{2104775B-0348-4492-85B0-5810582DB02F}" type="pres">
      <dgm:prSet presAssocID="{B9AEB2C9-703E-48E7-B785-DBA6103B5FC5}" presName="textRect" presStyleLbl="revTx" presStyleIdx="0" presStyleCnt="2">
        <dgm:presLayoutVars>
          <dgm:chMax val="1"/>
          <dgm:chPref val="1"/>
        </dgm:presLayoutVars>
      </dgm:prSet>
      <dgm:spPr/>
    </dgm:pt>
    <dgm:pt modelId="{219CB6BF-220B-483C-949C-DC6B5CB08DE0}" type="pres">
      <dgm:prSet presAssocID="{F9E9263D-65DE-45C1-BCE7-86AB7FD468CA}" presName="sibTrans" presStyleCnt="0"/>
      <dgm:spPr/>
    </dgm:pt>
    <dgm:pt modelId="{1AA0A38C-67AA-43B6-A7D8-79746255934D}" type="pres">
      <dgm:prSet presAssocID="{F35B83E3-7711-43A6-A2B1-FF0680DE4F3F}" presName="compNode" presStyleCnt="0"/>
      <dgm:spPr/>
    </dgm:pt>
    <dgm:pt modelId="{C202A927-0188-4E32-BCEF-BD6FB7302396}" type="pres">
      <dgm:prSet presAssocID="{F35B83E3-7711-43A6-A2B1-FF0680DE4F3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BEDAC76-A761-43FB-9760-FA503D2BD6A5}" type="pres">
      <dgm:prSet presAssocID="{F35B83E3-7711-43A6-A2B1-FF0680DE4F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28308638-4D07-4442-8AA2-DD34FF5C626B}" type="pres">
      <dgm:prSet presAssocID="{F35B83E3-7711-43A6-A2B1-FF0680DE4F3F}" presName="spaceRect" presStyleCnt="0"/>
      <dgm:spPr/>
    </dgm:pt>
    <dgm:pt modelId="{22FC9DC4-1679-4C80-95EA-D7C25D45726D}" type="pres">
      <dgm:prSet presAssocID="{F35B83E3-7711-43A6-A2B1-FF0680DE4F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989E13-E7E9-487A-8EEF-29CCEA0BF553}" srcId="{3A9DFE75-62C8-4626-8CAE-454F05DA2BBC}" destId="{F35B83E3-7711-43A6-A2B1-FF0680DE4F3F}" srcOrd="1" destOrd="0" parTransId="{24B5EF38-7A41-4AEA-9387-5B811F118559}" sibTransId="{E9BBCAE6-F500-43AC-BA0F-873F75E11467}"/>
    <dgm:cxn modelId="{583A6222-4B25-49B4-90FB-6940B0A9257E}" type="presOf" srcId="{F35B83E3-7711-43A6-A2B1-FF0680DE4F3F}" destId="{22FC9DC4-1679-4C80-95EA-D7C25D45726D}" srcOrd="0" destOrd="0" presId="urn:microsoft.com/office/officeart/2018/5/layout/IconLeafLabelList"/>
    <dgm:cxn modelId="{9DB2823A-BC54-484E-94B7-19FF785BEA9A}" type="presOf" srcId="{3A9DFE75-62C8-4626-8CAE-454F05DA2BBC}" destId="{69189B06-1CFD-4135-A579-6CBF0BA36CE1}" srcOrd="0" destOrd="0" presId="urn:microsoft.com/office/officeart/2018/5/layout/IconLeafLabelList"/>
    <dgm:cxn modelId="{74CFFA85-333A-403F-8CE8-34C8DC4BE4C2}" srcId="{3A9DFE75-62C8-4626-8CAE-454F05DA2BBC}" destId="{B9AEB2C9-703E-48E7-B785-DBA6103B5FC5}" srcOrd="0" destOrd="0" parTransId="{404BA822-AA51-49BC-92D5-828FD9A1ED70}" sibTransId="{F9E9263D-65DE-45C1-BCE7-86AB7FD468CA}"/>
    <dgm:cxn modelId="{0BB002D4-2226-468B-8AA9-2ACD958F0857}" type="presOf" srcId="{B9AEB2C9-703E-48E7-B785-DBA6103B5FC5}" destId="{2104775B-0348-4492-85B0-5810582DB02F}" srcOrd="0" destOrd="0" presId="urn:microsoft.com/office/officeart/2018/5/layout/IconLeafLabelList"/>
    <dgm:cxn modelId="{52819D36-A53A-4D2D-A123-0E3674A9E4BF}" type="presParOf" srcId="{69189B06-1CFD-4135-A579-6CBF0BA36CE1}" destId="{3A41FF89-EC9D-47A4-912F-0D811F9577F9}" srcOrd="0" destOrd="0" presId="urn:microsoft.com/office/officeart/2018/5/layout/IconLeafLabelList"/>
    <dgm:cxn modelId="{F3010247-0F0F-4467-96A7-BB01DAFF41F4}" type="presParOf" srcId="{3A41FF89-EC9D-47A4-912F-0D811F9577F9}" destId="{EA4388CE-3421-4B8D-9ACD-8563DBB84212}" srcOrd="0" destOrd="0" presId="urn:microsoft.com/office/officeart/2018/5/layout/IconLeafLabelList"/>
    <dgm:cxn modelId="{CB3529E7-D330-4D4C-BEF2-AA642C35EC12}" type="presParOf" srcId="{3A41FF89-EC9D-47A4-912F-0D811F9577F9}" destId="{F3682D36-D99B-4FCE-AD9A-58558CD804D5}" srcOrd="1" destOrd="0" presId="urn:microsoft.com/office/officeart/2018/5/layout/IconLeafLabelList"/>
    <dgm:cxn modelId="{F792FCF8-74A4-4CE9-9EAD-D6A5F9686A23}" type="presParOf" srcId="{3A41FF89-EC9D-47A4-912F-0D811F9577F9}" destId="{482438A2-D89B-4174-A36A-C52F185030EF}" srcOrd="2" destOrd="0" presId="urn:microsoft.com/office/officeart/2018/5/layout/IconLeafLabelList"/>
    <dgm:cxn modelId="{EC30D0A6-F3D9-4623-8686-3BE3C80A0DB8}" type="presParOf" srcId="{3A41FF89-EC9D-47A4-912F-0D811F9577F9}" destId="{2104775B-0348-4492-85B0-5810582DB02F}" srcOrd="3" destOrd="0" presId="urn:microsoft.com/office/officeart/2018/5/layout/IconLeafLabelList"/>
    <dgm:cxn modelId="{4D121A4C-C708-4384-8525-BE1AC4631A31}" type="presParOf" srcId="{69189B06-1CFD-4135-A579-6CBF0BA36CE1}" destId="{219CB6BF-220B-483C-949C-DC6B5CB08DE0}" srcOrd="1" destOrd="0" presId="urn:microsoft.com/office/officeart/2018/5/layout/IconLeafLabelList"/>
    <dgm:cxn modelId="{557BD92F-C904-4541-B790-7C51C1C52B96}" type="presParOf" srcId="{69189B06-1CFD-4135-A579-6CBF0BA36CE1}" destId="{1AA0A38C-67AA-43B6-A7D8-79746255934D}" srcOrd="2" destOrd="0" presId="urn:microsoft.com/office/officeart/2018/5/layout/IconLeafLabelList"/>
    <dgm:cxn modelId="{FDB10652-03CC-47D6-BDEF-FEB82B829E4C}" type="presParOf" srcId="{1AA0A38C-67AA-43B6-A7D8-79746255934D}" destId="{C202A927-0188-4E32-BCEF-BD6FB7302396}" srcOrd="0" destOrd="0" presId="urn:microsoft.com/office/officeart/2018/5/layout/IconLeafLabelList"/>
    <dgm:cxn modelId="{26BC27E5-1A7B-4973-8DEE-FDC751299391}" type="presParOf" srcId="{1AA0A38C-67AA-43B6-A7D8-79746255934D}" destId="{2BEDAC76-A761-43FB-9760-FA503D2BD6A5}" srcOrd="1" destOrd="0" presId="urn:microsoft.com/office/officeart/2018/5/layout/IconLeafLabelList"/>
    <dgm:cxn modelId="{3C8E80FB-8CBF-4D97-9E83-06B7B5A5861B}" type="presParOf" srcId="{1AA0A38C-67AA-43B6-A7D8-79746255934D}" destId="{28308638-4D07-4442-8AA2-DD34FF5C626B}" srcOrd="2" destOrd="0" presId="urn:microsoft.com/office/officeart/2018/5/layout/IconLeafLabelList"/>
    <dgm:cxn modelId="{E2E86C06-84B4-4237-AA96-B0E7EB22D149}" type="presParOf" srcId="{1AA0A38C-67AA-43B6-A7D8-79746255934D}" destId="{22FC9DC4-1679-4C80-95EA-D7C25D4572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E7CC39-5697-40E2-B705-D4D34C24B1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D5227D-7DB9-4E92-B24A-746F8CCBAD98}">
      <dgm:prSet/>
      <dgm:spPr/>
      <dgm:t>
        <a:bodyPr/>
        <a:lstStyle/>
        <a:p>
          <a:r>
            <a:rPr lang="en-US" b="1"/>
            <a:t>Project Size &amp; Complexity</a:t>
          </a:r>
          <a:r>
            <a:rPr lang="en-US"/>
            <a:t>: Large projects might lean Waterfall, rapid and evolving projects lean Agile.</a:t>
          </a:r>
        </a:p>
      </dgm:t>
    </dgm:pt>
    <dgm:pt modelId="{B0CD2E15-F4E5-4892-A19E-76D339D45B81}" type="parTrans" cxnId="{D73B21B8-C4E1-4393-BCBE-72101A988DAF}">
      <dgm:prSet/>
      <dgm:spPr/>
      <dgm:t>
        <a:bodyPr/>
        <a:lstStyle/>
        <a:p>
          <a:endParaRPr lang="en-US"/>
        </a:p>
      </dgm:t>
    </dgm:pt>
    <dgm:pt modelId="{CEEC1BA3-7085-4067-90CD-C27729CAB7E9}" type="sibTrans" cxnId="{D73B21B8-C4E1-4393-BCBE-72101A988DAF}">
      <dgm:prSet/>
      <dgm:spPr/>
      <dgm:t>
        <a:bodyPr/>
        <a:lstStyle/>
        <a:p>
          <a:endParaRPr lang="en-US"/>
        </a:p>
      </dgm:t>
    </dgm:pt>
    <dgm:pt modelId="{0629E3D4-5FB0-4D50-9F4F-CA208B334C73}">
      <dgm:prSet/>
      <dgm:spPr/>
      <dgm:t>
        <a:bodyPr/>
        <a:lstStyle/>
        <a:p>
          <a:r>
            <a:rPr lang="en-US" b="1"/>
            <a:t>Stakeholder Involvement</a:t>
          </a:r>
          <a:r>
            <a:rPr lang="en-US"/>
            <a:t>: Agile requires continuous stakeholder feedback.</a:t>
          </a:r>
        </a:p>
      </dgm:t>
    </dgm:pt>
    <dgm:pt modelId="{3885ABC1-5C63-4AAB-9750-B4C21CE427D5}" type="parTrans" cxnId="{1981A73F-45F4-4B41-BD72-BD4744A3DBA5}">
      <dgm:prSet/>
      <dgm:spPr/>
      <dgm:t>
        <a:bodyPr/>
        <a:lstStyle/>
        <a:p>
          <a:endParaRPr lang="en-US"/>
        </a:p>
      </dgm:t>
    </dgm:pt>
    <dgm:pt modelId="{DC38676C-A862-44D8-B37F-B95BC3E0EF9E}" type="sibTrans" cxnId="{1981A73F-45F4-4B41-BD72-BD4744A3DBA5}">
      <dgm:prSet/>
      <dgm:spPr/>
      <dgm:t>
        <a:bodyPr/>
        <a:lstStyle/>
        <a:p>
          <a:endParaRPr lang="en-US"/>
        </a:p>
      </dgm:t>
    </dgm:pt>
    <dgm:pt modelId="{E5D3EBFD-DE0F-4F05-924C-69503EB10144}">
      <dgm:prSet/>
      <dgm:spPr/>
      <dgm:t>
        <a:bodyPr/>
        <a:lstStyle/>
        <a:p>
          <a:r>
            <a:rPr lang="en-US" b="1"/>
            <a:t>Flexibility Needed</a:t>
          </a:r>
          <a:r>
            <a:rPr lang="en-US"/>
            <a:t>: How adaptable does the project need to be?</a:t>
          </a:r>
        </a:p>
      </dgm:t>
    </dgm:pt>
    <dgm:pt modelId="{5018B0E3-302B-48E8-827E-045C43BE833D}" type="parTrans" cxnId="{6DFC4AED-58DC-4659-A253-A8DDF79F1592}">
      <dgm:prSet/>
      <dgm:spPr/>
      <dgm:t>
        <a:bodyPr/>
        <a:lstStyle/>
        <a:p>
          <a:endParaRPr lang="en-US"/>
        </a:p>
      </dgm:t>
    </dgm:pt>
    <dgm:pt modelId="{B25E5666-3F89-478E-B487-7BC73B7DC846}" type="sibTrans" cxnId="{6DFC4AED-58DC-4659-A253-A8DDF79F1592}">
      <dgm:prSet/>
      <dgm:spPr/>
      <dgm:t>
        <a:bodyPr/>
        <a:lstStyle/>
        <a:p>
          <a:endParaRPr lang="en-US"/>
        </a:p>
      </dgm:t>
    </dgm:pt>
    <dgm:pt modelId="{8B931F01-6559-4DA7-93C5-EE0F31726A76}">
      <dgm:prSet/>
      <dgm:spPr/>
      <dgm:t>
        <a:bodyPr/>
        <a:lstStyle/>
        <a:p>
          <a:r>
            <a:rPr lang="en-US" b="1"/>
            <a:t>Team Experience</a:t>
          </a:r>
          <a:r>
            <a:rPr lang="en-US"/>
            <a:t>: Familiarity with either methodology can influence the decision.</a:t>
          </a:r>
        </a:p>
      </dgm:t>
    </dgm:pt>
    <dgm:pt modelId="{60E3913A-5C11-4FB3-A008-C50E51AAB2E7}" type="parTrans" cxnId="{2052F583-A779-44C4-B42B-C525E02C6208}">
      <dgm:prSet/>
      <dgm:spPr/>
      <dgm:t>
        <a:bodyPr/>
        <a:lstStyle/>
        <a:p>
          <a:endParaRPr lang="en-US"/>
        </a:p>
      </dgm:t>
    </dgm:pt>
    <dgm:pt modelId="{1FD49DF7-4118-48F7-BFB7-AB0D31532D0E}" type="sibTrans" cxnId="{2052F583-A779-44C4-B42B-C525E02C6208}">
      <dgm:prSet/>
      <dgm:spPr/>
      <dgm:t>
        <a:bodyPr/>
        <a:lstStyle/>
        <a:p>
          <a:endParaRPr lang="en-US"/>
        </a:p>
      </dgm:t>
    </dgm:pt>
    <dgm:pt modelId="{CC65898A-C15D-40E6-BAF9-35892E7014FD}" type="pres">
      <dgm:prSet presAssocID="{04E7CC39-5697-40E2-B705-D4D34C24B17B}" presName="root" presStyleCnt="0">
        <dgm:presLayoutVars>
          <dgm:dir/>
          <dgm:resizeHandles val="exact"/>
        </dgm:presLayoutVars>
      </dgm:prSet>
      <dgm:spPr/>
    </dgm:pt>
    <dgm:pt modelId="{E875BB9F-F84A-4206-AF35-B8E909B7EDCB}" type="pres">
      <dgm:prSet presAssocID="{04E7CC39-5697-40E2-B705-D4D34C24B17B}" presName="container" presStyleCnt="0">
        <dgm:presLayoutVars>
          <dgm:dir/>
          <dgm:resizeHandles val="exact"/>
        </dgm:presLayoutVars>
      </dgm:prSet>
      <dgm:spPr/>
    </dgm:pt>
    <dgm:pt modelId="{28702A42-6E5F-45D8-BE9E-9B35AF064F4A}" type="pres">
      <dgm:prSet presAssocID="{C2D5227D-7DB9-4E92-B24A-746F8CCBAD98}" presName="compNode" presStyleCnt="0"/>
      <dgm:spPr/>
    </dgm:pt>
    <dgm:pt modelId="{3D012560-5B1F-41AC-BE7E-4B487CFFB2C1}" type="pres">
      <dgm:prSet presAssocID="{C2D5227D-7DB9-4E92-B24A-746F8CCBAD98}" presName="iconBgRect" presStyleLbl="bgShp" presStyleIdx="0" presStyleCnt="4"/>
      <dgm:spPr/>
    </dgm:pt>
    <dgm:pt modelId="{C2E22C16-69FD-4CFC-967F-23E2EE856E54}" type="pres">
      <dgm:prSet presAssocID="{C2D5227D-7DB9-4E92-B24A-746F8CCBAD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D85C69FF-0A8F-48C1-BE75-5C217FB1D6A7}" type="pres">
      <dgm:prSet presAssocID="{C2D5227D-7DB9-4E92-B24A-746F8CCBAD98}" presName="spaceRect" presStyleCnt="0"/>
      <dgm:spPr/>
    </dgm:pt>
    <dgm:pt modelId="{24BAF90E-12AA-4D83-B6F1-BB33B5BDF9E3}" type="pres">
      <dgm:prSet presAssocID="{C2D5227D-7DB9-4E92-B24A-746F8CCBAD98}" presName="textRect" presStyleLbl="revTx" presStyleIdx="0" presStyleCnt="4">
        <dgm:presLayoutVars>
          <dgm:chMax val="1"/>
          <dgm:chPref val="1"/>
        </dgm:presLayoutVars>
      </dgm:prSet>
      <dgm:spPr/>
    </dgm:pt>
    <dgm:pt modelId="{B77B0C23-1BDB-4259-88B8-677F4408EE99}" type="pres">
      <dgm:prSet presAssocID="{CEEC1BA3-7085-4067-90CD-C27729CAB7E9}" presName="sibTrans" presStyleLbl="sibTrans2D1" presStyleIdx="0" presStyleCnt="0"/>
      <dgm:spPr/>
    </dgm:pt>
    <dgm:pt modelId="{0244CC94-28FA-4D58-947A-27021E9CE07C}" type="pres">
      <dgm:prSet presAssocID="{0629E3D4-5FB0-4D50-9F4F-CA208B334C73}" presName="compNode" presStyleCnt="0"/>
      <dgm:spPr/>
    </dgm:pt>
    <dgm:pt modelId="{9185065D-0C06-45ED-AA9B-689BEA8623C2}" type="pres">
      <dgm:prSet presAssocID="{0629E3D4-5FB0-4D50-9F4F-CA208B334C73}" presName="iconBgRect" presStyleLbl="bgShp" presStyleIdx="1" presStyleCnt="4"/>
      <dgm:spPr/>
    </dgm:pt>
    <dgm:pt modelId="{D41738A8-70FA-4D10-BBBD-B3A0E3023205}" type="pres">
      <dgm:prSet presAssocID="{0629E3D4-5FB0-4D50-9F4F-CA208B334C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F3AE6DE-BAF5-47CF-AED3-A379FE2B9636}" type="pres">
      <dgm:prSet presAssocID="{0629E3D4-5FB0-4D50-9F4F-CA208B334C73}" presName="spaceRect" presStyleCnt="0"/>
      <dgm:spPr/>
    </dgm:pt>
    <dgm:pt modelId="{9CD5B5BA-C7CA-47D8-88BF-580CFC637DB6}" type="pres">
      <dgm:prSet presAssocID="{0629E3D4-5FB0-4D50-9F4F-CA208B334C73}" presName="textRect" presStyleLbl="revTx" presStyleIdx="1" presStyleCnt="4">
        <dgm:presLayoutVars>
          <dgm:chMax val="1"/>
          <dgm:chPref val="1"/>
        </dgm:presLayoutVars>
      </dgm:prSet>
      <dgm:spPr/>
    </dgm:pt>
    <dgm:pt modelId="{CC559605-4D1C-4787-B4A6-BB36004C3A7C}" type="pres">
      <dgm:prSet presAssocID="{DC38676C-A862-44D8-B37F-B95BC3E0EF9E}" presName="sibTrans" presStyleLbl="sibTrans2D1" presStyleIdx="0" presStyleCnt="0"/>
      <dgm:spPr/>
    </dgm:pt>
    <dgm:pt modelId="{09658C90-1D1F-4AF2-A9FA-8B76425AB879}" type="pres">
      <dgm:prSet presAssocID="{E5D3EBFD-DE0F-4F05-924C-69503EB10144}" presName="compNode" presStyleCnt="0"/>
      <dgm:spPr/>
    </dgm:pt>
    <dgm:pt modelId="{55B11900-4F60-44D3-9E5E-4B0332DD7F6C}" type="pres">
      <dgm:prSet presAssocID="{E5D3EBFD-DE0F-4F05-924C-69503EB10144}" presName="iconBgRect" presStyleLbl="bgShp" presStyleIdx="2" presStyleCnt="4"/>
      <dgm:spPr/>
    </dgm:pt>
    <dgm:pt modelId="{C3EF73C6-F67B-4B0E-9E7B-B1B2B24D3464}" type="pres">
      <dgm:prSet presAssocID="{E5D3EBFD-DE0F-4F05-924C-69503EB101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64F67D4-422F-4852-B65F-5CEA0826627A}" type="pres">
      <dgm:prSet presAssocID="{E5D3EBFD-DE0F-4F05-924C-69503EB10144}" presName="spaceRect" presStyleCnt="0"/>
      <dgm:spPr/>
    </dgm:pt>
    <dgm:pt modelId="{88448DE1-2212-4551-BE44-771A9340081F}" type="pres">
      <dgm:prSet presAssocID="{E5D3EBFD-DE0F-4F05-924C-69503EB10144}" presName="textRect" presStyleLbl="revTx" presStyleIdx="2" presStyleCnt="4">
        <dgm:presLayoutVars>
          <dgm:chMax val="1"/>
          <dgm:chPref val="1"/>
        </dgm:presLayoutVars>
      </dgm:prSet>
      <dgm:spPr/>
    </dgm:pt>
    <dgm:pt modelId="{2A45794C-D5E0-40D4-9670-F1C7E9B6182B}" type="pres">
      <dgm:prSet presAssocID="{B25E5666-3F89-478E-B487-7BC73B7DC846}" presName="sibTrans" presStyleLbl="sibTrans2D1" presStyleIdx="0" presStyleCnt="0"/>
      <dgm:spPr/>
    </dgm:pt>
    <dgm:pt modelId="{09F68EBD-B9AB-44CE-8735-442A96E65D0A}" type="pres">
      <dgm:prSet presAssocID="{8B931F01-6559-4DA7-93C5-EE0F31726A76}" presName="compNode" presStyleCnt="0"/>
      <dgm:spPr/>
    </dgm:pt>
    <dgm:pt modelId="{030C0E81-57FF-4E62-B1C9-B855818148ED}" type="pres">
      <dgm:prSet presAssocID="{8B931F01-6559-4DA7-93C5-EE0F31726A76}" presName="iconBgRect" presStyleLbl="bgShp" presStyleIdx="3" presStyleCnt="4"/>
      <dgm:spPr/>
    </dgm:pt>
    <dgm:pt modelId="{46D6581E-E6CB-4D06-9DC0-36BFD2A4EFA7}" type="pres">
      <dgm:prSet presAssocID="{8B931F01-6559-4DA7-93C5-EE0F31726A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4AC0F77-D96B-440B-8961-597E136ADDE8}" type="pres">
      <dgm:prSet presAssocID="{8B931F01-6559-4DA7-93C5-EE0F31726A76}" presName="spaceRect" presStyleCnt="0"/>
      <dgm:spPr/>
    </dgm:pt>
    <dgm:pt modelId="{7CC329FB-8D34-4BD8-9BD2-309624051668}" type="pres">
      <dgm:prSet presAssocID="{8B931F01-6559-4DA7-93C5-EE0F31726A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AE0206-E7C2-4C65-87D0-8BBE3F0B32CC}" type="presOf" srcId="{DC38676C-A862-44D8-B37F-B95BC3E0EF9E}" destId="{CC559605-4D1C-4787-B4A6-BB36004C3A7C}" srcOrd="0" destOrd="0" presId="urn:microsoft.com/office/officeart/2018/2/layout/IconCircleList"/>
    <dgm:cxn modelId="{4F233A27-BC7F-418F-AAFE-3C54FED5026A}" type="presOf" srcId="{CEEC1BA3-7085-4067-90CD-C27729CAB7E9}" destId="{B77B0C23-1BDB-4259-88B8-677F4408EE99}" srcOrd="0" destOrd="0" presId="urn:microsoft.com/office/officeart/2018/2/layout/IconCircleList"/>
    <dgm:cxn modelId="{8F7A6F28-7EB4-43D9-9990-AA8DA4E11884}" type="presOf" srcId="{0629E3D4-5FB0-4D50-9F4F-CA208B334C73}" destId="{9CD5B5BA-C7CA-47D8-88BF-580CFC637DB6}" srcOrd="0" destOrd="0" presId="urn:microsoft.com/office/officeart/2018/2/layout/IconCircleList"/>
    <dgm:cxn modelId="{9369393D-77D8-4CB6-9774-B5ACF1BDA774}" type="presOf" srcId="{B25E5666-3F89-478E-B487-7BC73B7DC846}" destId="{2A45794C-D5E0-40D4-9670-F1C7E9B6182B}" srcOrd="0" destOrd="0" presId="urn:microsoft.com/office/officeart/2018/2/layout/IconCircleList"/>
    <dgm:cxn modelId="{1981A73F-45F4-4B41-BD72-BD4744A3DBA5}" srcId="{04E7CC39-5697-40E2-B705-D4D34C24B17B}" destId="{0629E3D4-5FB0-4D50-9F4F-CA208B334C73}" srcOrd="1" destOrd="0" parTransId="{3885ABC1-5C63-4AAB-9750-B4C21CE427D5}" sibTransId="{DC38676C-A862-44D8-B37F-B95BC3E0EF9E}"/>
    <dgm:cxn modelId="{1D3F2B4C-0CDD-446E-970C-14CC5CE90339}" type="presOf" srcId="{C2D5227D-7DB9-4E92-B24A-746F8CCBAD98}" destId="{24BAF90E-12AA-4D83-B6F1-BB33B5BDF9E3}" srcOrd="0" destOrd="0" presId="urn:microsoft.com/office/officeart/2018/2/layout/IconCircleList"/>
    <dgm:cxn modelId="{9ED2AE4F-D6DB-4056-9576-D7382C59AB78}" type="presOf" srcId="{E5D3EBFD-DE0F-4F05-924C-69503EB10144}" destId="{88448DE1-2212-4551-BE44-771A9340081F}" srcOrd="0" destOrd="0" presId="urn:microsoft.com/office/officeart/2018/2/layout/IconCircleList"/>
    <dgm:cxn modelId="{A270A652-17A9-4372-BBD9-C3546EB9B70C}" type="presOf" srcId="{04E7CC39-5697-40E2-B705-D4D34C24B17B}" destId="{CC65898A-C15D-40E6-BAF9-35892E7014FD}" srcOrd="0" destOrd="0" presId="urn:microsoft.com/office/officeart/2018/2/layout/IconCircleList"/>
    <dgm:cxn modelId="{2052F583-A779-44C4-B42B-C525E02C6208}" srcId="{04E7CC39-5697-40E2-B705-D4D34C24B17B}" destId="{8B931F01-6559-4DA7-93C5-EE0F31726A76}" srcOrd="3" destOrd="0" parTransId="{60E3913A-5C11-4FB3-A008-C50E51AAB2E7}" sibTransId="{1FD49DF7-4118-48F7-BFB7-AB0D31532D0E}"/>
    <dgm:cxn modelId="{D73B21B8-C4E1-4393-BCBE-72101A988DAF}" srcId="{04E7CC39-5697-40E2-B705-D4D34C24B17B}" destId="{C2D5227D-7DB9-4E92-B24A-746F8CCBAD98}" srcOrd="0" destOrd="0" parTransId="{B0CD2E15-F4E5-4892-A19E-76D339D45B81}" sibTransId="{CEEC1BA3-7085-4067-90CD-C27729CAB7E9}"/>
    <dgm:cxn modelId="{031F19D1-04B8-4700-8D57-88A54D509C43}" type="presOf" srcId="{8B931F01-6559-4DA7-93C5-EE0F31726A76}" destId="{7CC329FB-8D34-4BD8-9BD2-309624051668}" srcOrd="0" destOrd="0" presId="urn:microsoft.com/office/officeart/2018/2/layout/IconCircleList"/>
    <dgm:cxn modelId="{6DFC4AED-58DC-4659-A253-A8DDF79F1592}" srcId="{04E7CC39-5697-40E2-B705-D4D34C24B17B}" destId="{E5D3EBFD-DE0F-4F05-924C-69503EB10144}" srcOrd="2" destOrd="0" parTransId="{5018B0E3-302B-48E8-827E-045C43BE833D}" sibTransId="{B25E5666-3F89-478E-B487-7BC73B7DC846}"/>
    <dgm:cxn modelId="{14967C93-53AA-4A68-8C47-AD32AEA947CD}" type="presParOf" srcId="{CC65898A-C15D-40E6-BAF9-35892E7014FD}" destId="{E875BB9F-F84A-4206-AF35-B8E909B7EDCB}" srcOrd="0" destOrd="0" presId="urn:microsoft.com/office/officeart/2018/2/layout/IconCircleList"/>
    <dgm:cxn modelId="{91A6F468-3017-493E-8C6D-5FC8EB9B9C6A}" type="presParOf" srcId="{E875BB9F-F84A-4206-AF35-B8E909B7EDCB}" destId="{28702A42-6E5F-45D8-BE9E-9B35AF064F4A}" srcOrd="0" destOrd="0" presId="urn:microsoft.com/office/officeart/2018/2/layout/IconCircleList"/>
    <dgm:cxn modelId="{47582EC4-71AB-4D19-B096-5C11946B8312}" type="presParOf" srcId="{28702A42-6E5F-45D8-BE9E-9B35AF064F4A}" destId="{3D012560-5B1F-41AC-BE7E-4B487CFFB2C1}" srcOrd="0" destOrd="0" presId="urn:microsoft.com/office/officeart/2018/2/layout/IconCircleList"/>
    <dgm:cxn modelId="{560EF794-F458-4435-B154-693D47BD111E}" type="presParOf" srcId="{28702A42-6E5F-45D8-BE9E-9B35AF064F4A}" destId="{C2E22C16-69FD-4CFC-967F-23E2EE856E54}" srcOrd="1" destOrd="0" presId="urn:microsoft.com/office/officeart/2018/2/layout/IconCircleList"/>
    <dgm:cxn modelId="{8F6A3AB7-1029-42A3-AE18-9DC4B583BFBF}" type="presParOf" srcId="{28702A42-6E5F-45D8-BE9E-9B35AF064F4A}" destId="{D85C69FF-0A8F-48C1-BE75-5C217FB1D6A7}" srcOrd="2" destOrd="0" presId="urn:microsoft.com/office/officeart/2018/2/layout/IconCircleList"/>
    <dgm:cxn modelId="{1CC02546-3092-4198-9076-596066D421E5}" type="presParOf" srcId="{28702A42-6E5F-45D8-BE9E-9B35AF064F4A}" destId="{24BAF90E-12AA-4D83-B6F1-BB33B5BDF9E3}" srcOrd="3" destOrd="0" presId="urn:microsoft.com/office/officeart/2018/2/layout/IconCircleList"/>
    <dgm:cxn modelId="{3B8FF82A-4D38-444B-9F58-0B4B9B447238}" type="presParOf" srcId="{E875BB9F-F84A-4206-AF35-B8E909B7EDCB}" destId="{B77B0C23-1BDB-4259-88B8-677F4408EE99}" srcOrd="1" destOrd="0" presId="urn:microsoft.com/office/officeart/2018/2/layout/IconCircleList"/>
    <dgm:cxn modelId="{A132D22B-1471-42E1-AEE4-0017200247B1}" type="presParOf" srcId="{E875BB9F-F84A-4206-AF35-B8E909B7EDCB}" destId="{0244CC94-28FA-4D58-947A-27021E9CE07C}" srcOrd="2" destOrd="0" presId="urn:microsoft.com/office/officeart/2018/2/layout/IconCircleList"/>
    <dgm:cxn modelId="{9EA1BF6C-4852-4218-93D7-00DE68966A3B}" type="presParOf" srcId="{0244CC94-28FA-4D58-947A-27021E9CE07C}" destId="{9185065D-0C06-45ED-AA9B-689BEA8623C2}" srcOrd="0" destOrd="0" presId="urn:microsoft.com/office/officeart/2018/2/layout/IconCircleList"/>
    <dgm:cxn modelId="{D86927DE-F534-44A7-8222-F1FA69461421}" type="presParOf" srcId="{0244CC94-28FA-4D58-947A-27021E9CE07C}" destId="{D41738A8-70FA-4D10-BBBD-B3A0E3023205}" srcOrd="1" destOrd="0" presId="urn:microsoft.com/office/officeart/2018/2/layout/IconCircleList"/>
    <dgm:cxn modelId="{337510F5-66C8-4EBF-B9DA-3091405438B9}" type="presParOf" srcId="{0244CC94-28FA-4D58-947A-27021E9CE07C}" destId="{4F3AE6DE-BAF5-47CF-AED3-A379FE2B9636}" srcOrd="2" destOrd="0" presId="urn:microsoft.com/office/officeart/2018/2/layout/IconCircleList"/>
    <dgm:cxn modelId="{507517EE-124D-4695-A7BE-5FD0404D16B1}" type="presParOf" srcId="{0244CC94-28FA-4D58-947A-27021E9CE07C}" destId="{9CD5B5BA-C7CA-47D8-88BF-580CFC637DB6}" srcOrd="3" destOrd="0" presId="urn:microsoft.com/office/officeart/2018/2/layout/IconCircleList"/>
    <dgm:cxn modelId="{DBE083F7-3DFC-4ABF-A539-764004B034BC}" type="presParOf" srcId="{E875BB9F-F84A-4206-AF35-B8E909B7EDCB}" destId="{CC559605-4D1C-4787-B4A6-BB36004C3A7C}" srcOrd="3" destOrd="0" presId="urn:microsoft.com/office/officeart/2018/2/layout/IconCircleList"/>
    <dgm:cxn modelId="{938AFE33-F98D-4053-928D-DCB560528175}" type="presParOf" srcId="{E875BB9F-F84A-4206-AF35-B8E909B7EDCB}" destId="{09658C90-1D1F-4AF2-A9FA-8B76425AB879}" srcOrd="4" destOrd="0" presId="urn:microsoft.com/office/officeart/2018/2/layout/IconCircleList"/>
    <dgm:cxn modelId="{CCE6F73D-F36B-427F-8496-154441C843DE}" type="presParOf" srcId="{09658C90-1D1F-4AF2-A9FA-8B76425AB879}" destId="{55B11900-4F60-44D3-9E5E-4B0332DD7F6C}" srcOrd="0" destOrd="0" presId="urn:microsoft.com/office/officeart/2018/2/layout/IconCircleList"/>
    <dgm:cxn modelId="{9BEC35E0-8B2A-429A-AA56-75F5F386FE52}" type="presParOf" srcId="{09658C90-1D1F-4AF2-A9FA-8B76425AB879}" destId="{C3EF73C6-F67B-4B0E-9E7B-B1B2B24D3464}" srcOrd="1" destOrd="0" presId="urn:microsoft.com/office/officeart/2018/2/layout/IconCircleList"/>
    <dgm:cxn modelId="{3B9DC4A1-6CF6-4440-BC04-B31AAAB6AA3F}" type="presParOf" srcId="{09658C90-1D1F-4AF2-A9FA-8B76425AB879}" destId="{F64F67D4-422F-4852-B65F-5CEA0826627A}" srcOrd="2" destOrd="0" presId="urn:microsoft.com/office/officeart/2018/2/layout/IconCircleList"/>
    <dgm:cxn modelId="{603ED901-FF8A-4F6A-83F5-EF6FE40386CA}" type="presParOf" srcId="{09658C90-1D1F-4AF2-A9FA-8B76425AB879}" destId="{88448DE1-2212-4551-BE44-771A9340081F}" srcOrd="3" destOrd="0" presId="urn:microsoft.com/office/officeart/2018/2/layout/IconCircleList"/>
    <dgm:cxn modelId="{BA4E26B2-3E13-4301-AA89-FC2DD5099CF3}" type="presParOf" srcId="{E875BB9F-F84A-4206-AF35-B8E909B7EDCB}" destId="{2A45794C-D5E0-40D4-9670-F1C7E9B6182B}" srcOrd="5" destOrd="0" presId="urn:microsoft.com/office/officeart/2018/2/layout/IconCircleList"/>
    <dgm:cxn modelId="{F7E985F9-15DF-4A96-96DC-9437E84501FB}" type="presParOf" srcId="{E875BB9F-F84A-4206-AF35-B8E909B7EDCB}" destId="{09F68EBD-B9AB-44CE-8735-442A96E65D0A}" srcOrd="6" destOrd="0" presId="urn:microsoft.com/office/officeart/2018/2/layout/IconCircleList"/>
    <dgm:cxn modelId="{3A063402-AFA1-400F-A882-3A3FA28476A7}" type="presParOf" srcId="{09F68EBD-B9AB-44CE-8735-442A96E65D0A}" destId="{030C0E81-57FF-4E62-B1C9-B855818148ED}" srcOrd="0" destOrd="0" presId="urn:microsoft.com/office/officeart/2018/2/layout/IconCircleList"/>
    <dgm:cxn modelId="{49EA050B-5119-4DDD-858B-3E4E5907EA1C}" type="presParOf" srcId="{09F68EBD-B9AB-44CE-8735-442A96E65D0A}" destId="{46D6581E-E6CB-4D06-9DC0-36BFD2A4EFA7}" srcOrd="1" destOrd="0" presId="urn:microsoft.com/office/officeart/2018/2/layout/IconCircleList"/>
    <dgm:cxn modelId="{CE16BEA7-F24B-4363-97D4-B0DF1E6820D3}" type="presParOf" srcId="{09F68EBD-B9AB-44CE-8735-442A96E65D0A}" destId="{F4AC0F77-D96B-440B-8961-597E136ADDE8}" srcOrd="2" destOrd="0" presId="urn:microsoft.com/office/officeart/2018/2/layout/IconCircleList"/>
    <dgm:cxn modelId="{E9EBB330-5AC2-464C-BE66-3A077A93657A}" type="presParOf" srcId="{09F68EBD-B9AB-44CE-8735-442A96E65D0A}" destId="{7CC329FB-8D34-4BD8-9BD2-3096240516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1DCF7-F8C8-4F11-A214-EC95688D2C0B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B75CF-CB0B-4E89-8032-08E82BB2817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Sequential Phases</a:t>
          </a:r>
          <a:r>
            <a:rPr lang="en-US" sz="1700" kern="1200" dirty="0"/>
            <a:t>: Each phase completed before the next begins.</a:t>
          </a:r>
        </a:p>
      </dsp:txBody>
      <dsp:txXfrm>
        <a:off x="299702" y="1282093"/>
        <a:ext cx="2200851" cy="1366505"/>
      </dsp:txXfrm>
    </dsp:sp>
    <dsp:sp modelId="{2587C24A-D4DD-48F2-A7C3-A6A583CA9543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C939D-E601-48DA-BD10-9B61FAD9BB0D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Rigidity</a:t>
          </a:r>
          <a:r>
            <a:rPr lang="en-US" sz="1700" kern="1200" dirty="0"/>
            <a:t>:</a:t>
          </a:r>
          <a:r>
            <a:rPr lang="en-US" sz="1700" kern="1200" dirty="0">
              <a:latin typeface="Calibri Light" panose="020F0302020204030204"/>
            </a:rPr>
            <a:t> </a:t>
          </a:r>
          <a:r>
            <a:rPr lang="en-US" sz="1700" kern="1200" cap="all" dirty="0"/>
            <a:t>Less flexibility for changes.</a:t>
          </a:r>
          <a:endParaRPr lang="en-US" sz="1700" kern="1200" dirty="0">
            <a:latin typeface="Calibri Light" panose="020F0302020204030204"/>
          </a:endParaRPr>
        </a:p>
      </dsp:txBody>
      <dsp:txXfrm>
        <a:off x="3093555" y="1282093"/>
        <a:ext cx="2200851" cy="1366505"/>
      </dsp:txXfrm>
    </dsp:sp>
    <dsp:sp modelId="{B7ACE227-A32E-4A4D-BF52-35E9C08DF4C4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C1FC1-4FD6-4BF8-A3A9-05EC77E81346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Emphasis</a:t>
          </a:r>
          <a:r>
            <a:rPr lang="en-US" sz="1700" kern="1200" dirty="0"/>
            <a:t>: Focus on planning and documentation.</a:t>
          </a:r>
        </a:p>
      </dsp:txBody>
      <dsp:txXfrm>
        <a:off x="5887408" y="1282093"/>
        <a:ext cx="2200851" cy="1366505"/>
      </dsp:txXfrm>
    </dsp:sp>
    <dsp:sp modelId="{E1FF2078-A1FA-4888-8AF2-98375977824E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4EDE8-74F6-418A-9B91-66E715757F7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Issue Resolution</a:t>
          </a:r>
          <a:r>
            <a:rPr lang="en-US" sz="1700" kern="1200" dirty="0"/>
            <a:t>: Problems addressed after the entire phase is completed.</a:t>
          </a:r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88CE-3421-4B8D-9ACD-8563DBB84212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82D36-D99B-4FCE-AD9A-58558CD804D5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4775B-0348-4492-85B0-5810582DB02F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Agile</a:t>
          </a:r>
          <a:r>
            <a:rPr lang="en-US" sz="1700" kern="1200"/>
            <a:t>: Immediate feedback loops allow for rapid adjustments.</a:t>
          </a:r>
        </a:p>
      </dsp:txBody>
      <dsp:txXfrm>
        <a:off x="1548914" y="3176402"/>
        <a:ext cx="3600000" cy="720000"/>
      </dsp:txXfrm>
    </dsp:sp>
    <dsp:sp modelId="{C202A927-0188-4E32-BCEF-BD6FB7302396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DAC76-A761-43FB-9760-FA503D2BD6A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C9DC4-1679-4C80-95EA-D7C25D45726D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Waterfall</a:t>
          </a:r>
          <a:r>
            <a:rPr lang="en-US" sz="1700" kern="1200"/>
            <a:t>: Delays in feedback can lead to prolonged issues and expensive changes.</a:t>
          </a:r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12560-5B1F-41AC-BE7E-4B487CFFB2C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2C16-69FD-4CFC-967F-23E2EE856E5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AF90E-12AA-4D83-B6F1-BB33B5BDF9E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Project Size &amp; Complexity</a:t>
          </a:r>
          <a:r>
            <a:rPr lang="en-US" sz="2200" kern="1200"/>
            <a:t>: Large projects might lean Waterfall, rapid and evolving projects lean Agile.</a:t>
          </a:r>
        </a:p>
      </dsp:txBody>
      <dsp:txXfrm>
        <a:off x="1948202" y="368029"/>
        <a:ext cx="3233964" cy="1371985"/>
      </dsp:txXfrm>
    </dsp:sp>
    <dsp:sp modelId="{9185065D-0C06-45ED-AA9B-689BEA8623C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738A8-70FA-4D10-BBBD-B3A0E302320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5B5BA-C7CA-47D8-88BF-580CFC637DB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Stakeholder Involvement</a:t>
          </a:r>
          <a:r>
            <a:rPr lang="en-US" sz="2200" kern="1200"/>
            <a:t>: Agile requires continuous stakeholder feedback.</a:t>
          </a:r>
        </a:p>
      </dsp:txBody>
      <dsp:txXfrm>
        <a:off x="7411643" y="368029"/>
        <a:ext cx="3233964" cy="1371985"/>
      </dsp:txXfrm>
    </dsp:sp>
    <dsp:sp modelId="{55B11900-4F60-44D3-9E5E-4B0332DD7F6C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F73C6-F67B-4B0E-9E7B-B1B2B24D346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48DE1-2212-4551-BE44-771A9340081F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Flexibility Needed</a:t>
          </a:r>
          <a:r>
            <a:rPr lang="en-US" sz="2200" kern="1200"/>
            <a:t>: How adaptable does the project need to be?</a:t>
          </a:r>
        </a:p>
      </dsp:txBody>
      <dsp:txXfrm>
        <a:off x="1948202" y="2452790"/>
        <a:ext cx="3233964" cy="1371985"/>
      </dsp:txXfrm>
    </dsp:sp>
    <dsp:sp modelId="{030C0E81-57FF-4E62-B1C9-B855818148E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6581E-E6CB-4D06-9DC0-36BFD2A4EFA7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329FB-8D34-4BD8-9BD2-30962405166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Team Experience</a:t>
          </a:r>
          <a:r>
            <a:rPr lang="en-US" sz="2200" kern="1200"/>
            <a:t>: Familiarity with either methodology can influence the decision.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5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ke.com/agile-guide/agile-development-life-cycle/" TargetMode="External"/><Relationship Id="rId2" Type="http://schemas.openxmlformats.org/officeDocument/2006/relationships/hyperlink" Target="https://www.atlassian.com/agile/scrum/roles#:~:text=Scrum%20has%20three%20roles%3A%20product,The%20short%20answer%20is%20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ydrec.com/a-comprehensive-comparison-between-the-agile-scrum-and-waterfall-methodology#:~:text=The%20waterfall%20model%20works%20best,yet%20easy%20to%20manage%20method" TargetMode="External"/><Relationship Id="rId4" Type="http://schemas.openxmlformats.org/officeDocument/2006/relationships/hyperlink" Target="https://www.seguetech.com/waterfall-vs-agile-methodolog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  <a:ea typeface="+mj-lt"/>
                <a:cs typeface="+mj-lt"/>
              </a:rPr>
              <a:t>Agile vs. Waterfall: Choosing the Right Approach</a:t>
            </a:r>
            <a:endParaRPr lang="en-US" sz="4800" b="1" dirty="0">
              <a:ea typeface="+mj-lt"/>
              <a:cs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 Overview of Scrum-Agile and its Contrast with Waterfall Methodology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ork In Road with solid fill">
            <a:extLst>
              <a:ext uri="{FF2B5EF4-FFF2-40B4-BE49-F238E27FC236}">
                <a16:creationId xmlns:a16="http://schemas.microsoft.com/office/drawing/2014/main" id="{FF75493D-7587-B9A0-3E91-C0AC880C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10216-9E84-748D-943A-CFD57A7EF156}"/>
              </a:ext>
            </a:extLst>
          </p:cNvPr>
          <p:cNvSpPr txBox="1"/>
          <p:nvPr/>
        </p:nvSpPr>
        <p:spPr>
          <a:xfrm>
            <a:off x="503068" y="162756"/>
            <a:ext cx="31663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Jacob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Batrano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6E1EB-6FCD-E410-80CD-435CD074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" y="978"/>
            <a:ext cx="5258081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Roles in Scrum-Agile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99A6-D6B0-1453-1B2F-B67D633B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Product Owner</a:t>
            </a:r>
            <a:r>
              <a:rPr lang="en-US" sz="2000" dirty="0">
                <a:ea typeface="+mn-lt"/>
                <a:cs typeface="+mn-lt"/>
              </a:rPr>
              <a:t>: Represents stakeholders and ensures the team is working on the most valuable features.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ea typeface="+mn-lt"/>
                <a:cs typeface="+mn-lt"/>
              </a:rPr>
              <a:t>Scrum Master</a:t>
            </a:r>
            <a:r>
              <a:rPr lang="en-US" sz="2000" dirty="0">
                <a:ea typeface="+mn-lt"/>
                <a:cs typeface="+mn-lt"/>
              </a:rPr>
              <a:t>: Ensures that the team follows Scrum practices and principles, facilitates meetings.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Development Team</a:t>
            </a:r>
            <a:r>
              <a:rPr lang="en-US" sz="2000" dirty="0">
                <a:ea typeface="+mn-lt"/>
                <a:cs typeface="+mn-lt"/>
              </a:rPr>
              <a:t>: Cross-functional team responsible for delivering potentially shippable increments every Sprint.</a:t>
            </a:r>
            <a:endParaRPr lang="en-US" sz="2000" dirty="0"/>
          </a:p>
          <a:p>
            <a:pPr marL="0" indent="0">
              <a:buNone/>
            </a:pPr>
            <a:r>
              <a:rPr lang="en-US" sz="900" dirty="0">
                <a:ea typeface="+mn-lt"/>
                <a:cs typeface="+mn-lt"/>
              </a:rPr>
              <a:t>(West, n.d.)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10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40932-8689-BD64-EC0F-3C07FDB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8" y="-236248"/>
            <a:ext cx="3327168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Phases of SDLC in Agile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E5D5-4776-DA45-BEFB-D2579EE1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Requirements</a:t>
            </a:r>
            <a:r>
              <a:rPr lang="en-US" sz="2000" dirty="0">
                <a:ea typeface="+mn-lt"/>
                <a:cs typeface="+mn-lt"/>
              </a:rPr>
              <a:t>: Gathered continuously rather than up-front.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ea typeface="+mn-lt"/>
                <a:cs typeface="+mn-lt"/>
              </a:rPr>
              <a:t>Design</a:t>
            </a:r>
            <a:r>
              <a:rPr lang="en-US" sz="2000" dirty="0">
                <a:ea typeface="+mn-lt"/>
                <a:cs typeface="+mn-lt"/>
              </a:rPr>
              <a:t>: Iterative and evolutionary, adapting to changes.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Development</a:t>
            </a:r>
            <a:r>
              <a:rPr lang="en-US" sz="2000" dirty="0">
                <a:ea typeface="+mn-lt"/>
                <a:cs typeface="+mn-lt"/>
              </a:rPr>
              <a:t>: Done in increments with feedback loops.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Testing</a:t>
            </a:r>
            <a:r>
              <a:rPr lang="en-US" sz="2000" dirty="0">
                <a:ea typeface="+mn-lt"/>
                <a:cs typeface="+mn-lt"/>
              </a:rPr>
              <a:t>: Continuous and overlapping with development.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Deployment</a:t>
            </a:r>
            <a:r>
              <a:rPr lang="en-US" sz="2000" dirty="0">
                <a:ea typeface="+mn-lt"/>
                <a:cs typeface="+mn-lt"/>
              </a:rPr>
              <a:t>: Frequent and incremental.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Maintenance</a:t>
            </a:r>
            <a:r>
              <a:rPr lang="en-US" sz="2000" dirty="0">
                <a:ea typeface="+mn-lt"/>
                <a:cs typeface="+mn-lt"/>
              </a:rPr>
              <a:t>: Continuous improvement and iteration.</a:t>
            </a:r>
            <a:endParaRPr lang="en-US" sz="2000" dirty="0"/>
          </a:p>
          <a:p>
            <a:r>
              <a:rPr lang="en-US" sz="800" dirty="0">
                <a:ea typeface="+mn-lt"/>
                <a:cs typeface="+mn-lt"/>
              </a:rPr>
              <a:t>(</a:t>
            </a:r>
            <a:r>
              <a:rPr lang="en-US" sz="800" i="1" dirty="0">
                <a:ea typeface="+mn-lt"/>
                <a:cs typeface="+mn-lt"/>
              </a:rPr>
              <a:t>The Agile Software Development Life Cycle | Wrike Agile Guide</a:t>
            </a:r>
            <a:r>
              <a:rPr lang="en-US" sz="800" dirty="0">
                <a:ea typeface="+mn-lt"/>
                <a:cs typeface="+mn-lt"/>
              </a:rPr>
              <a:t>, n.d</a:t>
            </a:r>
            <a:r>
              <a:rPr lang="en-US" sz="2000" dirty="0">
                <a:ea typeface="+mn-lt"/>
                <a:cs typeface="+mn-lt"/>
              </a:rPr>
              <a:t>.)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46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84EDF-2602-CD44-CFF2-953AB454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Waterfall Development: A Different Approach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1A861-3E94-B19C-A696-F3AF18EE2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864601"/>
              </p:ext>
            </p:extLst>
          </p:nvPr>
        </p:nvGraphicFramePr>
        <p:xfrm>
          <a:off x="-276095" y="2738187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CDA21665-AFFB-BC2D-DA8E-8148A68854E2}"/>
              </a:ext>
            </a:extLst>
          </p:cNvPr>
          <p:cNvSpPr txBox="1"/>
          <p:nvPr/>
        </p:nvSpPr>
        <p:spPr>
          <a:xfrm>
            <a:off x="339968" y="5814645"/>
            <a:ext cx="1635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(Davu, 2018)</a:t>
            </a:r>
          </a:p>
        </p:txBody>
      </p:sp>
    </p:spTree>
    <p:extLst>
      <p:ext uri="{BB962C8B-B14F-4D97-AF65-F5344CB8AC3E}">
        <p14:creationId xmlns:p14="http://schemas.microsoft.com/office/powerpoint/2010/main" val="279416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E2510-F5AB-22BC-8266-11EE8B0C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Problem-Solving: Agile vs. Waterfall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190BEA-3323-4ABC-AFBD-59F3779F4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0673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5202D75-33B4-62FA-FEC1-FCC49F8CE508}"/>
              </a:ext>
            </a:extLst>
          </p:cNvPr>
          <p:cNvSpPr txBox="1"/>
          <p:nvPr/>
        </p:nvSpPr>
        <p:spPr>
          <a:xfrm>
            <a:off x="169984" y="6084277"/>
            <a:ext cx="1424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(Bydrec, n.d.)</a:t>
            </a:r>
          </a:p>
        </p:txBody>
      </p:sp>
    </p:spTree>
    <p:extLst>
      <p:ext uri="{BB962C8B-B14F-4D97-AF65-F5344CB8AC3E}">
        <p14:creationId xmlns:p14="http://schemas.microsoft.com/office/powerpoint/2010/main" val="295513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A64FC-0827-4816-DCF5-BA3A5B3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Choosing the Right Approach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04AB4-EBDE-F2C3-312B-DA9F8294C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755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2DA697-7042-EDCB-2481-0B246263838B}"/>
              </a:ext>
            </a:extLst>
          </p:cNvPr>
          <p:cNvSpPr txBox="1"/>
          <p:nvPr/>
        </p:nvSpPr>
        <p:spPr>
          <a:xfrm>
            <a:off x="181708" y="6302260"/>
            <a:ext cx="1651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Bydrec</a:t>
            </a:r>
            <a:r>
              <a:rPr lang="en-US" dirty="0">
                <a:ea typeface="+mn-lt"/>
                <a:cs typeface="+mn-lt"/>
              </a:rPr>
              <a:t>, n.d.)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E679F-F170-B6F3-A405-62B5C0D4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References 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9612-2C80-C3C3-7B17-35DD6AB7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West, B. D. (n.d.). </a:t>
            </a:r>
            <a:r>
              <a:rPr lang="en-US" sz="1200" i="1" dirty="0">
                <a:latin typeface="Times New Roman"/>
                <a:cs typeface="Times New Roman"/>
              </a:rPr>
              <a:t>Agile Scrum Roles | Atlassian</a:t>
            </a:r>
            <a:r>
              <a:rPr lang="en-US" sz="1200" dirty="0">
                <a:latin typeface="Times New Roman"/>
                <a:cs typeface="Times New Roman"/>
              </a:rPr>
              <a:t>. Atlassian. </a:t>
            </a:r>
            <a:r>
              <a:rPr lang="en-US" sz="1200" dirty="0">
                <a:latin typeface="Times New Roman"/>
                <a:cs typeface="Times New Roman"/>
                <a:hlinkClick r:id="rId2"/>
              </a:rPr>
              <a:t>https://www.atlassian.com/agile/scrum/roles#:~:text=Scrum%20has%20three%20roles%3A%20product,The%20short%20answer%20is%20no</a:t>
            </a:r>
            <a:r>
              <a:rPr lang="en-US" sz="1200" dirty="0">
                <a:latin typeface="Times New Roman"/>
                <a:cs typeface="Times New Roman"/>
              </a:rPr>
              <a:t>.</a:t>
            </a:r>
            <a:endParaRPr lang="en-US" sz="1200">
              <a:latin typeface="Times New Roman"/>
              <a:cs typeface="Calibri" panose="020F0502020204030204"/>
            </a:endParaRPr>
          </a:p>
          <a:p>
            <a:r>
              <a:rPr lang="en-US" sz="1200" i="1" dirty="0">
                <a:latin typeface="Times New Roman"/>
                <a:cs typeface="Times New Roman"/>
              </a:rPr>
              <a:t>The Agile Software Development Life Cycle | Wrike Agile Guide</a:t>
            </a:r>
            <a:r>
              <a:rPr lang="en-US" sz="1200" dirty="0">
                <a:latin typeface="Times New Roman"/>
                <a:cs typeface="Times New Roman"/>
              </a:rPr>
              <a:t>. (n.d.). </a:t>
            </a:r>
            <a:r>
              <a:rPr lang="en-US" sz="1200" dirty="0">
                <a:latin typeface="Times New Roman"/>
                <a:cs typeface="Times New Roman"/>
                <a:hlinkClick r:id="rId3"/>
              </a:rPr>
              <a:t>https://www.wrike.com/agile-guide/agile-development-life-cycle/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Davu, S. (2018, November 20). </a:t>
            </a:r>
            <a:r>
              <a:rPr lang="en-US" sz="1200" i="1" dirty="0">
                <a:latin typeface="Times New Roman"/>
                <a:cs typeface="Times New Roman"/>
              </a:rPr>
              <a:t>Waterfall vs. Agile: Which Methodology is Right for Your Project?</a:t>
            </a:r>
            <a:r>
              <a:rPr lang="en-US" sz="1200" dirty="0">
                <a:latin typeface="Times New Roman"/>
                <a:cs typeface="Times New Roman"/>
              </a:rPr>
              <a:t> Segue Technologies. </a:t>
            </a:r>
            <a:r>
              <a:rPr lang="en-US" sz="1200" dirty="0">
                <a:latin typeface="Times New Roman"/>
                <a:cs typeface="Times New Roman"/>
                <a:hlinkClick r:id="rId4"/>
              </a:rPr>
              <a:t>https://www.seguetech.com/waterfall-vs-agile-methodology/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1200" dirty="0" err="1">
                <a:latin typeface="Times New Roman"/>
                <a:cs typeface="Times New Roman"/>
              </a:rPr>
              <a:t>Bydrec</a:t>
            </a:r>
            <a:r>
              <a:rPr lang="en-US" sz="1200" dirty="0">
                <a:latin typeface="Times New Roman"/>
                <a:cs typeface="Times New Roman"/>
              </a:rPr>
              <a:t>, I. (n.d.). </a:t>
            </a:r>
            <a:r>
              <a:rPr lang="en-US" sz="1200" i="1" dirty="0">
                <a:latin typeface="Times New Roman"/>
                <a:cs typeface="Times New Roman"/>
              </a:rPr>
              <a:t>Full Comparison - Agile vs. Scrum vs. Waterfall Methodology</a:t>
            </a:r>
            <a:r>
              <a:rPr lang="en-US" sz="1200" dirty="0">
                <a:latin typeface="Times New Roman"/>
                <a:cs typeface="Times New Roman"/>
              </a:rPr>
              <a:t>. </a:t>
            </a:r>
            <a:r>
              <a:rPr lang="en-US" sz="1200" dirty="0">
                <a:latin typeface="Times New Roman"/>
                <a:cs typeface="Times New Roman"/>
                <a:hlinkClick r:id="rId5"/>
              </a:rPr>
              <a:t>https://blog.bydrec.com/a-comprehensive-comparison-between-the-agile-scrum-and-waterfall-methodology#:~:text=The%20waterfall%20model%20works%20best,yet%20easy%20to%20manage%20method</a:t>
            </a:r>
            <a:r>
              <a:rPr lang="en-US" sz="1200" dirty="0">
                <a:latin typeface="Times New Roman"/>
                <a:cs typeface="Times New Roman"/>
              </a:rPr>
              <a:t>.</a:t>
            </a:r>
            <a:endParaRPr lang="en-US" sz="240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524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vs. Waterfall: Choosing the Right Approach</vt:lpstr>
      <vt:lpstr>Roles in Scrum-Agile</vt:lpstr>
      <vt:lpstr>Phases of SDLC in Agile</vt:lpstr>
      <vt:lpstr>Waterfall Development: A Different Approach</vt:lpstr>
      <vt:lpstr>Problem-Solving: Agile vs. Waterfall</vt:lpstr>
      <vt:lpstr>Choosing the Right Approach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</cp:revision>
  <dcterms:created xsi:type="dcterms:W3CDTF">2023-08-13T22:52:11Z</dcterms:created>
  <dcterms:modified xsi:type="dcterms:W3CDTF">2023-08-14T03:15:46Z</dcterms:modified>
</cp:coreProperties>
</file>