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859" r:id="rId5"/>
    <p:sldMasterId id="2147483744" r:id="rId6"/>
    <p:sldMasterId id="2147483780" r:id="rId7"/>
    <p:sldMasterId id="2147483838" r:id="rId8"/>
    <p:sldMasterId id="2147483713" r:id="rId9"/>
    <p:sldMasterId id="2147483674" r:id="rId10"/>
    <p:sldMasterId id="2147483897" r:id="rId11"/>
    <p:sldMasterId id="2147483960" r:id="rId12"/>
    <p:sldMasterId id="2147483984" r:id="rId13"/>
  </p:sldMasterIdLst>
  <p:notesMasterIdLst>
    <p:notesMasterId r:id="rId45"/>
  </p:notesMasterIdLst>
  <p:handoutMasterIdLst>
    <p:handoutMasterId r:id="rId46"/>
  </p:handoutMasterIdLst>
  <p:sldIdLst>
    <p:sldId id="256" r:id="rId14"/>
    <p:sldId id="424" r:id="rId15"/>
    <p:sldId id="425" r:id="rId16"/>
    <p:sldId id="427" r:id="rId17"/>
    <p:sldId id="457" r:id="rId18"/>
    <p:sldId id="428" r:id="rId19"/>
    <p:sldId id="429" r:id="rId20"/>
    <p:sldId id="431" r:id="rId21"/>
    <p:sldId id="432" r:id="rId22"/>
    <p:sldId id="433" r:id="rId23"/>
    <p:sldId id="434" r:id="rId24"/>
    <p:sldId id="439" r:id="rId25"/>
    <p:sldId id="436" r:id="rId26"/>
    <p:sldId id="440" r:id="rId27"/>
    <p:sldId id="441" r:id="rId28"/>
    <p:sldId id="438" r:id="rId29"/>
    <p:sldId id="442" r:id="rId30"/>
    <p:sldId id="443" r:id="rId31"/>
    <p:sldId id="437" r:id="rId32"/>
    <p:sldId id="444" r:id="rId33"/>
    <p:sldId id="445" r:id="rId34"/>
    <p:sldId id="447" r:id="rId35"/>
    <p:sldId id="448" r:id="rId36"/>
    <p:sldId id="449" r:id="rId37"/>
    <p:sldId id="435" r:id="rId38"/>
    <p:sldId id="452" r:id="rId39"/>
    <p:sldId id="453" r:id="rId40"/>
    <p:sldId id="454" r:id="rId41"/>
    <p:sldId id="455" r:id="rId42"/>
    <p:sldId id="451" r:id="rId43"/>
    <p:sldId id="45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0"/>
    <a:srgbClr val="04617B"/>
    <a:srgbClr val="505050"/>
    <a:srgbClr val="1A587B"/>
    <a:srgbClr val="00518B"/>
    <a:srgbClr val="214E91"/>
    <a:srgbClr val="085367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862" autoAdjust="0"/>
  </p:normalViewPr>
  <p:slideViewPr>
    <p:cSldViewPr>
      <p:cViewPr varScale="1">
        <p:scale>
          <a:sx n="70" d="100"/>
          <a:sy n="70" d="100"/>
        </p:scale>
        <p:origin x="2004" y="7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Becnel" userId="83c67da8-0358-45df-a8cb-c23f6394336a" providerId="ADAL" clId="{7E002F97-C2AA-4258-B3E5-1FE9195CDA31}"/>
  </pc:docChgLst>
  <pc:docChgLst>
    <pc:chgData name="Jeremy Becnel" userId="83c67da8-0358-45df-a8cb-c23f6394336a" providerId="ADAL" clId="{E3D01831-4771-4C4B-B834-2A91C3719853}"/>
    <pc:docChg chg="custSel modSld">
      <pc:chgData name="Jeremy Becnel" userId="83c67da8-0358-45df-a8cb-c23f6394336a" providerId="ADAL" clId="{E3D01831-4771-4C4B-B834-2A91C3719853}" dt="2020-09-21T22:07:46.361" v="86" actId="20577"/>
      <pc:docMkLst>
        <pc:docMk/>
      </pc:docMkLst>
      <pc:sldChg chg="modNotesTx">
        <pc:chgData name="Jeremy Becnel" userId="83c67da8-0358-45df-a8cb-c23f6394336a" providerId="ADAL" clId="{E3D01831-4771-4C4B-B834-2A91C3719853}" dt="2020-09-21T21:51:13.145" v="23" actId="313"/>
        <pc:sldMkLst>
          <pc:docMk/>
          <pc:sldMk cId="4287533152" sldId="428"/>
        </pc:sldMkLst>
      </pc:sldChg>
      <pc:sldChg chg="modNotesTx">
        <pc:chgData name="Jeremy Becnel" userId="83c67da8-0358-45df-a8cb-c23f6394336a" providerId="ADAL" clId="{E3D01831-4771-4C4B-B834-2A91C3719853}" dt="2020-09-21T22:07:46.361" v="86" actId="20577"/>
        <pc:sldMkLst>
          <pc:docMk/>
          <pc:sldMk cId="1028194281" sldId="432"/>
        </pc:sldMkLst>
      </pc:sldChg>
      <pc:sldChg chg="modNotesTx">
        <pc:chgData name="Jeremy Becnel" userId="83c67da8-0358-45df-a8cb-c23f6394336a" providerId="ADAL" clId="{E3D01831-4771-4C4B-B834-2A91C3719853}" dt="2020-09-21T22:01:56.881" v="60" actId="20577"/>
        <pc:sldMkLst>
          <pc:docMk/>
          <pc:sldMk cId="3081135463" sldId="434"/>
        </pc:sldMkLst>
      </pc:sldChg>
    </pc:docChg>
  </pc:docChgLst>
  <pc:docChgLst>
    <pc:chgData name="Jeremy Becnel" userId="83c67da8-0358-45df-a8cb-c23f6394336a" providerId="ADAL" clId="{B2EE7323-B8DB-46EB-969D-2D3EED846AFC}"/>
    <pc:docChg chg="undo custSel mod addSld delSld modSld">
      <pc:chgData name="Jeremy Becnel" userId="83c67da8-0358-45df-a8cb-c23f6394336a" providerId="ADAL" clId="{B2EE7323-B8DB-46EB-969D-2D3EED846AFC}" dt="2020-08-24T16:55:47.992" v="4752" actId="20577"/>
      <pc:docMkLst>
        <pc:docMk/>
      </pc:docMkLst>
      <pc:sldChg chg="modSp mod">
        <pc:chgData name="Jeremy Becnel" userId="83c67da8-0358-45df-a8cb-c23f6394336a" providerId="ADAL" clId="{B2EE7323-B8DB-46EB-969D-2D3EED846AFC}" dt="2020-08-23T00:38:54.696" v="16" actId="20577"/>
        <pc:sldMkLst>
          <pc:docMk/>
          <pc:sldMk cId="1953484933" sldId="256"/>
        </pc:sldMkLst>
        <pc:spChg chg="mod">
          <ac:chgData name="Jeremy Becnel" userId="83c67da8-0358-45df-a8cb-c23f6394336a" providerId="ADAL" clId="{B2EE7323-B8DB-46EB-969D-2D3EED846AFC}" dt="2020-08-23T00:38:39.403" v="15" actId="20577"/>
          <ac:spMkLst>
            <pc:docMk/>
            <pc:sldMk cId="1953484933" sldId="256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3T00:38:54.696" v="16" actId="20577"/>
          <ac:spMkLst>
            <pc:docMk/>
            <pc:sldMk cId="1953484933" sldId="256"/>
            <ac:spMk id="3" creationId="{00000000-0000-0000-0000-000000000000}"/>
          </ac:spMkLst>
        </pc:spChg>
      </pc:sldChg>
      <pc:sldChg chg="modSp">
        <pc:chgData name="Jeremy Becnel" userId="83c67da8-0358-45df-a8cb-c23f6394336a" providerId="ADAL" clId="{B2EE7323-B8DB-46EB-969D-2D3EED846AFC}" dt="2020-08-24T15:20:51.474" v="2512" actId="20577"/>
        <pc:sldMkLst>
          <pc:docMk/>
          <pc:sldMk cId="3991969347" sldId="424"/>
        </pc:sldMkLst>
        <pc:spChg chg="mod">
          <ac:chgData name="Jeremy Becnel" userId="83c67da8-0358-45df-a8cb-c23f6394336a" providerId="ADAL" clId="{B2EE7323-B8DB-46EB-969D-2D3EED846AFC}" dt="2020-08-24T15:20:51.474" v="2512" actId="20577"/>
          <ac:spMkLst>
            <pc:docMk/>
            <pc:sldMk cId="3991969347" sldId="424"/>
            <ac:spMk id="5" creationId="{01F47BDB-DA6C-4FE1-BB5C-935039857846}"/>
          </ac:spMkLst>
        </pc:spChg>
      </pc:sldChg>
      <pc:sldChg chg="addSp delSp modSp mod modAnim">
        <pc:chgData name="Jeremy Becnel" userId="83c67da8-0358-45df-a8cb-c23f6394336a" providerId="ADAL" clId="{B2EE7323-B8DB-46EB-969D-2D3EED846AFC}" dt="2020-08-24T15:23:45.410" v="2518"/>
        <pc:sldMkLst>
          <pc:docMk/>
          <pc:sldMk cId="1840119402" sldId="427"/>
        </pc:sldMkLst>
        <pc:spChg chg="mod">
          <ac:chgData name="Jeremy Becnel" userId="83c67da8-0358-45df-a8cb-c23f6394336a" providerId="ADAL" clId="{B2EE7323-B8DB-46EB-969D-2D3EED846AFC}" dt="2020-08-23T00:40:52.412" v="44" actId="20577"/>
          <ac:spMkLst>
            <pc:docMk/>
            <pc:sldMk cId="1840119402" sldId="427"/>
            <ac:spMk id="2" creationId="{00000000-0000-0000-0000-000000000000}"/>
          </ac:spMkLst>
        </pc:spChg>
        <pc:spChg chg="add del mod">
          <ac:chgData name="Jeremy Becnel" userId="83c67da8-0358-45df-a8cb-c23f6394336a" providerId="ADAL" clId="{B2EE7323-B8DB-46EB-969D-2D3EED846AFC}" dt="2020-08-23T00:45:53.214" v="56" actId="478"/>
          <ac:spMkLst>
            <pc:docMk/>
            <pc:sldMk cId="1840119402" sldId="427"/>
            <ac:spMk id="5" creationId="{2CA88A17-A334-49F7-A1CF-C59AD467C748}"/>
          </ac:spMkLst>
        </pc:spChg>
        <pc:spChg chg="add mod">
          <ac:chgData name="Jeremy Becnel" userId="83c67da8-0358-45df-a8cb-c23f6394336a" providerId="ADAL" clId="{B2EE7323-B8DB-46EB-969D-2D3EED846AFC}" dt="2020-08-24T15:23:29.506" v="2517" actId="6549"/>
          <ac:spMkLst>
            <pc:docMk/>
            <pc:sldMk cId="1840119402" sldId="427"/>
            <ac:spMk id="7" creationId="{D04505E1-A873-4490-B8D0-6A6565F70DA8}"/>
          </ac:spMkLst>
        </pc:spChg>
        <pc:picChg chg="add mod">
          <ac:chgData name="Jeremy Becnel" userId="83c67da8-0358-45df-a8cb-c23f6394336a" providerId="ADAL" clId="{B2EE7323-B8DB-46EB-969D-2D3EED846AFC}" dt="2020-08-23T00:43:57.379" v="49" actId="1076"/>
          <ac:picMkLst>
            <pc:docMk/>
            <pc:sldMk cId="1840119402" sldId="427"/>
            <ac:picMk id="4" creationId="{9C36AB50-6DFF-4F18-9036-B796185E2683}"/>
          </ac:picMkLst>
        </pc:picChg>
        <pc:picChg chg="del">
          <ac:chgData name="Jeremy Becnel" userId="83c67da8-0358-45df-a8cb-c23f6394336a" providerId="ADAL" clId="{B2EE7323-B8DB-46EB-969D-2D3EED846AFC}" dt="2020-08-23T00:40:58.188" v="45" actId="478"/>
          <ac:picMkLst>
            <pc:docMk/>
            <pc:sldMk cId="1840119402" sldId="427"/>
            <ac:picMk id="4098" creationId="{32C312BD-EAFC-4FDA-98FF-416207668E33}"/>
          </ac:picMkLst>
        </pc:picChg>
        <pc:picChg chg="del">
          <ac:chgData name="Jeremy Becnel" userId="83c67da8-0358-45df-a8cb-c23f6394336a" providerId="ADAL" clId="{B2EE7323-B8DB-46EB-969D-2D3EED846AFC}" dt="2020-08-23T00:43:43.484" v="46" actId="478"/>
          <ac:picMkLst>
            <pc:docMk/>
            <pc:sldMk cId="1840119402" sldId="427"/>
            <ac:picMk id="4100" creationId="{B2922706-31B1-4F55-8C9A-3988BB29843F}"/>
          </ac:picMkLst>
        </pc:picChg>
        <pc:picChg chg="del">
          <ac:chgData name="Jeremy Becnel" userId="83c67da8-0358-45df-a8cb-c23f6394336a" providerId="ADAL" clId="{B2EE7323-B8DB-46EB-969D-2D3EED846AFC}" dt="2020-08-23T00:44:01.124" v="50" actId="478"/>
          <ac:picMkLst>
            <pc:docMk/>
            <pc:sldMk cId="1840119402" sldId="427"/>
            <ac:picMk id="4102" creationId="{31F05400-D166-444B-968F-FC05DCCDF8B8}"/>
          </ac:picMkLst>
        </pc:picChg>
        <pc:picChg chg="del">
          <ac:chgData name="Jeremy Becnel" userId="83c67da8-0358-45df-a8cb-c23f6394336a" providerId="ADAL" clId="{B2EE7323-B8DB-46EB-969D-2D3EED846AFC}" dt="2020-08-23T00:44:03.835" v="51" actId="478"/>
          <ac:picMkLst>
            <pc:docMk/>
            <pc:sldMk cId="1840119402" sldId="427"/>
            <ac:picMk id="4104" creationId="{67623C5B-5D26-41E1-890D-31563799353A}"/>
          </ac:picMkLst>
        </pc:picChg>
      </pc:sldChg>
      <pc:sldChg chg="addSp delSp modSp add mod modAnim modNotesTx">
        <pc:chgData name="Jeremy Becnel" userId="83c67da8-0358-45df-a8cb-c23f6394336a" providerId="ADAL" clId="{B2EE7323-B8DB-46EB-969D-2D3EED846AFC}" dt="2020-08-24T15:29:04.824" v="2707" actId="207"/>
        <pc:sldMkLst>
          <pc:docMk/>
          <pc:sldMk cId="4287533152" sldId="428"/>
        </pc:sldMkLst>
        <pc:spChg chg="mod">
          <ac:chgData name="Jeremy Becnel" userId="83c67da8-0358-45df-a8cb-c23f6394336a" providerId="ADAL" clId="{B2EE7323-B8DB-46EB-969D-2D3EED846AFC}" dt="2020-08-23T21:56:38.692" v="405" actId="20577"/>
          <ac:spMkLst>
            <pc:docMk/>
            <pc:sldMk cId="4287533152" sldId="428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5:29:04.824" v="2707" actId="207"/>
          <ac:spMkLst>
            <pc:docMk/>
            <pc:sldMk cId="4287533152" sldId="428"/>
            <ac:spMk id="7" creationId="{D04505E1-A873-4490-B8D0-6A6565F70DA8}"/>
          </ac:spMkLst>
        </pc:spChg>
        <pc:picChg chg="del">
          <ac:chgData name="Jeremy Becnel" userId="83c67da8-0358-45df-a8cb-c23f6394336a" providerId="ADAL" clId="{B2EE7323-B8DB-46EB-969D-2D3EED846AFC}" dt="2020-08-23T22:05:38.081" v="648" actId="478"/>
          <ac:picMkLst>
            <pc:docMk/>
            <pc:sldMk cId="4287533152" sldId="428"/>
            <ac:picMk id="4" creationId="{9C36AB50-6DFF-4F18-9036-B796185E2683}"/>
          </ac:picMkLst>
        </pc:picChg>
        <pc:picChg chg="add del">
          <ac:chgData name="Jeremy Becnel" userId="83c67da8-0358-45df-a8cb-c23f6394336a" providerId="ADAL" clId="{B2EE7323-B8DB-46EB-969D-2D3EED846AFC}" dt="2020-08-23T22:05:40.607" v="649" actId="478"/>
          <ac:picMkLst>
            <pc:docMk/>
            <pc:sldMk cId="4287533152" sldId="428"/>
            <ac:picMk id="5" creationId="{2206509E-706A-494C-B42D-43B8F7731611}"/>
          </ac:picMkLst>
        </pc:picChg>
        <pc:picChg chg="add mod">
          <ac:chgData name="Jeremy Becnel" userId="83c67da8-0358-45df-a8cb-c23f6394336a" providerId="ADAL" clId="{B2EE7323-B8DB-46EB-969D-2D3EED846AFC}" dt="2020-08-23T22:05:47.821" v="651" actId="1076"/>
          <ac:picMkLst>
            <pc:docMk/>
            <pc:sldMk cId="4287533152" sldId="428"/>
            <ac:picMk id="9" creationId="{71E3CCCA-078B-4D3C-A779-32B03E032171}"/>
          </ac:picMkLst>
        </pc:picChg>
      </pc:sldChg>
      <pc:sldChg chg="delSp modSp add mod modAnim">
        <pc:chgData name="Jeremy Becnel" userId="83c67da8-0358-45df-a8cb-c23f6394336a" providerId="ADAL" clId="{B2EE7323-B8DB-46EB-969D-2D3EED846AFC}" dt="2020-08-24T16:11:56.543" v="3793" actId="20577"/>
        <pc:sldMkLst>
          <pc:docMk/>
          <pc:sldMk cId="383992194" sldId="429"/>
        </pc:sldMkLst>
        <pc:spChg chg="mod">
          <ac:chgData name="Jeremy Becnel" userId="83c67da8-0358-45df-a8cb-c23f6394336a" providerId="ADAL" clId="{B2EE7323-B8DB-46EB-969D-2D3EED846AFC}" dt="2020-08-24T15:37:10.089" v="3028" actId="20577"/>
          <ac:spMkLst>
            <pc:docMk/>
            <pc:sldMk cId="383992194" sldId="429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6:11:56.543" v="3793" actId="20577"/>
          <ac:spMkLst>
            <pc:docMk/>
            <pc:sldMk cId="383992194" sldId="429"/>
            <ac:spMk id="7" creationId="{D04505E1-A873-4490-B8D0-6A6565F70DA8}"/>
          </ac:spMkLst>
        </pc:spChg>
        <pc:picChg chg="del">
          <ac:chgData name="Jeremy Becnel" userId="83c67da8-0358-45df-a8cb-c23f6394336a" providerId="ADAL" clId="{B2EE7323-B8DB-46EB-969D-2D3EED846AFC}" dt="2020-08-23T22:21:27.259" v="839" actId="478"/>
          <ac:picMkLst>
            <pc:docMk/>
            <pc:sldMk cId="383992194" sldId="429"/>
            <ac:picMk id="9" creationId="{71E3CCCA-078B-4D3C-A779-32B03E032171}"/>
          </ac:picMkLst>
        </pc:picChg>
      </pc:sldChg>
      <pc:sldChg chg="addSp delSp modSp add del mod modAnim modNotesTx">
        <pc:chgData name="Jeremy Becnel" userId="83c67da8-0358-45df-a8cb-c23f6394336a" providerId="ADAL" clId="{B2EE7323-B8DB-46EB-969D-2D3EED846AFC}" dt="2020-08-24T15:38:59.696" v="3083" actId="20577"/>
        <pc:sldMkLst>
          <pc:docMk/>
          <pc:sldMk cId="3440867125" sldId="431"/>
        </pc:sldMkLst>
        <pc:spChg chg="mod">
          <ac:chgData name="Jeremy Becnel" userId="83c67da8-0358-45df-a8cb-c23f6394336a" providerId="ADAL" clId="{B2EE7323-B8DB-46EB-969D-2D3EED846AFC}" dt="2020-08-23T22:33:58.788" v="969" actId="20577"/>
          <ac:spMkLst>
            <pc:docMk/>
            <pc:sldMk cId="3440867125" sldId="431"/>
            <ac:spMk id="2" creationId="{00000000-0000-0000-0000-000000000000}"/>
          </ac:spMkLst>
        </pc:spChg>
        <pc:spChg chg="del">
          <ac:chgData name="Jeremy Becnel" userId="83c67da8-0358-45df-a8cb-c23f6394336a" providerId="ADAL" clId="{B2EE7323-B8DB-46EB-969D-2D3EED846AFC}" dt="2020-08-23T22:33:46.822" v="937" actId="478"/>
          <ac:spMkLst>
            <pc:docMk/>
            <pc:sldMk cId="3440867125" sldId="431"/>
            <ac:spMk id="7" creationId="{D04505E1-A873-4490-B8D0-6A6565F70DA8}"/>
          </ac:spMkLst>
        </pc:spChg>
        <pc:spChg chg="add mod">
          <ac:chgData name="Jeremy Becnel" userId="83c67da8-0358-45df-a8cb-c23f6394336a" providerId="ADAL" clId="{B2EE7323-B8DB-46EB-969D-2D3EED846AFC}" dt="2020-08-24T15:38:28.552" v="3035" actId="1076"/>
          <ac:spMkLst>
            <pc:docMk/>
            <pc:sldMk cId="3440867125" sldId="431"/>
            <ac:spMk id="8" creationId="{9F03E247-5228-4365-A862-FD9CD3FB4952}"/>
          </ac:spMkLst>
        </pc:spChg>
        <pc:picChg chg="mod">
          <ac:chgData name="Jeremy Becnel" userId="83c67da8-0358-45df-a8cb-c23f6394336a" providerId="ADAL" clId="{B2EE7323-B8DB-46EB-969D-2D3EED846AFC}" dt="2020-08-23T22:35:08.140" v="975" actId="1076"/>
          <ac:picMkLst>
            <pc:docMk/>
            <pc:sldMk cId="3440867125" sldId="431"/>
            <ac:picMk id="1026" creationId="{01AD48E3-715E-401A-B891-5F639890A212}"/>
          </ac:picMkLst>
        </pc:picChg>
        <pc:picChg chg="mod">
          <ac:chgData name="Jeremy Becnel" userId="83c67da8-0358-45df-a8cb-c23f6394336a" providerId="ADAL" clId="{B2EE7323-B8DB-46EB-969D-2D3EED846AFC}" dt="2020-08-23T22:34:59.331" v="973" actId="14100"/>
          <ac:picMkLst>
            <pc:docMk/>
            <pc:sldMk cId="3440867125" sldId="431"/>
            <ac:picMk id="2050" creationId="{B704035F-82FA-4A8C-A48C-70ED0407A8E2}"/>
          </ac:picMkLst>
        </pc:picChg>
      </pc:sldChg>
      <pc:sldChg chg="addSp delSp modSp add mod modAnim modNotesTx">
        <pc:chgData name="Jeremy Becnel" userId="83c67da8-0358-45df-a8cb-c23f6394336a" providerId="ADAL" clId="{B2EE7323-B8DB-46EB-969D-2D3EED846AFC}" dt="2020-08-24T15:44:22.841" v="3203" actId="6549"/>
        <pc:sldMkLst>
          <pc:docMk/>
          <pc:sldMk cId="1028194281" sldId="432"/>
        </pc:sldMkLst>
        <pc:spChg chg="mod">
          <ac:chgData name="Jeremy Becnel" userId="83c67da8-0358-45df-a8cb-c23f6394336a" providerId="ADAL" clId="{B2EE7323-B8DB-46EB-969D-2D3EED846AFC}" dt="2020-08-23T22:37:35.328" v="994" actId="20577"/>
          <ac:spMkLst>
            <pc:docMk/>
            <pc:sldMk cId="1028194281" sldId="432"/>
            <ac:spMk id="2" creationId="{00000000-0000-0000-0000-000000000000}"/>
          </ac:spMkLst>
        </pc:spChg>
        <pc:spChg chg="add mod">
          <ac:chgData name="Jeremy Becnel" userId="83c67da8-0358-45df-a8cb-c23f6394336a" providerId="ADAL" clId="{B2EE7323-B8DB-46EB-969D-2D3EED846AFC}" dt="2020-08-24T15:43:10.273" v="3198" actId="207"/>
          <ac:spMkLst>
            <pc:docMk/>
            <pc:sldMk cId="1028194281" sldId="432"/>
            <ac:spMk id="3" creationId="{09F2F040-C779-4F8D-B70A-C3153C21BAD8}"/>
          </ac:spMkLst>
        </pc:spChg>
        <pc:picChg chg="del">
          <ac:chgData name="Jeremy Becnel" userId="83c67da8-0358-45df-a8cb-c23f6394336a" providerId="ADAL" clId="{B2EE7323-B8DB-46EB-969D-2D3EED846AFC}" dt="2020-08-23T22:37:40.668" v="996" actId="478"/>
          <ac:picMkLst>
            <pc:docMk/>
            <pc:sldMk cId="1028194281" sldId="432"/>
            <ac:picMk id="1026" creationId="{01AD48E3-715E-401A-B891-5F639890A212}"/>
          </ac:picMkLst>
        </pc:picChg>
        <pc:picChg chg="del">
          <ac:chgData name="Jeremy Becnel" userId="83c67da8-0358-45df-a8cb-c23f6394336a" providerId="ADAL" clId="{B2EE7323-B8DB-46EB-969D-2D3EED846AFC}" dt="2020-08-23T22:37:38.316" v="995" actId="478"/>
          <ac:picMkLst>
            <pc:docMk/>
            <pc:sldMk cId="1028194281" sldId="432"/>
            <ac:picMk id="2050" creationId="{B704035F-82FA-4A8C-A48C-70ED0407A8E2}"/>
          </ac:picMkLst>
        </pc:picChg>
      </pc:sldChg>
      <pc:sldChg chg="addSp modSp add mod modAnim">
        <pc:chgData name="Jeremy Becnel" userId="83c67da8-0358-45df-a8cb-c23f6394336a" providerId="ADAL" clId="{B2EE7323-B8DB-46EB-969D-2D3EED846AFC}" dt="2020-08-24T15:48:00.561" v="3355"/>
        <pc:sldMkLst>
          <pc:docMk/>
          <pc:sldMk cId="2969313521" sldId="433"/>
        </pc:sldMkLst>
        <pc:spChg chg="mod">
          <ac:chgData name="Jeremy Becnel" userId="83c67da8-0358-45df-a8cb-c23f6394336a" providerId="ADAL" clId="{B2EE7323-B8DB-46EB-969D-2D3EED846AFC}" dt="2020-08-24T00:34:54.421" v="1370" actId="20577"/>
          <ac:spMkLst>
            <pc:docMk/>
            <pc:sldMk cId="2969313521" sldId="433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5:47:17.591" v="3352" actId="20577"/>
          <ac:spMkLst>
            <pc:docMk/>
            <pc:sldMk cId="2969313521" sldId="433"/>
            <ac:spMk id="3" creationId="{09F2F040-C779-4F8D-B70A-C3153C21BAD8}"/>
          </ac:spMkLst>
        </pc:spChg>
        <pc:spChg chg="add mod">
          <ac:chgData name="Jeremy Becnel" userId="83c67da8-0358-45df-a8cb-c23f6394336a" providerId="ADAL" clId="{B2EE7323-B8DB-46EB-969D-2D3EED846AFC}" dt="2020-08-24T15:44:49.671" v="3207" actId="27636"/>
          <ac:spMkLst>
            <pc:docMk/>
            <pc:sldMk cId="2969313521" sldId="433"/>
            <ac:spMk id="7" creationId="{99D19399-EFBA-4704-8B6E-5CBBBB76D8B6}"/>
          </ac:spMkLst>
        </pc:spChg>
        <pc:spChg chg="add mod">
          <ac:chgData name="Jeremy Becnel" userId="83c67da8-0358-45df-a8cb-c23f6394336a" providerId="ADAL" clId="{B2EE7323-B8DB-46EB-969D-2D3EED846AFC}" dt="2020-08-24T00:42:35.688" v="1540" actId="1076"/>
          <ac:spMkLst>
            <pc:docMk/>
            <pc:sldMk cId="2969313521" sldId="433"/>
            <ac:spMk id="9" creationId="{6F71B367-390E-4E40-9645-ACC6A506C47B}"/>
          </ac:spMkLst>
        </pc:spChg>
        <pc:picChg chg="add mod">
          <ac:chgData name="Jeremy Becnel" userId="83c67da8-0358-45df-a8cb-c23f6394336a" providerId="ADAL" clId="{B2EE7323-B8DB-46EB-969D-2D3EED846AFC}" dt="2020-08-24T00:42:35.688" v="1540" actId="1076"/>
          <ac:picMkLst>
            <pc:docMk/>
            <pc:sldMk cId="2969313521" sldId="433"/>
            <ac:picMk id="8" creationId="{632390D3-5E4C-4DE6-93D6-1EBA6381E0FE}"/>
          </ac:picMkLst>
        </pc:picChg>
      </pc:sldChg>
      <pc:sldChg chg="addSp delSp modSp add mod setBg modAnim modNotesTx">
        <pc:chgData name="Jeremy Becnel" userId="83c67da8-0358-45df-a8cb-c23f6394336a" providerId="ADAL" clId="{B2EE7323-B8DB-46EB-969D-2D3EED846AFC}" dt="2020-08-24T16:08:56.564" v="3627"/>
        <pc:sldMkLst>
          <pc:docMk/>
          <pc:sldMk cId="3081135463" sldId="434"/>
        </pc:sldMkLst>
        <pc:spChg chg="mod">
          <ac:chgData name="Jeremy Becnel" userId="83c67da8-0358-45df-a8cb-c23f6394336a" providerId="ADAL" clId="{B2EE7323-B8DB-46EB-969D-2D3EED846AFC}" dt="2020-08-24T16:06:26.068" v="3621" actId="26606"/>
          <ac:spMkLst>
            <pc:docMk/>
            <pc:sldMk cId="3081135463" sldId="434"/>
            <ac:spMk id="2" creationId="{00000000-0000-0000-0000-000000000000}"/>
          </ac:spMkLst>
        </pc:spChg>
        <pc:spChg chg="mod ord">
          <ac:chgData name="Jeremy Becnel" userId="83c67da8-0358-45df-a8cb-c23f6394336a" providerId="ADAL" clId="{B2EE7323-B8DB-46EB-969D-2D3EED846AFC}" dt="2020-08-24T16:06:26.068" v="3621" actId="26606"/>
          <ac:spMkLst>
            <pc:docMk/>
            <pc:sldMk cId="3081135463" sldId="434"/>
            <ac:spMk id="3" creationId="{09F2F040-C779-4F8D-B70A-C3153C21BAD8}"/>
          </ac:spMkLst>
        </pc:spChg>
        <pc:spChg chg="del mod">
          <ac:chgData name="Jeremy Becnel" userId="83c67da8-0358-45df-a8cb-c23f6394336a" providerId="ADAL" clId="{B2EE7323-B8DB-46EB-969D-2D3EED846AFC}" dt="2020-08-24T16:05:15.323" v="3616" actId="478"/>
          <ac:spMkLst>
            <pc:docMk/>
            <pc:sldMk cId="3081135463" sldId="434"/>
            <ac:spMk id="7" creationId="{99D19399-EFBA-4704-8B6E-5CBBBB76D8B6}"/>
          </ac:spMkLst>
        </pc:spChg>
        <pc:spChg chg="del">
          <ac:chgData name="Jeremy Becnel" userId="83c67da8-0358-45df-a8cb-c23f6394336a" providerId="ADAL" clId="{B2EE7323-B8DB-46EB-969D-2D3EED846AFC}" dt="2020-08-24T16:05:17.534" v="3617" actId="478"/>
          <ac:spMkLst>
            <pc:docMk/>
            <pc:sldMk cId="3081135463" sldId="434"/>
            <ac:spMk id="9" creationId="{6F71B367-390E-4E40-9645-ACC6A506C47B}"/>
          </ac:spMkLst>
        </pc:spChg>
        <pc:spChg chg="add del">
          <ac:chgData name="Jeremy Becnel" userId="83c67da8-0358-45df-a8cb-c23f6394336a" providerId="ADAL" clId="{B2EE7323-B8DB-46EB-969D-2D3EED846AFC}" dt="2020-08-24T16:06:26.068" v="3621" actId="26606"/>
          <ac:spMkLst>
            <pc:docMk/>
            <pc:sldMk cId="3081135463" sldId="434"/>
            <ac:spMk id="15" creationId="{9D3A9E89-033E-4C4A-8C41-416DABFFD307}"/>
          </ac:spMkLst>
        </pc:spChg>
        <pc:spChg chg="add del">
          <ac:chgData name="Jeremy Becnel" userId="83c67da8-0358-45df-a8cb-c23f6394336a" providerId="ADAL" clId="{B2EE7323-B8DB-46EB-969D-2D3EED846AFC}" dt="2020-08-24T16:06:26.068" v="3621" actId="26606"/>
          <ac:spMkLst>
            <pc:docMk/>
            <pc:sldMk cId="3081135463" sldId="434"/>
            <ac:spMk id="17" creationId="{86293361-111E-427D-8E5B-256944AC8395}"/>
          </ac:spMkLst>
        </pc:spChg>
        <pc:spChg chg="add del">
          <ac:chgData name="Jeremy Becnel" userId="83c67da8-0358-45df-a8cb-c23f6394336a" providerId="ADAL" clId="{B2EE7323-B8DB-46EB-969D-2D3EED846AFC}" dt="2020-08-24T16:06:26.068" v="3621" actId="26606"/>
          <ac:spMkLst>
            <pc:docMk/>
            <pc:sldMk cId="3081135463" sldId="434"/>
            <ac:spMk id="41" creationId="{78907291-9D6D-4740-81DB-441477BCA279}"/>
          </ac:spMkLst>
        </pc:spChg>
        <pc:grpChg chg="add del">
          <ac:chgData name="Jeremy Becnel" userId="83c67da8-0358-45df-a8cb-c23f6394336a" providerId="ADAL" clId="{B2EE7323-B8DB-46EB-969D-2D3EED846AFC}" dt="2020-08-24T16:06:26.068" v="3621" actId="26606"/>
          <ac:grpSpMkLst>
            <pc:docMk/>
            <pc:sldMk cId="3081135463" sldId="434"/>
            <ac:grpSpMk id="19" creationId="{081AA034-16A9-4A1D-8930-6E4B4918309D}"/>
          </ac:grpSpMkLst>
        </pc:grpChg>
        <pc:picChg chg="add mod ord modCrop">
          <ac:chgData name="Jeremy Becnel" userId="83c67da8-0358-45df-a8cb-c23f6394336a" providerId="ADAL" clId="{B2EE7323-B8DB-46EB-969D-2D3EED846AFC}" dt="2020-08-24T16:06:38.919" v="3622" actId="732"/>
          <ac:picMkLst>
            <pc:docMk/>
            <pc:sldMk cId="3081135463" sldId="434"/>
            <ac:picMk id="5" creationId="{09C69F1C-E91E-4C7A-8294-6752594D0EE9}"/>
          </ac:picMkLst>
        </pc:picChg>
        <pc:picChg chg="del">
          <ac:chgData name="Jeremy Becnel" userId="83c67da8-0358-45df-a8cb-c23f6394336a" providerId="ADAL" clId="{B2EE7323-B8DB-46EB-969D-2D3EED846AFC}" dt="2020-08-24T16:05:11.922" v="3615" actId="478"/>
          <ac:picMkLst>
            <pc:docMk/>
            <pc:sldMk cId="3081135463" sldId="434"/>
            <ac:picMk id="8" creationId="{632390D3-5E4C-4DE6-93D6-1EBA6381E0FE}"/>
          </ac:picMkLst>
        </pc:picChg>
      </pc:sldChg>
      <pc:sldChg chg="modSp add mod">
        <pc:chgData name="Jeremy Becnel" userId="83c67da8-0358-45df-a8cb-c23f6394336a" providerId="ADAL" clId="{B2EE7323-B8DB-46EB-969D-2D3EED846AFC}" dt="2020-08-24T16:38:40.718" v="4260"/>
        <pc:sldMkLst>
          <pc:docMk/>
          <pc:sldMk cId="2178143321" sldId="435"/>
        </pc:sldMkLst>
        <pc:spChg chg="mod">
          <ac:chgData name="Jeremy Becnel" userId="83c67da8-0358-45df-a8cb-c23f6394336a" providerId="ADAL" clId="{B2EE7323-B8DB-46EB-969D-2D3EED846AFC}" dt="2020-08-24T01:08:31.683" v="1938" actId="20577"/>
          <ac:spMkLst>
            <pc:docMk/>
            <pc:sldMk cId="2178143321" sldId="435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6:38:40.718" v="4260"/>
          <ac:spMkLst>
            <pc:docMk/>
            <pc:sldMk cId="2178143321" sldId="435"/>
            <ac:spMk id="3" creationId="{09F2F040-C779-4F8D-B70A-C3153C21BAD8}"/>
          </ac:spMkLst>
        </pc:spChg>
      </pc:sldChg>
      <pc:sldChg chg="addSp delSp modSp add mod modAnim">
        <pc:chgData name="Jeremy Becnel" userId="83c67da8-0358-45df-a8cb-c23f6394336a" providerId="ADAL" clId="{B2EE7323-B8DB-46EB-969D-2D3EED846AFC}" dt="2020-08-24T16:51:37.122" v="4586"/>
        <pc:sldMkLst>
          <pc:docMk/>
          <pc:sldMk cId="4067853587" sldId="436"/>
        </pc:sldMkLst>
        <pc:spChg chg="mod">
          <ac:chgData name="Jeremy Becnel" userId="83c67da8-0358-45df-a8cb-c23f6394336a" providerId="ADAL" clId="{B2EE7323-B8DB-46EB-969D-2D3EED846AFC}" dt="2020-08-24T16:43:38.851" v="4271" actId="20577"/>
          <ac:spMkLst>
            <pc:docMk/>
            <pc:sldMk cId="4067853587" sldId="436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6:51:01.559" v="4582" actId="179"/>
          <ac:spMkLst>
            <pc:docMk/>
            <pc:sldMk cId="4067853587" sldId="436"/>
            <ac:spMk id="3" creationId="{09F2F040-C779-4F8D-B70A-C3153C21BAD8}"/>
          </ac:spMkLst>
        </pc:spChg>
        <pc:spChg chg="del">
          <ac:chgData name="Jeremy Becnel" userId="83c67da8-0358-45df-a8cb-c23f6394336a" providerId="ADAL" clId="{B2EE7323-B8DB-46EB-969D-2D3EED846AFC}" dt="2020-08-24T16:47:10.664" v="4274" actId="478"/>
          <ac:spMkLst>
            <pc:docMk/>
            <pc:sldMk cId="4067853587" sldId="436"/>
            <ac:spMk id="7" creationId="{99D19399-EFBA-4704-8B6E-5CBBBB76D8B6}"/>
          </ac:spMkLst>
        </pc:spChg>
        <pc:spChg chg="del">
          <ac:chgData name="Jeremy Becnel" userId="83c67da8-0358-45df-a8cb-c23f6394336a" providerId="ADAL" clId="{B2EE7323-B8DB-46EB-969D-2D3EED846AFC}" dt="2020-08-24T16:47:06.122" v="4273" actId="478"/>
          <ac:spMkLst>
            <pc:docMk/>
            <pc:sldMk cId="4067853587" sldId="436"/>
            <ac:spMk id="9" creationId="{6F71B367-390E-4E40-9645-ACC6A506C47B}"/>
          </ac:spMkLst>
        </pc:spChg>
        <pc:picChg chg="add mod">
          <ac:chgData name="Jeremy Becnel" userId="83c67da8-0358-45df-a8cb-c23f6394336a" providerId="ADAL" clId="{B2EE7323-B8DB-46EB-969D-2D3EED846AFC}" dt="2020-08-24T16:47:20.843" v="4276" actId="1076"/>
          <ac:picMkLst>
            <pc:docMk/>
            <pc:sldMk cId="4067853587" sldId="436"/>
            <ac:picMk id="5" creationId="{235C8A84-FF63-4512-8D8B-7D969D6D5BEC}"/>
          </ac:picMkLst>
        </pc:picChg>
        <pc:picChg chg="del">
          <ac:chgData name="Jeremy Becnel" userId="83c67da8-0358-45df-a8cb-c23f6394336a" providerId="ADAL" clId="{B2EE7323-B8DB-46EB-969D-2D3EED846AFC}" dt="2020-08-24T16:47:03.483" v="4272" actId="478"/>
          <ac:picMkLst>
            <pc:docMk/>
            <pc:sldMk cId="4067853587" sldId="436"/>
            <ac:picMk id="8" creationId="{632390D3-5E4C-4DE6-93D6-1EBA6381E0FE}"/>
          </ac:picMkLst>
        </pc:picChg>
      </pc:sldChg>
      <pc:sldChg chg="add">
        <pc:chgData name="Jeremy Becnel" userId="83c67da8-0358-45df-a8cb-c23f6394336a" providerId="ADAL" clId="{B2EE7323-B8DB-46EB-969D-2D3EED846AFC}" dt="2020-08-24T01:11:52.539" v="2330" actId="2890"/>
        <pc:sldMkLst>
          <pc:docMk/>
          <pc:sldMk cId="1030091138" sldId="437"/>
        </pc:sldMkLst>
      </pc:sldChg>
      <pc:sldChg chg="modSp add mod">
        <pc:chgData name="Jeremy Becnel" userId="83c67da8-0358-45df-a8cb-c23f6394336a" providerId="ADAL" clId="{B2EE7323-B8DB-46EB-969D-2D3EED846AFC}" dt="2020-08-24T16:52:43.088" v="4607" actId="20577"/>
        <pc:sldMkLst>
          <pc:docMk/>
          <pc:sldMk cId="3915360583" sldId="438"/>
        </pc:sldMkLst>
        <pc:spChg chg="mod">
          <ac:chgData name="Jeremy Becnel" userId="83c67da8-0358-45df-a8cb-c23f6394336a" providerId="ADAL" clId="{B2EE7323-B8DB-46EB-969D-2D3EED846AFC}" dt="2020-08-24T01:12:35.347" v="2345" actId="20577"/>
          <ac:spMkLst>
            <pc:docMk/>
            <pc:sldMk cId="3915360583" sldId="438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6:52:43.088" v="4607" actId="20577"/>
          <ac:spMkLst>
            <pc:docMk/>
            <pc:sldMk cId="3915360583" sldId="438"/>
            <ac:spMk id="3" creationId="{09F2F040-C779-4F8D-B70A-C3153C21BAD8}"/>
          </ac:spMkLst>
        </pc:spChg>
      </pc:sldChg>
      <pc:sldChg chg="addSp delSp modSp add mod modAnim modNotesTx">
        <pc:chgData name="Jeremy Becnel" userId="83c67da8-0358-45df-a8cb-c23f6394336a" providerId="ADAL" clId="{B2EE7323-B8DB-46EB-969D-2D3EED846AFC}" dt="2020-08-24T16:19:41.742" v="4115" actId="403"/>
        <pc:sldMkLst>
          <pc:docMk/>
          <pc:sldMk cId="2922615295" sldId="439"/>
        </pc:sldMkLst>
        <pc:spChg chg="mod">
          <ac:chgData name="Jeremy Becnel" userId="83c67da8-0358-45df-a8cb-c23f6394336a" providerId="ADAL" clId="{B2EE7323-B8DB-46EB-969D-2D3EED846AFC}" dt="2020-08-24T16:12:50.334" v="3910" actId="20577"/>
          <ac:spMkLst>
            <pc:docMk/>
            <pc:sldMk cId="2922615295" sldId="439"/>
            <ac:spMk id="2" creationId="{00000000-0000-0000-0000-000000000000}"/>
          </ac:spMkLst>
        </pc:spChg>
        <pc:spChg chg="mod">
          <ac:chgData name="Jeremy Becnel" userId="83c67da8-0358-45df-a8cb-c23f6394336a" providerId="ADAL" clId="{B2EE7323-B8DB-46EB-969D-2D3EED846AFC}" dt="2020-08-24T16:19:41.742" v="4115" actId="403"/>
          <ac:spMkLst>
            <pc:docMk/>
            <pc:sldMk cId="2922615295" sldId="439"/>
            <ac:spMk id="3" creationId="{09F2F040-C779-4F8D-B70A-C3153C21BAD8}"/>
          </ac:spMkLst>
        </pc:spChg>
        <pc:spChg chg="del">
          <ac:chgData name="Jeremy Becnel" userId="83c67da8-0358-45df-a8cb-c23f6394336a" providerId="ADAL" clId="{B2EE7323-B8DB-46EB-969D-2D3EED846AFC}" dt="2020-08-24T16:10:10.532" v="3638" actId="478"/>
          <ac:spMkLst>
            <pc:docMk/>
            <pc:sldMk cId="2922615295" sldId="439"/>
            <ac:spMk id="7" creationId="{99D19399-EFBA-4704-8B6E-5CBBBB76D8B6}"/>
          </ac:spMkLst>
        </pc:spChg>
        <pc:spChg chg="del">
          <ac:chgData name="Jeremy Becnel" userId="83c67da8-0358-45df-a8cb-c23f6394336a" providerId="ADAL" clId="{B2EE7323-B8DB-46EB-969D-2D3EED846AFC}" dt="2020-08-24T16:10:15.073" v="3640" actId="478"/>
          <ac:spMkLst>
            <pc:docMk/>
            <pc:sldMk cId="2922615295" sldId="439"/>
            <ac:spMk id="9" creationId="{6F71B367-390E-4E40-9645-ACC6A506C47B}"/>
          </ac:spMkLst>
        </pc:spChg>
        <pc:picChg chg="add mod">
          <ac:chgData name="Jeremy Becnel" userId="83c67da8-0358-45df-a8cb-c23f6394336a" providerId="ADAL" clId="{B2EE7323-B8DB-46EB-969D-2D3EED846AFC}" dt="2020-08-24T16:10:27.391" v="3645" actId="1076"/>
          <ac:picMkLst>
            <pc:docMk/>
            <pc:sldMk cId="2922615295" sldId="439"/>
            <ac:picMk id="5" creationId="{0F3A0060-F5CF-4372-8E82-8071C5739EBE}"/>
          </ac:picMkLst>
        </pc:picChg>
        <pc:picChg chg="del">
          <ac:chgData name="Jeremy Becnel" userId="83c67da8-0358-45df-a8cb-c23f6394336a" providerId="ADAL" clId="{B2EE7323-B8DB-46EB-969D-2D3EED846AFC}" dt="2020-08-24T16:10:12.968" v="3639" actId="478"/>
          <ac:picMkLst>
            <pc:docMk/>
            <pc:sldMk cId="2922615295" sldId="439"/>
            <ac:picMk id="8" creationId="{632390D3-5E4C-4DE6-93D6-1EBA6381E0FE}"/>
          </ac:picMkLst>
        </pc:picChg>
      </pc:sldChg>
      <pc:sldChg chg="modSp add">
        <pc:chgData name="Jeremy Becnel" userId="83c67da8-0358-45df-a8cb-c23f6394336a" providerId="ADAL" clId="{B2EE7323-B8DB-46EB-969D-2D3EED846AFC}" dt="2020-08-24T16:55:47.992" v="4752" actId="20577"/>
        <pc:sldMkLst>
          <pc:docMk/>
          <pc:sldMk cId="692839908" sldId="440"/>
        </pc:sldMkLst>
        <pc:spChg chg="mod">
          <ac:chgData name="Jeremy Becnel" userId="83c67da8-0358-45df-a8cb-c23f6394336a" providerId="ADAL" clId="{B2EE7323-B8DB-46EB-969D-2D3EED846AFC}" dt="2020-08-24T16:55:47.992" v="4752" actId="20577"/>
          <ac:spMkLst>
            <pc:docMk/>
            <pc:sldMk cId="692839908" sldId="440"/>
            <ac:spMk id="3" creationId="{09F2F040-C779-4F8D-B70A-C3153C21BAD8}"/>
          </ac:spMkLst>
        </pc:spChg>
      </pc:sldChg>
    </pc:docChg>
  </pc:docChgLst>
  <pc:docChgLst>
    <pc:chgData name="Jeremy Becnel" userId="83c67da8-0358-45df-a8cb-c23f6394336a" providerId="ADAL" clId="{411E86D2-BA2E-481C-A608-3CE3A239B43A}"/>
    <pc:docChg chg="undo custSel addSld delSld modSld sldOrd">
      <pc:chgData name="Jeremy Becnel" userId="83c67da8-0358-45df-a8cb-c23f6394336a" providerId="ADAL" clId="{411E86D2-BA2E-481C-A608-3CE3A239B43A}" dt="2020-08-27T19:05:27.507" v="4144" actId="6549"/>
      <pc:docMkLst>
        <pc:docMk/>
      </pc:docMkLst>
      <pc:sldChg chg="addSp delSp modSp mod modAnim">
        <pc:chgData name="Jeremy Becnel" userId="83c67da8-0358-45df-a8cb-c23f6394336a" providerId="ADAL" clId="{411E86D2-BA2E-481C-A608-3CE3A239B43A}" dt="2020-08-27T17:30:41.174" v="3249" actId="20577"/>
        <pc:sldMkLst>
          <pc:docMk/>
          <pc:sldMk cId="2178143321" sldId="435"/>
        </pc:sldMkLst>
        <pc:spChg chg="mod">
          <ac:chgData name="Jeremy Becnel" userId="83c67da8-0358-45df-a8cb-c23f6394336a" providerId="ADAL" clId="{411E86D2-BA2E-481C-A608-3CE3A239B43A}" dt="2020-08-27T17:30:41.174" v="3249" actId="20577"/>
          <ac:spMkLst>
            <pc:docMk/>
            <pc:sldMk cId="2178143321" sldId="435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14:07.919" v="2634" actId="20577"/>
          <ac:spMkLst>
            <pc:docMk/>
            <pc:sldMk cId="2178143321" sldId="435"/>
            <ac:spMk id="3" creationId="{09F2F040-C779-4F8D-B70A-C3153C21BAD8}"/>
          </ac:spMkLst>
        </pc:spChg>
        <pc:spChg chg="del">
          <ac:chgData name="Jeremy Becnel" userId="83c67da8-0358-45df-a8cb-c23f6394336a" providerId="ADAL" clId="{411E86D2-BA2E-481C-A608-3CE3A239B43A}" dt="2020-08-27T17:00:57.028" v="2290" actId="478"/>
          <ac:spMkLst>
            <pc:docMk/>
            <pc:sldMk cId="2178143321" sldId="435"/>
            <ac:spMk id="7" creationId="{99D19399-EFBA-4704-8B6E-5CBBBB76D8B6}"/>
          </ac:spMkLst>
        </pc:spChg>
        <pc:spChg chg="del">
          <ac:chgData name="Jeremy Becnel" userId="83c67da8-0358-45df-a8cb-c23f6394336a" providerId="ADAL" clId="{411E86D2-BA2E-481C-A608-3CE3A239B43A}" dt="2020-08-27T17:01:17.938" v="2291" actId="478"/>
          <ac:spMkLst>
            <pc:docMk/>
            <pc:sldMk cId="2178143321" sldId="435"/>
            <ac:spMk id="9" creationId="{6F71B367-390E-4E40-9645-ACC6A506C47B}"/>
          </ac:spMkLst>
        </pc:spChg>
        <pc:picChg chg="add mod">
          <ac:chgData name="Jeremy Becnel" userId="83c67da8-0358-45df-a8cb-c23f6394336a" providerId="ADAL" clId="{411E86D2-BA2E-481C-A608-3CE3A239B43A}" dt="2020-08-27T17:12:31.745" v="2621" actId="1076"/>
          <ac:picMkLst>
            <pc:docMk/>
            <pc:sldMk cId="2178143321" sldId="435"/>
            <ac:picMk id="5" creationId="{02770757-5375-4F6A-84F8-EEA2152D157B}"/>
          </ac:picMkLst>
        </pc:picChg>
        <pc:picChg chg="del">
          <ac:chgData name="Jeremy Becnel" userId="83c67da8-0358-45df-a8cb-c23f6394336a" providerId="ADAL" clId="{411E86D2-BA2E-481C-A608-3CE3A239B43A}" dt="2020-08-27T17:00:43.338" v="2289" actId="478"/>
          <ac:picMkLst>
            <pc:docMk/>
            <pc:sldMk cId="2178143321" sldId="435"/>
            <ac:picMk id="8" creationId="{632390D3-5E4C-4DE6-93D6-1EBA6381E0FE}"/>
          </ac:picMkLst>
        </pc:picChg>
      </pc:sldChg>
      <pc:sldChg chg="addSp delSp modSp mod modNotesTx">
        <pc:chgData name="Jeremy Becnel" userId="83c67da8-0358-45df-a8cb-c23f6394336a" providerId="ADAL" clId="{411E86D2-BA2E-481C-A608-3CE3A239B43A}" dt="2020-08-27T19:05:27.507" v="4144" actId="6549"/>
        <pc:sldMkLst>
          <pc:docMk/>
          <pc:sldMk cId="3915360583" sldId="438"/>
        </pc:sldMkLst>
        <pc:spChg chg="mod">
          <ac:chgData name="Jeremy Becnel" userId="83c67da8-0358-45df-a8cb-c23f6394336a" providerId="ADAL" clId="{411E86D2-BA2E-481C-A608-3CE3A239B43A}" dt="2020-08-27T19:05:27.507" v="4144" actId="6549"/>
          <ac:spMkLst>
            <pc:docMk/>
            <pc:sldMk cId="3915360583" sldId="438"/>
            <ac:spMk id="3" creationId="{09F2F040-C779-4F8D-B70A-C3153C21BAD8}"/>
          </ac:spMkLst>
        </pc:spChg>
        <pc:spChg chg="del">
          <ac:chgData name="Jeremy Becnel" userId="83c67da8-0358-45df-a8cb-c23f6394336a" providerId="ADAL" clId="{411E86D2-BA2E-481C-A608-3CE3A239B43A}" dt="2020-08-25T14:36:17.412" v="498" actId="478"/>
          <ac:spMkLst>
            <pc:docMk/>
            <pc:sldMk cId="3915360583" sldId="438"/>
            <ac:spMk id="7" creationId="{99D19399-EFBA-4704-8B6E-5CBBBB76D8B6}"/>
          </ac:spMkLst>
        </pc:spChg>
        <pc:spChg chg="del">
          <ac:chgData name="Jeremy Becnel" userId="83c67da8-0358-45df-a8cb-c23f6394336a" providerId="ADAL" clId="{411E86D2-BA2E-481C-A608-3CE3A239B43A}" dt="2020-08-25T14:36:20.187" v="499" actId="478"/>
          <ac:spMkLst>
            <pc:docMk/>
            <pc:sldMk cId="3915360583" sldId="438"/>
            <ac:spMk id="9" creationId="{6F71B367-390E-4E40-9645-ACC6A506C47B}"/>
          </ac:spMkLst>
        </pc:spChg>
        <pc:picChg chg="add mod">
          <ac:chgData name="Jeremy Becnel" userId="83c67da8-0358-45df-a8cb-c23f6394336a" providerId="ADAL" clId="{411E86D2-BA2E-481C-A608-3CE3A239B43A}" dt="2020-08-25T14:36:34.240" v="503" actId="14100"/>
          <ac:picMkLst>
            <pc:docMk/>
            <pc:sldMk cId="3915360583" sldId="438"/>
            <ac:picMk id="5" creationId="{1751AF27-2D66-4730-9827-5C5C5B2537F1}"/>
          </ac:picMkLst>
        </pc:picChg>
        <pc:picChg chg="del">
          <ac:chgData name="Jeremy Becnel" userId="83c67da8-0358-45df-a8cb-c23f6394336a" providerId="ADAL" clId="{411E86D2-BA2E-481C-A608-3CE3A239B43A}" dt="2020-08-25T14:36:11.892" v="497" actId="478"/>
          <ac:picMkLst>
            <pc:docMk/>
            <pc:sldMk cId="3915360583" sldId="438"/>
            <ac:picMk id="8" creationId="{632390D3-5E4C-4DE6-93D6-1EBA6381E0FE}"/>
          </ac:picMkLst>
        </pc:picChg>
      </pc:sldChg>
      <pc:sldChg chg="addSp delSp modSp mod modAnim">
        <pc:chgData name="Jeremy Becnel" userId="83c67da8-0358-45df-a8cb-c23f6394336a" providerId="ADAL" clId="{411E86D2-BA2E-481C-A608-3CE3A239B43A}" dt="2020-08-25T14:29:44.486" v="284"/>
        <pc:sldMkLst>
          <pc:docMk/>
          <pc:sldMk cId="692839908" sldId="440"/>
        </pc:sldMkLst>
        <pc:spChg chg="mod">
          <ac:chgData name="Jeremy Becnel" userId="83c67da8-0358-45df-a8cb-c23f6394336a" providerId="ADAL" clId="{411E86D2-BA2E-481C-A608-3CE3A239B43A}" dt="2020-08-25T14:28:53.979" v="280" actId="403"/>
          <ac:spMkLst>
            <pc:docMk/>
            <pc:sldMk cId="692839908" sldId="440"/>
            <ac:spMk id="3" creationId="{09F2F040-C779-4F8D-B70A-C3153C21BAD8}"/>
          </ac:spMkLst>
        </pc:spChg>
        <pc:spChg chg="del">
          <ac:chgData name="Jeremy Becnel" userId="83c67da8-0358-45df-a8cb-c23f6394336a" providerId="ADAL" clId="{411E86D2-BA2E-481C-A608-3CE3A239B43A}" dt="2020-08-25T14:23:10.214" v="127" actId="478"/>
          <ac:spMkLst>
            <pc:docMk/>
            <pc:sldMk cId="692839908" sldId="440"/>
            <ac:spMk id="7" creationId="{99D19399-EFBA-4704-8B6E-5CBBBB76D8B6}"/>
          </ac:spMkLst>
        </pc:spChg>
        <pc:spChg chg="del">
          <ac:chgData name="Jeremy Becnel" userId="83c67da8-0358-45df-a8cb-c23f6394336a" providerId="ADAL" clId="{411E86D2-BA2E-481C-A608-3CE3A239B43A}" dt="2020-08-25T14:23:12.564" v="128" actId="478"/>
          <ac:spMkLst>
            <pc:docMk/>
            <pc:sldMk cId="692839908" sldId="440"/>
            <ac:spMk id="9" creationId="{6F71B367-390E-4E40-9645-ACC6A506C47B}"/>
          </ac:spMkLst>
        </pc:spChg>
        <pc:picChg chg="add mod">
          <ac:chgData name="Jeremy Becnel" userId="83c67da8-0358-45df-a8cb-c23f6394336a" providerId="ADAL" clId="{411E86D2-BA2E-481C-A608-3CE3A239B43A}" dt="2020-08-25T14:23:23.456" v="132" actId="14100"/>
          <ac:picMkLst>
            <pc:docMk/>
            <pc:sldMk cId="692839908" sldId="440"/>
            <ac:picMk id="5" creationId="{9966546F-E18C-462F-AB6B-D502BC941530}"/>
          </ac:picMkLst>
        </pc:picChg>
        <pc:picChg chg="del">
          <ac:chgData name="Jeremy Becnel" userId="83c67da8-0358-45df-a8cb-c23f6394336a" providerId="ADAL" clId="{411E86D2-BA2E-481C-A608-3CE3A239B43A}" dt="2020-08-25T14:23:14.460" v="129" actId="478"/>
          <ac:picMkLst>
            <pc:docMk/>
            <pc:sldMk cId="692839908" sldId="440"/>
            <ac:picMk id="8" creationId="{632390D3-5E4C-4DE6-93D6-1EBA6381E0FE}"/>
          </ac:picMkLst>
        </pc:picChg>
      </pc:sldChg>
      <pc:sldChg chg="modSp add modAnim">
        <pc:chgData name="Jeremy Becnel" userId="83c67da8-0358-45df-a8cb-c23f6394336a" providerId="ADAL" clId="{411E86D2-BA2E-481C-A608-3CE3A239B43A}" dt="2020-08-25T16:04:11.029" v="598" actId="114"/>
        <pc:sldMkLst>
          <pc:docMk/>
          <pc:sldMk cId="3363217228" sldId="441"/>
        </pc:sldMkLst>
        <pc:spChg chg="mod">
          <ac:chgData name="Jeremy Becnel" userId="83c67da8-0358-45df-a8cb-c23f6394336a" providerId="ADAL" clId="{411E86D2-BA2E-481C-A608-3CE3A239B43A}" dt="2020-08-25T14:30:10.579" v="295" actId="20577"/>
          <ac:spMkLst>
            <pc:docMk/>
            <pc:sldMk cId="3363217228" sldId="441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5T16:04:11.029" v="598" actId="114"/>
          <ac:spMkLst>
            <pc:docMk/>
            <pc:sldMk cId="3363217228" sldId="441"/>
            <ac:spMk id="3" creationId="{09F2F040-C779-4F8D-B70A-C3153C21BAD8}"/>
          </ac:spMkLst>
        </pc:spChg>
      </pc:sldChg>
      <pc:sldChg chg="addSp delSp modSp add mod modAnim">
        <pc:chgData name="Jeremy Becnel" userId="83c67da8-0358-45df-a8cb-c23f6394336a" providerId="ADAL" clId="{411E86D2-BA2E-481C-A608-3CE3A239B43A}" dt="2020-08-25T16:18:22.401" v="858" actId="403"/>
        <pc:sldMkLst>
          <pc:docMk/>
          <pc:sldMk cId="4124771153" sldId="442"/>
        </pc:sldMkLst>
        <pc:spChg chg="mod">
          <ac:chgData name="Jeremy Becnel" userId="83c67da8-0358-45df-a8cb-c23f6394336a" providerId="ADAL" clId="{411E86D2-BA2E-481C-A608-3CE3A239B43A}" dt="2020-08-25T14:49:59.924" v="597" actId="20577"/>
          <ac:spMkLst>
            <pc:docMk/>
            <pc:sldMk cId="4124771153" sldId="442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5T16:18:22.401" v="858" actId="403"/>
          <ac:spMkLst>
            <pc:docMk/>
            <pc:sldMk cId="4124771153" sldId="442"/>
            <ac:spMk id="3" creationId="{09F2F040-C779-4F8D-B70A-C3153C21BAD8}"/>
          </ac:spMkLst>
        </pc:spChg>
        <pc:picChg chg="add mod">
          <ac:chgData name="Jeremy Becnel" userId="83c67da8-0358-45df-a8cb-c23f6394336a" providerId="ADAL" clId="{411E86D2-BA2E-481C-A608-3CE3A239B43A}" dt="2020-08-25T16:08:09.750" v="636" actId="732"/>
          <ac:picMkLst>
            <pc:docMk/>
            <pc:sldMk cId="4124771153" sldId="442"/>
            <ac:picMk id="4" creationId="{05E8A2CE-CE5C-4574-B86E-33405BE2D1BB}"/>
          </ac:picMkLst>
        </pc:picChg>
        <pc:picChg chg="del">
          <ac:chgData name="Jeremy Becnel" userId="83c67da8-0358-45df-a8cb-c23f6394336a" providerId="ADAL" clId="{411E86D2-BA2E-481C-A608-3CE3A239B43A}" dt="2020-08-25T16:07:39.080" v="629" actId="478"/>
          <ac:picMkLst>
            <pc:docMk/>
            <pc:sldMk cId="4124771153" sldId="442"/>
            <ac:picMk id="5" creationId="{1751AF27-2D66-4730-9827-5C5C5B2537F1}"/>
          </ac:picMkLst>
        </pc:picChg>
      </pc:sldChg>
      <pc:sldChg chg="addSp delSp modSp add mod modAnim">
        <pc:chgData name="Jeremy Becnel" userId="83c67da8-0358-45df-a8cb-c23f6394336a" providerId="ADAL" clId="{411E86D2-BA2E-481C-A608-3CE3A239B43A}" dt="2020-08-25T16:25:11.646" v="996" actId="403"/>
        <pc:sldMkLst>
          <pc:docMk/>
          <pc:sldMk cId="2891312452" sldId="443"/>
        </pc:sldMkLst>
        <pc:spChg chg="mod">
          <ac:chgData name="Jeremy Becnel" userId="83c67da8-0358-45df-a8cb-c23f6394336a" providerId="ADAL" clId="{411E86D2-BA2E-481C-A608-3CE3A239B43A}" dt="2020-08-25T16:24:22.790" v="995" actId="20577"/>
          <ac:spMkLst>
            <pc:docMk/>
            <pc:sldMk cId="2891312452" sldId="443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5T16:25:11.646" v="996" actId="403"/>
          <ac:spMkLst>
            <pc:docMk/>
            <pc:sldMk cId="2891312452" sldId="443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5T16:22:11.291" v="972" actId="478"/>
          <ac:picMkLst>
            <pc:docMk/>
            <pc:sldMk cId="2891312452" sldId="443"/>
            <ac:picMk id="4" creationId="{05E8A2CE-CE5C-4574-B86E-33405BE2D1BB}"/>
          </ac:picMkLst>
        </pc:picChg>
        <pc:picChg chg="add mod">
          <ac:chgData name="Jeremy Becnel" userId="83c67da8-0358-45df-a8cb-c23f6394336a" providerId="ADAL" clId="{411E86D2-BA2E-481C-A608-3CE3A239B43A}" dt="2020-08-25T16:22:16.094" v="974" actId="1076"/>
          <ac:picMkLst>
            <pc:docMk/>
            <pc:sldMk cId="2891312452" sldId="443"/>
            <ac:picMk id="7" creationId="{6E2EA8F7-7534-4A4C-B5D6-43CB49E7F9BB}"/>
          </ac:picMkLst>
        </pc:picChg>
      </pc:sldChg>
      <pc:sldChg chg="addSp delSp modSp add mod modAnim modNotesTx">
        <pc:chgData name="Jeremy Becnel" userId="83c67da8-0358-45df-a8cb-c23f6394336a" providerId="ADAL" clId="{411E86D2-BA2E-481C-A608-3CE3A239B43A}" dt="2020-08-25T16:56:10.385" v="1446"/>
        <pc:sldMkLst>
          <pc:docMk/>
          <pc:sldMk cId="3345004051" sldId="444"/>
        </pc:sldMkLst>
        <pc:spChg chg="mod">
          <ac:chgData name="Jeremy Becnel" userId="83c67da8-0358-45df-a8cb-c23f6394336a" providerId="ADAL" clId="{411E86D2-BA2E-481C-A608-3CE3A239B43A}" dt="2020-08-25T16:25:58.003" v="1020" actId="20577"/>
          <ac:spMkLst>
            <pc:docMk/>
            <pc:sldMk cId="3345004051" sldId="444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5T16:49:09.279" v="1440" actId="6549"/>
          <ac:spMkLst>
            <pc:docMk/>
            <pc:sldMk cId="3345004051" sldId="444"/>
            <ac:spMk id="3" creationId="{09F2F040-C779-4F8D-B70A-C3153C21BAD8}"/>
          </ac:spMkLst>
        </pc:spChg>
        <pc:spChg chg="del">
          <ac:chgData name="Jeremy Becnel" userId="83c67da8-0358-45df-a8cb-c23f6394336a" providerId="ADAL" clId="{411E86D2-BA2E-481C-A608-3CE3A239B43A}" dt="2020-08-25T16:26:56.300" v="1023" actId="478"/>
          <ac:spMkLst>
            <pc:docMk/>
            <pc:sldMk cId="3345004051" sldId="444"/>
            <ac:spMk id="7" creationId="{99D19399-EFBA-4704-8B6E-5CBBBB76D8B6}"/>
          </ac:spMkLst>
        </pc:spChg>
        <pc:spChg chg="del">
          <ac:chgData name="Jeremy Becnel" userId="83c67da8-0358-45df-a8cb-c23f6394336a" providerId="ADAL" clId="{411E86D2-BA2E-481C-A608-3CE3A239B43A}" dt="2020-08-25T16:26:59.059" v="1024" actId="478"/>
          <ac:spMkLst>
            <pc:docMk/>
            <pc:sldMk cId="3345004051" sldId="444"/>
            <ac:spMk id="9" creationId="{6F71B367-390E-4E40-9645-ACC6A506C47B}"/>
          </ac:spMkLst>
        </pc:spChg>
        <pc:picChg chg="add mod">
          <ac:chgData name="Jeremy Becnel" userId="83c67da8-0358-45df-a8cb-c23f6394336a" providerId="ADAL" clId="{411E86D2-BA2E-481C-A608-3CE3A239B43A}" dt="2020-08-25T16:34:57.131" v="1087" actId="1076"/>
          <ac:picMkLst>
            <pc:docMk/>
            <pc:sldMk cId="3345004051" sldId="444"/>
            <ac:picMk id="5" creationId="{B3BFF09F-D9E7-42F6-8E99-E5C87FCD0FEE}"/>
          </ac:picMkLst>
        </pc:picChg>
        <pc:picChg chg="del">
          <ac:chgData name="Jeremy Becnel" userId="83c67da8-0358-45df-a8cb-c23f6394336a" providerId="ADAL" clId="{411E86D2-BA2E-481C-A608-3CE3A239B43A}" dt="2020-08-25T16:26:52.954" v="1022" actId="478"/>
          <ac:picMkLst>
            <pc:docMk/>
            <pc:sldMk cId="3345004051" sldId="444"/>
            <ac:picMk id="8" creationId="{632390D3-5E4C-4DE6-93D6-1EBA6381E0FE}"/>
          </ac:picMkLst>
        </pc:picChg>
        <pc:picChg chg="add mod">
          <ac:chgData name="Jeremy Becnel" userId="83c67da8-0358-45df-a8cb-c23f6394336a" providerId="ADAL" clId="{411E86D2-BA2E-481C-A608-3CE3A239B43A}" dt="2020-08-25T16:50:13.495" v="1442" actId="1076"/>
          <ac:picMkLst>
            <pc:docMk/>
            <pc:sldMk cId="3345004051" sldId="444"/>
            <ac:picMk id="12" creationId="{41663A84-9651-4B3D-ACC2-FCB3B1B3DF7D}"/>
          </ac:picMkLst>
        </pc:picChg>
      </pc:sldChg>
      <pc:sldChg chg="addSp delSp modSp add mod delAnim modAnim">
        <pc:chgData name="Jeremy Becnel" userId="83c67da8-0358-45df-a8cb-c23f6394336a" providerId="ADAL" clId="{411E86D2-BA2E-481C-A608-3CE3A239B43A}" dt="2020-08-27T16:01:55.383" v="1978" actId="1076"/>
        <pc:sldMkLst>
          <pc:docMk/>
          <pc:sldMk cId="663745787" sldId="445"/>
        </pc:sldMkLst>
        <pc:spChg chg="mod">
          <ac:chgData name="Jeremy Becnel" userId="83c67da8-0358-45df-a8cb-c23f6394336a" providerId="ADAL" clId="{411E86D2-BA2E-481C-A608-3CE3A239B43A}" dt="2020-08-27T15:43:18.951" v="1503" actId="20577"/>
          <ac:spMkLst>
            <pc:docMk/>
            <pc:sldMk cId="663745787" sldId="445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6:01:24.109" v="1975" actId="6549"/>
          <ac:spMkLst>
            <pc:docMk/>
            <pc:sldMk cId="663745787" sldId="445"/>
            <ac:spMk id="3" creationId="{09F2F040-C779-4F8D-B70A-C3153C21BAD8}"/>
          </ac:spMkLst>
        </pc:spChg>
        <pc:picChg chg="add del mod">
          <ac:chgData name="Jeremy Becnel" userId="83c67da8-0358-45df-a8cb-c23f6394336a" providerId="ADAL" clId="{411E86D2-BA2E-481C-A608-3CE3A239B43A}" dt="2020-08-27T15:51:50.836" v="1874" actId="478"/>
          <ac:picMkLst>
            <pc:docMk/>
            <pc:sldMk cId="663745787" sldId="445"/>
            <ac:picMk id="4" creationId="{727498A7-E001-4330-B4B0-6D2F49596B68}"/>
          </ac:picMkLst>
        </pc:picChg>
        <pc:picChg chg="del">
          <ac:chgData name="Jeremy Becnel" userId="83c67da8-0358-45df-a8cb-c23f6394336a" providerId="ADAL" clId="{411E86D2-BA2E-481C-A608-3CE3A239B43A}" dt="2020-08-27T15:48:56.498" v="1807" actId="478"/>
          <ac:picMkLst>
            <pc:docMk/>
            <pc:sldMk cId="663745787" sldId="445"/>
            <ac:picMk id="5" creationId="{B3BFF09F-D9E7-42F6-8E99-E5C87FCD0FEE}"/>
          </ac:picMkLst>
        </pc:picChg>
        <pc:picChg chg="add mod">
          <ac:chgData name="Jeremy Becnel" userId="83c67da8-0358-45df-a8cb-c23f6394336a" providerId="ADAL" clId="{411E86D2-BA2E-481C-A608-3CE3A239B43A}" dt="2020-08-27T16:01:55.383" v="1978" actId="1076"/>
          <ac:picMkLst>
            <pc:docMk/>
            <pc:sldMk cId="663745787" sldId="445"/>
            <ac:picMk id="9" creationId="{D13961BE-CE42-4199-BCD1-96B9C000F5F1}"/>
          </ac:picMkLst>
        </pc:picChg>
        <pc:picChg chg="del">
          <ac:chgData name="Jeremy Becnel" userId="83c67da8-0358-45df-a8cb-c23f6394336a" providerId="ADAL" clId="{411E86D2-BA2E-481C-A608-3CE3A239B43A}" dt="2020-08-27T15:49:05.388" v="1809" actId="478"/>
          <ac:picMkLst>
            <pc:docMk/>
            <pc:sldMk cId="663745787" sldId="445"/>
            <ac:picMk id="12" creationId="{41663A84-9651-4B3D-ACC2-FCB3B1B3DF7D}"/>
          </ac:picMkLst>
        </pc:picChg>
      </pc:sldChg>
      <pc:sldChg chg="addSp delSp modSp add del mod delAnim modAnim modNotesTx">
        <pc:chgData name="Jeremy Becnel" userId="83c67da8-0358-45df-a8cb-c23f6394336a" providerId="ADAL" clId="{411E86D2-BA2E-481C-A608-3CE3A239B43A}" dt="2020-08-27T16:18:30.794" v="2105"/>
        <pc:sldMkLst>
          <pc:docMk/>
          <pc:sldMk cId="3988959610" sldId="447"/>
        </pc:sldMkLst>
        <pc:spChg chg="mod">
          <ac:chgData name="Jeremy Becnel" userId="83c67da8-0358-45df-a8cb-c23f6394336a" providerId="ADAL" clId="{411E86D2-BA2E-481C-A608-3CE3A239B43A}" dt="2020-08-27T16:04:58.414" v="2004" actId="20577"/>
          <ac:spMkLst>
            <pc:docMk/>
            <pc:sldMk cId="3988959610" sldId="447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6:06:37.958" v="2051"/>
          <ac:spMkLst>
            <pc:docMk/>
            <pc:sldMk cId="3988959610" sldId="447"/>
            <ac:spMk id="3" creationId="{09F2F040-C779-4F8D-B70A-C3153C21BAD8}"/>
          </ac:spMkLst>
        </pc:spChg>
        <pc:spChg chg="add mod">
          <ac:chgData name="Jeremy Becnel" userId="83c67da8-0358-45df-a8cb-c23f6394336a" providerId="ADAL" clId="{411E86D2-BA2E-481C-A608-3CE3A239B43A}" dt="2020-08-27T16:07:25.407" v="2087" actId="20577"/>
          <ac:spMkLst>
            <pc:docMk/>
            <pc:sldMk cId="3988959610" sldId="447"/>
            <ac:spMk id="4" creationId="{D30ED2F2-131A-413C-B752-6FD4D941C0EE}"/>
          </ac:spMkLst>
        </pc:spChg>
        <pc:spChg chg="add mod">
          <ac:chgData name="Jeremy Becnel" userId="83c67da8-0358-45df-a8cb-c23f6394336a" providerId="ADAL" clId="{411E86D2-BA2E-481C-A608-3CE3A239B43A}" dt="2020-08-27T16:14:51.163" v="2104" actId="20577"/>
          <ac:spMkLst>
            <pc:docMk/>
            <pc:sldMk cId="3988959610" sldId="447"/>
            <ac:spMk id="11" creationId="{6F35400F-C10C-438E-B119-2EF270C6A957}"/>
          </ac:spMkLst>
        </pc:spChg>
        <pc:picChg chg="del">
          <ac:chgData name="Jeremy Becnel" userId="83c67da8-0358-45df-a8cb-c23f6394336a" providerId="ADAL" clId="{411E86D2-BA2E-481C-A608-3CE3A239B43A}" dt="2020-08-27T16:07:01.408" v="2053" actId="478"/>
          <ac:picMkLst>
            <pc:docMk/>
            <pc:sldMk cId="3988959610" sldId="447"/>
            <ac:picMk id="9" creationId="{D13961BE-CE42-4199-BCD1-96B9C000F5F1}"/>
          </ac:picMkLst>
        </pc:picChg>
        <pc:picChg chg="mod">
          <ac:chgData name="Jeremy Becnel" userId="83c67da8-0358-45df-a8cb-c23f6394336a" providerId="ADAL" clId="{411E86D2-BA2E-481C-A608-3CE3A239B43A}" dt="2020-08-27T16:05:34.060" v="2042" actId="14100"/>
          <ac:picMkLst>
            <pc:docMk/>
            <pc:sldMk cId="3988959610" sldId="447"/>
            <ac:picMk id="1026" creationId="{0AEF185D-5171-4F70-B069-46498D66DA2F}"/>
          </ac:picMkLst>
        </pc:picChg>
      </pc:sldChg>
      <pc:sldChg chg="modSp add mod ord">
        <pc:chgData name="Jeremy Becnel" userId="83c67da8-0358-45df-a8cb-c23f6394336a" providerId="ADAL" clId="{411E86D2-BA2E-481C-A608-3CE3A239B43A}" dt="2020-08-27T16:47:18.930" v="2259"/>
        <pc:sldMkLst>
          <pc:docMk/>
          <pc:sldMk cId="2587356136" sldId="448"/>
        </pc:sldMkLst>
        <pc:spChg chg="mod">
          <ac:chgData name="Jeremy Becnel" userId="83c67da8-0358-45df-a8cb-c23f6394336a" providerId="ADAL" clId="{411E86D2-BA2E-481C-A608-3CE3A239B43A}" dt="2020-08-27T16:45:59.551" v="2255" actId="14100"/>
          <ac:spMkLst>
            <pc:docMk/>
            <pc:sldMk cId="2587356136" sldId="448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6:45:47.916" v="2252" actId="14100"/>
          <ac:spMkLst>
            <pc:docMk/>
            <pc:sldMk cId="2587356136" sldId="448"/>
            <ac:spMk id="3" creationId="{09F2F040-C779-4F8D-B70A-C3153C21BAD8}"/>
          </ac:spMkLst>
        </pc:spChg>
        <pc:spChg chg="mod">
          <ac:chgData name="Jeremy Becnel" userId="83c67da8-0358-45df-a8cb-c23f6394336a" providerId="ADAL" clId="{411E86D2-BA2E-481C-A608-3CE3A239B43A}" dt="2020-08-27T16:46:12.614" v="2257" actId="179"/>
          <ac:spMkLst>
            <pc:docMk/>
            <pc:sldMk cId="2587356136" sldId="448"/>
            <ac:spMk id="5" creationId="{B83C71A4-06EA-44A7-82BA-99D8AAB3F3F4}"/>
          </ac:spMkLst>
        </pc:spChg>
        <pc:spChg chg="mod">
          <ac:chgData name="Jeremy Becnel" userId="83c67da8-0358-45df-a8cb-c23f6394336a" providerId="ADAL" clId="{411E86D2-BA2E-481C-A608-3CE3A239B43A}" dt="2020-08-27T16:45:44.632" v="2251" actId="14100"/>
          <ac:spMkLst>
            <pc:docMk/>
            <pc:sldMk cId="2587356136" sldId="448"/>
            <ac:spMk id="7" creationId="{06B703A3-3D28-445D-9454-ACB75214A60A}"/>
          </ac:spMkLst>
        </pc:spChg>
      </pc:sldChg>
      <pc:sldChg chg="modSp add mod">
        <pc:chgData name="Jeremy Becnel" userId="83c67da8-0358-45df-a8cb-c23f6394336a" providerId="ADAL" clId="{411E86D2-BA2E-481C-A608-3CE3A239B43A}" dt="2020-08-27T16:58:39.282" v="2288" actId="27636"/>
        <pc:sldMkLst>
          <pc:docMk/>
          <pc:sldMk cId="814117847" sldId="449"/>
        </pc:sldMkLst>
        <pc:spChg chg="mod">
          <ac:chgData name="Jeremy Becnel" userId="83c67da8-0358-45df-a8cb-c23f6394336a" providerId="ADAL" clId="{411E86D2-BA2E-481C-A608-3CE3A239B43A}" dt="2020-08-27T16:47:28.634" v="2262" actId="6549"/>
          <ac:spMkLst>
            <pc:docMk/>
            <pc:sldMk cId="814117847" sldId="449"/>
            <ac:spMk id="3" creationId="{09F2F040-C779-4F8D-B70A-C3153C21BAD8}"/>
          </ac:spMkLst>
        </pc:spChg>
        <pc:spChg chg="mod">
          <ac:chgData name="Jeremy Becnel" userId="83c67da8-0358-45df-a8cb-c23f6394336a" providerId="ADAL" clId="{411E86D2-BA2E-481C-A608-3CE3A239B43A}" dt="2020-08-27T16:58:39.282" v="2288" actId="27636"/>
          <ac:spMkLst>
            <pc:docMk/>
            <pc:sldMk cId="814117847" sldId="449"/>
            <ac:spMk id="5" creationId="{B83C71A4-06EA-44A7-82BA-99D8AAB3F3F4}"/>
          </ac:spMkLst>
        </pc:spChg>
        <pc:spChg chg="mod">
          <ac:chgData name="Jeremy Becnel" userId="83c67da8-0358-45df-a8cb-c23f6394336a" providerId="ADAL" clId="{411E86D2-BA2E-481C-A608-3CE3A239B43A}" dt="2020-08-27T16:49:23.220" v="2271"/>
          <ac:spMkLst>
            <pc:docMk/>
            <pc:sldMk cId="814117847" sldId="449"/>
            <ac:spMk id="7" creationId="{06B703A3-3D28-445D-9454-ACB75214A60A}"/>
          </ac:spMkLst>
        </pc:spChg>
      </pc:sldChg>
      <pc:sldChg chg="delSp modSp add mod modAnim modNotesTx">
        <pc:chgData name="Jeremy Becnel" userId="83c67da8-0358-45df-a8cb-c23f6394336a" providerId="ADAL" clId="{411E86D2-BA2E-481C-A608-3CE3A239B43A}" dt="2020-08-27T17:43:00.561" v="3738" actId="20577"/>
        <pc:sldMkLst>
          <pc:docMk/>
          <pc:sldMk cId="4097676204" sldId="451"/>
        </pc:sldMkLst>
        <pc:spChg chg="mod">
          <ac:chgData name="Jeremy Becnel" userId="83c67da8-0358-45df-a8cb-c23f6394336a" providerId="ADAL" clId="{411E86D2-BA2E-481C-A608-3CE3A239B43A}" dt="2020-08-27T17:36:55.178" v="3399" actId="20577"/>
          <ac:spMkLst>
            <pc:docMk/>
            <pc:sldMk cId="4097676204" sldId="451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43:00.561" v="3738" actId="20577"/>
          <ac:spMkLst>
            <pc:docMk/>
            <pc:sldMk cId="4097676204" sldId="451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7T17:41:03.930" v="3711" actId="478"/>
          <ac:picMkLst>
            <pc:docMk/>
            <pc:sldMk cId="4097676204" sldId="451"/>
            <ac:picMk id="5" creationId="{02770757-5375-4F6A-84F8-EEA2152D157B}"/>
          </ac:picMkLst>
        </pc:picChg>
      </pc:sldChg>
      <pc:sldChg chg="addSp delSp modSp add mod modAnim">
        <pc:chgData name="Jeremy Becnel" userId="83c67da8-0358-45df-a8cb-c23f6394336a" providerId="ADAL" clId="{411E86D2-BA2E-481C-A608-3CE3A239B43A}" dt="2020-08-27T17:31:04.181" v="3297" actId="20577"/>
        <pc:sldMkLst>
          <pc:docMk/>
          <pc:sldMk cId="4154016141" sldId="452"/>
        </pc:sldMkLst>
        <pc:spChg chg="mod">
          <ac:chgData name="Jeremy Becnel" userId="83c67da8-0358-45df-a8cb-c23f6394336a" providerId="ADAL" clId="{411E86D2-BA2E-481C-A608-3CE3A239B43A}" dt="2020-08-27T17:31:04.181" v="3297" actId="20577"/>
          <ac:spMkLst>
            <pc:docMk/>
            <pc:sldMk cId="4154016141" sldId="452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17:09.737" v="2845" actId="6549"/>
          <ac:spMkLst>
            <pc:docMk/>
            <pc:sldMk cId="4154016141" sldId="452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7T17:17:46.434" v="2846" actId="478"/>
          <ac:picMkLst>
            <pc:docMk/>
            <pc:sldMk cId="4154016141" sldId="452"/>
            <ac:picMk id="5" creationId="{02770757-5375-4F6A-84F8-EEA2152D157B}"/>
          </ac:picMkLst>
        </pc:picChg>
        <pc:picChg chg="add mod">
          <ac:chgData name="Jeremy Becnel" userId="83c67da8-0358-45df-a8cb-c23f6394336a" providerId="ADAL" clId="{411E86D2-BA2E-481C-A608-3CE3A239B43A}" dt="2020-08-27T17:17:50.236" v="2848" actId="1076"/>
          <ac:picMkLst>
            <pc:docMk/>
            <pc:sldMk cId="4154016141" sldId="452"/>
            <ac:picMk id="7" creationId="{8E39218D-BCD6-4F3C-8DE2-4FBF7544EFB5}"/>
          </ac:picMkLst>
        </pc:picChg>
      </pc:sldChg>
      <pc:sldChg chg="addSp delSp modSp add mod modAnim">
        <pc:chgData name="Jeremy Becnel" userId="83c67da8-0358-45df-a8cb-c23f6394336a" providerId="ADAL" clId="{411E86D2-BA2E-481C-A608-3CE3A239B43A}" dt="2020-08-27T17:32:37.079" v="3319" actId="20577"/>
        <pc:sldMkLst>
          <pc:docMk/>
          <pc:sldMk cId="3140215821" sldId="453"/>
        </pc:sldMkLst>
        <pc:spChg chg="mod">
          <ac:chgData name="Jeremy Becnel" userId="83c67da8-0358-45df-a8cb-c23f6394336a" providerId="ADAL" clId="{411E86D2-BA2E-481C-A608-3CE3A239B43A}" dt="2020-08-27T17:32:37.079" v="3319" actId="20577"/>
          <ac:spMkLst>
            <pc:docMk/>
            <pc:sldMk cId="3140215821" sldId="453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32:31.247" v="3300" actId="403"/>
          <ac:spMkLst>
            <pc:docMk/>
            <pc:sldMk cId="3140215821" sldId="453"/>
            <ac:spMk id="3" creationId="{09F2F040-C779-4F8D-B70A-C3153C21BAD8}"/>
          </ac:spMkLst>
        </pc:spChg>
        <pc:picChg chg="add mod">
          <ac:chgData name="Jeremy Becnel" userId="83c67da8-0358-45df-a8cb-c23f6394336a" providerId="ADAL" clId="{411E86D2-BA2E-481C-A608-3CE3A239B43A}" dt="2020-08-27T17:20:52.152" v="2894" actId="1076"/>
          <ac:picMkLst>
            <pc:docMk/>
            <pc:sldMk cId="3140215821" sldId="453"/>
            <ac:picMk id="5" creationId="{0479B5DC-6CAE-4710-89ED-7A5872F6124D}"/>
          </ac:picMkLst>
        </pc:picChg>
        <pc:picChg chg="del">
          <ac:chgData name="Jeremy Becnel" userId="83c67da8-0358-45df-a8cb-c23f6394336a" providerId="ADAL" clId="{411E86D2-BA2E-481C-A608-3CE3A239B43A}" dt="2020-08-27T17:20:15.203" v="2892" actId="478"/>
          <ac:picMkLst>
            <pc:docMk/>
            <pc:sldMk cId="3140215821" sldId="453"/>
            <ac:picMk id="7" creationId="{8E39218D-BCD6-4F3C-8DE2-4FBF7544EFB5}"/>
          </ac:picMkLst>
        </pc:picChg>
      </pc:sldChg>
      <pc:sldChg chg="addSp delSp modSp add mod">
        <pc:chgData name="Jeremy Becnel" userId="83c67da8-0358-45df-a8cb-c23f6394336a" providerId="ADAL" clId="{411E86D2-BA2E-481C-A608-3CE3A239B43A}" dt="2020-08-27T17:32:54.638" v="3362" actId="20577"/>
        <pc:sldMkLst>
          <pc:docMk/>
          <pc:sldMk cId="2102148419" sldId="454"/>
        </pc:sldMkLst>
        <pc:spChg chg="mod">
          <ac:chgData name="Jeremy Becnel" userId="83c67da8-0358-45df-a8cb-c23f6394336a" providerId="ADAL" clId="{411E86D2-BA2E-481C-A608-3CE3A239B43A}" dt="2020-08-27T17:32:54.638" v="3362" actId="20577"/>
          <ac:spMkLst>
            <pc:docMk/>
            <pc:sldMk cId="2102148419" sldId="454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25:36.287" v="3088" actId="255"/>
          <ac:spMkLst>
            <pc:docMk/>
            <pc:sldMk cId="2102148419" sldId="454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7T17:23:22.932" v="2897" actId="478"/>
          <ac:picMkLst>
            <pc:docMk/>
            <pc:sldMk cId="2102148419" sldId="454"/>
            <ac:picMk id="5" creationId="{0479B5DC-6CAE-4710-89ED-7A5872F6124D}"/>
          </ac:picMkLst>
        </pc:picChg>
        <pc:picChg chg="add mod">
          <ac:chgData name="Jeremy Becnel" userId="83c67da8-0358-45df-a8cb-c23f6394336a" providerId="ADAL" clId="{411E86D2-BA2E-481C-A608-3CE3A239B43A}" dt="2020-08-27T17:23:29.367" v="2899" actId="1076"/>
          <ac:picMkLst>
            <pc:docMk/>
            <pc:sldMk cId="2102148419" sldId="454"/>
            <ac:picMk id="7" creationId="{3004271F-B32E-4F76-9665-8ED902418888}"/>
          </ac:picMkLst>
        </pc:picChg>
      </pc:sldChg>
      <pc:sldChg chg="addSp delSp modSp add mod ord modAnim">
        <pc:chgData name="Jeremy Becnel" userId="83c67da8-0358-45df-a8cb-c23f6394336a" providerId="ADAL" clId="{411E86D2-BA2E-481C-A608-3CE3A239B43A}" dt="2020-08-27T17:33:27.607" v="3389" actId="20577"/>
        <pc:sldMkLst>
          <pc:docMk/>
          <pc:sldMk cId="1863677489" sldId="455"/>
        </pc:sldMkLst>
        <pc:spChg chg="mod">
          <ac:chgData name="Jeremy Becnel" userId="83c67da8-0358-45df-a8cb-c23f6394336a" providerId="ADAL" clId="{411E86D2-BA2E-481C-A608-3CE3A239B43A}" dt="2020-08-27T17:33:27.607" v="3389" actId="20577"/>
          <ac:spMkLst>
            <pc:docMk/>
            <pc:sldMk cId="1863677489" sldId="455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30:18.274" v="3240" actId="403"/>
          <ac:spMkLst>
            <pc:docMk/>
            <pc:sldMk cId="1863677489" sldId="455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7T17:29:22.823" v="3233" actId="478"/>
          <ac:picMkLst>
            <pc:docMk/>
            <pc:sldMk cId="1863677489" sldId="455"/>
            <ac:picMk id="5" creationId="{02770757-5375-4F6A-84F8-EEA2152D157B}"/>
          </ac:picMkLst>
        </pc:picChg>
        <pc:picChg chg="add mod">
          <ac:chgData name="Jeremy Becnel" userId="83c67da8-0358-45df-a8cb-c23f6394336a" providerId="ADAL" clId="{411E86D2-BA2E-481C-A608-3CE3A239B43A}" dt="2020-08-27T17:29:33.682" v="3236" actId="1076"/>
          <ac:picMkLst>
            <pc:docMk/>
            <pc:sldMk cId="1863677489" sldId="455"/>
            <ac:picMk id="7" creationId="{B69D15A7-0EAC-4CB1-ACF7-0EE631DF227E}"/>
          </ac:picMkLst>
        </pc:picChg>
        <pc:picChg chg="add mod">
          <ac:chgData name="Jeremy Becnel" userId="83c67da8-0358-45df-a8cb-c23f6394336a" providerId="ADAL" clId="{411E86D2-BA2E-481C-A608-3CE3A239B43A}" dt="2020-08-27T17:30:11.782" v="3238" actId="1076"/>
          <ac:picMkLst>
            <pc:docMk/>
            <pc:sldMk cId="1863677489" sldId="455"/>
            <ac:picMk id="9" creationId="{7FCFD9B7-E66D-4F07-BF1D-0C1498A01BCF}"/>
          </ac:picMkLst>
        </pc:picChg>
      </pc:sldChg>
      <pc:sldChg chg="delSp modSp add mod modAnim">
        <pc:chgData name="Jeremy Becnel" userId="83c67da8-0358-45df-a8cb-c23f6394336a" providerId="ADAL" clId="{411E86D2-BA2E-481C-A608-3CE3A239B43A}" dt="2020-08-27T17:46:52.715" v="4143" actId="20577"/>
        <pc:sldMkLst>
          <pc:docMk/>
          <pc:sldMk cId="1154769338" sldId="456"/>
        </pc:sldMkLst>
        <pc:spChg chg="mod">
          <ac:chgData name="Jeremy Becnel" userId="83c67da8-0358-45df-a8cb-c23f6394336a" providerId="ADAL" clId="{411E86D2-BA2E-481C-A608-3CE3A239B43A}" dt="2020-08-27T17:43:20.466" v="3752" actId="20577"/>
          <ac:spMkLst>
            <pc:docMk/>
            <pc:sldMk cId="1154769338" sldId="456"/>
            <ac:spMk id="2" creationId="{00000000-0000-0000-0000-000000000000}"/>
          </ac:spMkLst>
        </pc:spChg>
        <pc:spChg chg="mod">
          <ac:chgData name="Jeremy Becnel" userId="83c67da8-0358-45df-a8cb-c23f6394336a" providerId="ADAL" clId="{411E86D2-BA2E-481C-A608-3CE3A239B43A}" dt="2020-08-27T17:46:52.715" v="4143" actId="20577"/>
          <ac:spMkLst>
            <pc:docMk/>
            <pc:sldMk cId="1154769338" sldId="456"/>
            <ac:spMk id="3" creationId="{09F2F040-C779-4F8D-B70A-C3153C21BAD8}"/>
          </ac:spMkLst>
        </pc:spChg>
        <pc:picChg chg="del">
          <ac:chgData name="Jeremy Becnel" userId="83c67da8-0358-45df-a8cb-c23f6394336a" providerId="ADAL" clId="{411E86D2-BA2E-481C-A608-3CE3A239B43A}" dt="2020-08-27T17:43:24.275" v="3753" actId="478"/>
          <ac:picMkLst>
            <pc:docMk/>
            <pc:sldMk cId="1154769338" sldId="456"/>
            <ac:picMk id="5" creationId="{02770757-5375-4F6A-84F8-EEA2152D157B}"/>
          </ac:picMkLst>
        </pc:picChg>
      </pc:sldChg>
    </pc:docChg>
  </pc:docChgLst>
  <pc:docChgLst>
    <pc:chgData name="Jeremy Becnel" userId="83c67da8-0358-45df-a8cb-c23f6394336a" providerId="ADAL" clId="{ED3B9AEC-EB29-418D-B43B-AC08C05D0B32}"/>
    <pc:docChg chg="undo custSel addSld modSld sldOrd modMainMaster">
      <pc:chgData name="Jeremy Becnel" userId="83c67da8-0358-45df-a8cb-c23f6394336a" providerId="ADAL" clId="{ED3B9AEC-EB29-418D-B43B-AC08C05D0B32}" dt="2020-09-06T04:17:40.238" v="1771"/>
      <pc:docMkLst>
        <pc:docMk/>
      </pc:docMkLst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1953484933" sldId="256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3991969347" sldId="424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2865958084" sldId="425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1840119402" sldId="427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4287533152" sldId="428"/>
        </pc:sldMkLst>
      </pc:sldChg>
      <pc:sldChg chg="modSp setBg">
        <pc:chgData name="Jeremy Becnel" userId="83c67da8-0358-45df-a8cb-c23f6394336a" providerId="ADAL" clId="{ED3B9AEC-EB29-418D-B43B-AC08C05D0B32}" dt="2020-09-06T03:04:53.180" v="266"/>
        <pc:sldMkLst>
          <pc:docMk/>
          <pc:sldMk cId="383992194" sldId="429"/>
        </pc:sldMkLst>
        <pc:spChg chg="mod">
          <ac:chgData name="Jeremy Becnel" userId="83c67da8-0358-45df-a8cb-c23f6394336a" providerId="ADAL" clId="{ED3B9AEC-EB29-418D-B43B-AC08C05D0B32}" dt="2020-09-06T03:04:53.180" v="266"/>
          <ac:spMkLst>
            <pc:docMk/>
            <pc:sldMk cId="383992194" sldId="429"/>
            <ac:spMk id="7" creationId="{D04505E1-A873-4490-B8D0-6A6565F70DA8}"/>
          </ac:spMkLst>
        </pc:spChg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3440867125" sldId="431"/>
        </pc:sldMkLst>
      </pc:sldChg>
      <pc:sldChg chg="modSp setBg modNotesTx">
        <pc:chgData name="Jeremy Becnel" userId="83c67da8-0358-45df-a8cb-c23f6394336a" providerId="ADAL" clId="{ED3B9AEC-EB29-418D-B43B-AC08C05D0B32}" dt="2020-09-06T03:09:50.134" v="490" actId="20577"/>
        <pc:sldMkLst>
          <pc:docMk/>
          <pc:sldMk cId="1028194281" sldId="432"/>
        </pc:sldMkLst>
        <pc:spChg chg="mod">
          <ac:chgData name="Jeremy Becnel" userId="83c67da8-0358-45df-a8cb-c23f6394336a" providerId="ADAL" clId="{ED3B9AEC-EB29-418D-B43B-AC08C05D0B32}" dt="2020-09-06T03:07:28.105" v="268" actId="2711"/>
          <ac:spMkLst>
            <pc:docMk/>
            <pc:sldMk cId="1028194281" sldId="432"/>
            <ac:spMk id="3" creationId="{09F2F040-C779-4F8D-B70A-C3153C21BAD8}"/>
          </ac:spMkLst>
        </pc:spChg>
      </pc:sldChg>
      <pc:sldChg chg="setBg modNotesTx">
        <pc:chgData name="Jeremy Becnel" userId="83c67da8-0358-45df-a8cb-c23f6394336a" providerId="ADAL" clId="{ED3B9AEC-EB29-418D-B43B-AC08C05D0B32}" dt="2020-09-06T03:12:31.619" v="592" actId="20577"/>
        <pc:sldMkLst>
          <pc:docMk/>
          <pc:sldMk cId="2969313521" sldId="433"/>
        </pc:sldMkLst>
      </pc:sldChg>
      <pc:sldChg chg="modSp setBg modNotesTx">
        <pc:chgData name="Jeremy Becnel" userId="83c67da8-0358-45df-a8cb-c23f6394336a" providerId="ADAL" clId="{ED3B9AEC-EB29-418D-B43B-AC08C05D0B32}" dt="2020-09-06T03:30:06.935" v="654" actId="20577"/>
        <pc:sldMkLst>
          <pc:docMk/>
          <pc:sldMk cId="3081135463" sldId="434"/>
        </pc:sldMkLst>
        <pc:spChg chg="mod">
          <ac:chgData name="Jeremy Becnel" userId="83c67da8-0358-45df-a8cb-c23f6394336a" providerId="ADAL" clId="{ED3B9AEC-EB29-418D-B43B-AC08C05D0B32}" dt="2020-09-06T03:28:17.100" v="624" actId="20577"/>
          <ac:spMkLst>
            <pc:docMk/>
            <pc:sldMk cId="3081135463" sldId="434"/>
            <ac:spMk id="3" creationId="{09F2F040-C779-4F8D-B70A-C3153C21BAD8}"/>
          </ac:spMkLst>
        </pc:spChg>
      </pc:sldChg>
      <pc:sldChg chg="setBg modNotesTx">
        <pc:chgData name="Jeremy Becnel" userId="83c67da8-0358-45df-a8cb-c23f6394336a" providerId="ADAL" clId="{ED3B9AEC-EB29-418D-B43B-AC08C05D0B32}" dt="2020-09-06T04:11:22.794" v="1557" actId="20577"/>
        <pc:sldMkLst>
          <pc:docMk/>
          <pc:sldMk cId="2178143321" sldId="435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4067853587" sldId="436"/>
        </pc:sldMkLst>
      </pc:sldChg>
      <pc:sldChg chg="mod setBg modShow">
        <pc:chgData name="Jeremy Becnel" userId="83c67da8-0358-45df-a8cb-c23f6394336a" providerId="ADAL" clId="{ED3B9AEC-EB29-418D-B43B-AC08C05D0B32}" dt="2020-09-06T02:59:19.910" v="249"/>
        <pc:sldMkLst>
          <pc:docMk/>
          <pc:sldMk cId="1030091138" sldId="437"/>
        </pc:sldMkLst>
      </pc:sldChg>
      <pc:sldChg chg="modSp mod setBg modAnim modNotesTx">
        <pc:chgData name="Jeremy Becnel" userId="83c67da8-0358-45df-a8cb-c23f6394336a" providerId="ADAL" clId="{ED3B9AEC-EB29-418D-B43B-AC08C05D0B32}" dt="2020-09-06T03:49:33.731" v="1143" actId="20577"/>
        <pc:sldMkLst>
          <pc:docMk/>
          <pc:sldMk cId="3915360583" sldId="438"/>
        </pc:sldMkLst>
        <pc:spChg chg="mod">
          <ac:chgData name="Jeremy Becnel" userId="83c67da8-0358-45df-a8cb-c23f6394336a" providerId="ADAL" clId="{ED3B9AEC-EB29-418D-B43B-AC08C05D0B32}" dt="2020-09-06T03:48:25.819" v="1137" actId="2711"/>
          <ac:spMkLst>
            <pc:docMk/>
            <pc:sldMk cId="3915360583" sldId="438"/>
            <ac:spMk id="3" creationId="{09F2F040-C779-4F8D-B70A-C3153C21BAD8}"/>
          </ac:spMkLst>
        </pc:spChg>
      </pc:sldChg>
      <pc:sldChg chg="setBg modNotesTx">
        <pc:chgData name="Jeremy Becnel" userId="83c67da8-0358-45df-a8cb-c23f6394336a" providerId="ADAL" clId="{ED3B9AEC-EB29-418D-B43B-AC08C05D0B32}" dt="2020-09-06T03:32:55.223" v="752" actId="20577"/>
        <pc:sldMkLst>
          <pc:docMk/>
          <pc:sldMk cId="2922615295" sldId="439"/>
        </pc:sldMkLst>
      </pc:sldChg>
      <pc:sldChg chg="setBg modNotesTx">
        <pc:chgData name="Jeremy Becnel" userId="83c67da8-0358-45df-a8cb-c23f6394336a" providerId="ADAL" clId="{ED3B9AEC-EB29-418D-B43B-AC08C05D0B32}" dt="2020-09-06T03:37:55.615" v="871" actId="20577"/>
        <pc:sldMkLst>
          <pc:docMk/>
          <pc:sldMk cId="692839908" sldId="440"/>
        </pc:sldMkLst>
      </pc:sldChg>
      <pc:sldChg chg="setBg modNotesTx">
        <pc:chgData name="Jeremy Becnel" userId="83c67da8-0358-45df-a8cb-c23f6394336a" providerId="ADAL" clId="{ED3B9AEC-EB29-418D-B43B-AC08C05D0B32}" dt="2020-09-06T03:40:32.942" v="935" actId="20577"/>
        <pc:sldMkLst>
          <pc:docMk/>
          <pc:sldMk cId="3363217228" sldId="441"/>
        </pc:sldMkLst>
      </pc:sldChg>
      <pc:sldChg chg="setBg modNotesTx">
        <pc:chgData name="Jeremy Becnel" userId="83c67da8-0358-45df-a8cb-c23f6394336a" providerId="ADAL" clId="{ED3B9AEC-EB29-418D-B43B-AC08C05D0B32}" dt="2020-09-06T03:46:23.094" v="987" actId="20577"/>
        <pc:sldMkLst>
          <pc:docMk/>
          <pc:sldMk cId="4124771153" sldId="442"/>
        </pc:sldMkLst>
      </pc:sldChg>
      <pc:sldChg chg="setBg modNotesTx">
        <pc:chgData name="Jeremy Becnel" userId="83c67da8-0358-45df-a8cb-c23f6394336a" providerId="ADAL" clId="{ED3B9AEC-EB29-418D-B43B-AC08C05D0B32}" dt="2020-09-06T03:54:04.243" v="1248" actId="20577"/>
        <pc:sldMkLst>
          <pc:docMk/>
          <pc:sldMk cId="2891312452" sldId="443"/>
        </pc:sldMkLst>
      </pc:sldChg>
      <pc:sldChg chg="modSp setBg modNotesTx">
        <pc:chgData name="Jeremy Becnel" userId="83c67da8-0358-45df-a8cb-c23f6394336a" providerId="ADAL" clId="{ED3B9AEC-EB29-418D-B43B-AC08C05D0B32}" dt="2020-09-06T03:55:42.359" v="1314" actId="20577"/>
        <pc:sldMkLst>
          <pc:docMk/>
          <pc:sldMk cId="3345004051" sldId="444"/>
        </pc:sldMkLst>
        <pc:spChg chg="mod">
          <ac:chgData name="Jeremy Becnel" userId="83c67da8-0358-45df-a8cb-c23f6394336a" providerId="ADAL" clId="{ED3B9AEC-EB29-418D-B43B-AC08C05D0B32}" dt="2020-09-05T00:40:12.121" v="5" actId="313"/>
          <ac:spMkLst>
            <pc:docMk/>
            <pc:sldMk cId="3345004051" sldId="444"/>
            <ac:spMk id="3" creationId="{09F2F040-C779-4F8D-B70A-C3153C21BAD8}"/>
          </ac:spMkLst>
        </pc:spChg>
      </pc:sldChg>
      <pc:sldChg chg="setBg modNotesTx">
        <pc:chgData name="Jeremy Becnel" userId="83c67da8-0358-45df-a8cb-c23f6394336a" providerId="ADAL" clId="{ED3B9AEC-EB29-418D-B43B-AC08C05D0B32}" dt="2020-09-06T03:57:36.290" v="1336" actId="20577"/>
        <pc:sldMkLst>
          <pc:docMk/>
          <pc:sldMk cId="663745787" sldId="445"/>
        </pc:sldMkLst>
      </pc:sldChg>
      <pc:sldChg chg="setBg modNotesTx">
        <pc:chgData name="Jeremy Becnel" userId="83c67da8-0358-45df-a8cb-c23f6394336a" providerId="ADAL" clId="{ED3B9AEC-EB29-418D-B43B-AC08C05D0B32}" dt="2020-09-06T03:59:38.186" v="1344" actId="20577"/>
        <pc:sldMkLst>
          <pc:docMk/>
          <pc:sldMk cId="3988959610" sldId="447"/>
        </pc:sldMkLst>
      </pc:sldChg>
      <pc:sldChg chg="modSp setBg modAnim modNotesTx">
        <pc:chgData name="Jeremy Becnel" userId="83c67da8-0358-45df-a8cb-c23f6394336a" providerId="ADAL" clId="{ED3B9AEC-EB29-418D-B43B-AC08C05D0B32}" dt="2020-09-06T04:02:40.488" v="1394" actId="20577"/>
        <pc:sldMkLst>
          <pc:docMk/>
          <pc:sldMk cId="2587356136" sldId="448"/>
        </pc:sldMkLst>
        <pc:spChg chg="mod">
          <ac:chgData name="Jeremy Becnel" userId="83c67da8-0358-45df-a8cb-c23f6394336a" providerId="ADAL" clId="{ED3B9AEC-EB29-418D-B43B-AC08C05D0B32}" dt="2020-09-06T04:02:40.488" v="1394" actId="20577"/>
          <ac:spMkLst>
            <pc:docMk/>
            <pc:sldMk cId="2587356136" sldId="448"/>
            <ac:spMk id="3" creationId="{09F2F040-C779-4F8D-B70A-C3153C21BAD8}"/>
          </ac:spMkLst>
        </pc:spChg>
      </pc:sldChg>
      <pc:sldChg chg="modSp setBg modAnim modNotesTx">
        <pc:chgData name="Jeremy Becnel" userId="83c67da8-0358-45df-a8cb-c23f6394336a" providerId="ADAL" clId="{ED3B9AEC-EB29-418D-B43B-AC08C05D0B32}" dt="2020-09-06T04:04:28.080" v="1435" actId="20577"/>
        <pc:sldMkLst>
          <pc:docMk/>
          <pc:sldMk cId="814117847" sldId="449"/>
        </pc:sldMkLst>
        <pc:spChg chg="mod">
          <ac:chgData name="Jeremy Becnel" userId="83c67da8-0358-45df-a8cb-c23f6394336a" providerId="ADAL" clId="{ED3B9AEC-EB29-418D-B43B-AC08C05D0B32}" dt="2020-09-06T04:04:08.409" v="1429" actId="20577"/>
          <ac:spMkLst>
            <pc:docMk/>
            <pc:sldMk cId="814117847" sldId="449"/>
            <ac:spMk id="3" creationId="{09F2F040-C779-4F8D-B70A-C3153C21BAD8}"/>
          </ac:spMkLst>
        </pc:spChg>
      </pc:sldChg>
      <pc:sldChg chg="modSp setBg">
        <pc:chgData name="Jeremy Becnel" userId="83c67da8-0358-45df-a8cb-c23f6394336a" providerId="ADAL" clId="{ED3B9AEC-EB29-418D-B43B-AC08C05D0B32}" dt="2020-09-06T04:16:15.670" v="1753" actId="20577"/>
        <pc:sldMkLst>
          <pc:docMk/>
          <pc:sldMk cId="4097676204" sldId="451"/>
        </pc:sldMkLst>
        <pc:spChg chg="mod">
          <ac:chgData name="Jeremy Becnel" userId="83c67da8-0358-45df-a8cb-c23f6394336a" providerId="ADAL" clId="{ED3B9AEC-EB29-418D-B43B-AC08C05D0B32}" dt="2020-09-06T04:16:15.670" v="1753" actId="20577"/>
          <ac:spMkLst>
            <pc:docMk/>
            <pc:sldMk cId="4097676204" sldId="451"/>
            <ac:spMk id="3" creationId="{09F2F040-C779-4F8D-B70A-C3153C21BAD8}"/>
          </ac:spMkLst>
        </pc:spChg>
      </pc:sldChg>
      <pc:sldChg chg="setBg modNotesTx">
        <pc:chgData name="Jeremy Becnel" userId="83c67da8-0358-45df-a8cb-c23f6394336a" providerId="ADAL" clId="{ED3B9AEC-EB29-418D-B43B-AC08C05D0B32}" dt="2020-09-06T04:13:42.778" v="1711" actId="20577"/>
        <pc:sldMkLst>
          <pc:docMk/>
          <pc:sldMk cId="4154016141" sldId="452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3140215821" sldId="453"/>
        </pc:sldMkLst>
      </pc:sldChg>
      <pc:sldChg chg="setBg">
        <pc:chgData name="Jeremy Becnel" userId="83c67da8-0358-45df-a8cb-c23f6394336a" providerId="ADAL" clId="{ED3B9AEC-EB29-418D-B43B-AC08C05D0B32}" dt="2020-09-06T02:59:19.910" v="249"/>
        <pc:sldMkLst>
          <pc:docMk/>
          <pc:sldMk cId="2102148419" sldId="454"/>
        </pc:sldMkLst>
      </pc:sldChg>
      <pc:sldChg chg="modSp setBg modNotesTx">
        <pc:chgData name="Jeremy Becnel" userId="83c67da8-0358-45df-a8cb-c23f6394336a" providerId="ADAL" clId="{ED3B9AEC-EB29-418D-B43B-AC08C05D0B32}" dt="2020-09-06T04:16:00.962" v="1751" actId="20577"/>
        <pc:sldMkLst>
          <pc:docMk/>
          <pc:sldMk cId="1863677489" sldId="455"/>
        </pc:sldMkLst>
        <pc:spChg chg="mod">
          <ac:chgData name="Jeremy Becnel" userId="83c67da8-0358-45df-a8cb-c23f6394336a" providerId="ADAL" clId="{ED3B9AEC-EB29-418D-B43B-AC08C05D0B32}" dt="2020-09-06T04:16:00.962" v="1751" actId="20577"/>
          <ac:spMkLst>
            <pc:docMk/>
            <pc:sldMk cId="1863677489" sldId="455"/>
            <ac:spMk id="3" creationId="{09F2F040-C779-4F8D-B70A-C3153C21BAD8}"/>
          </ac:spMkLst>
        </pc:spChg>
      </pc:sldChg>
      <pc:sldChg chg="modSp setBg modAnim">
        <pc:chgData name="Jeremy Becnel" userId="83c67da8-0358-45df-a8cb-c23f6394336a" providerId="ADAL" clId="{ED3B9AEC-EB29-418D-B43B-AC08C05D0B32}" dt="2020-09-06T04:17:40.238" v="1771"/>
        <pc:sldMkLst>
          <pc:docMk/>
          <pc:sldMk cId="1154769338" sldId="456"/>
        </pc:sldMkLst>
        <pc:spChg chg="mod">
          <ac:chgData name="Jeremy Becnel" userId="83c67da8-0358-45df-a8cb-c23f6394336a" providerId="ADAL" clId="{ED3B9AEC-EB29-418D-B43B-AC08C05D0B32}" dt="2020-09-06T04:17:29.467" v="1770" actId="20577"/>
          <ac:spMkLst>
            <pc:docMk/>
            <pc:sldMk cId="1154769338" sldId="456"/>
            <ac:spMk id="3" creationId="{09F2F040-C779-4F8D-B70A-C3153C21BAD8}"/>
          </ac:spMkLst>
        </pc:spChg>
      </pc:sldChg>
      <pc:sldChg chg="addSp delSp modSp add mod ord setBg delAnim modAnim">
        <pc:chgData name="Jeremy Becnel" userId="83c67da8-0358-45df-a8cb-c23f6394336a" providerId="ADAL" clId="{ED3B9AEC-EB29-418D-B43B-AC08C05D0B32}" dt="2020-09-06T03:01:52.220" v="264" actId="14100"/>
        <pc:sldMkLst>
          <pc:docMk/>
          <pc:sldMk cId="194988834" sldId="457"/>
        </pc:sldMkLst>
        <pc:spChg chg="mod">
          <ac:chgData name="Jeremy Becnel" userId="83c67da8-0358-45df-a8cb-c23f6394336a" providerId="ADAL" clId="{ED3B9AEC-EB29-418D-B43B-AC08C05D0B32}" dt="2020-09-06T02:47:13.483" v="23" actId="20577"/>
          <ac:spMkLst>
            <pc:docMk/>
            <pc:sldMk cId="194988834" sldId="457"/>
            <ac:spMk id="2" creationId="{00000000-0000-0000-0000-000000000000}"/>
          </ac:spMkLst>
        </pc:spChg>
        <pc:spChg chg="mod">
          <ac:chgData name="Jeremy Becnel" userId="83c67da8-0358-45df-a8cb-c23f6394336a" providerId="ADAL" clId="{ED3B9AEC-EB29-418D-B43B-AC08C05D0B32}" dt="2020-09-06T02:50:48.857" v="84"/>
          <ac:spMkLst>
            <pc:docMk/>
            <pc:sldMk cId="194988834" sldId="457"/>
            <ac:spMk id="3" creationId="{00000000-0000-0000-0000-000000000000}"/>
          </ac:spMkLst>
        </pc:spChg>
        <pc:spChg chg="del">
          <ac:chgData name="Jeremy Becnel" userId="83c67da8-0358-45df-a8cb-c23f6394336a" providerId="ADAL" clId="{ED3B9AEC-EB29-418D-B43B-AC08C05D0B32}" dt="2020-09-06T02:47:43.942" v="26" actId="478"/>
          <ac:spMkLst>
            <pc:docMk/>
            <pc:sldMk cId="194988834" sldId="457"/>
            <ac:spMk id="4" creationId="{D6FD51C2-7DA5-47D3-878D-57F67256EE0A}"/>
          </ac:spMkLst>
        </pc:spChg>
        <pc:spChg chg="del mod">
          <ac:chgData name="Jeremy Becnel" userId="83c67da8-0358-45df-a8cb-c23f6394336a" providerId="ADAL" clId="{ED3B9AEC-EB29-418D-B43B-AC08C05D0B32}" dt="2020-09-06T02:47:20.851" v="25" actId="478"/>
          <ac:spMkLst>
            <pc:docMk/>
            <pc:sldMk cId="194988834" sldId="457"/>
            <ac:spMk id="5" creationId="{01F47BDB-DA6C-4FE1-BB5C-935039857846}"/>
          </ac:spMkLst>
        </pc:spChg>
        <pc:spChg chg="add mod">
          <ac:chgData name="Jeremy Becnel" userId="83c67da8-0358-45df-a8cb-c23f6394336a" providerId="ADAL" clId="{ED3B9AEC-EB29-418D-B43B-AC08C05D0B32}" dt="2020-09-06T02:55:44.162" v="203" actId="115"/>
          <ac:spMkLst>
            <pc:docMk/>
            <pc:sldMk cId="194988834" sldId="457"/>
            <ac:spMk id="7" creationId="{B87F67D1-BC3E-464C-A2F8-F809C8E481D2}"/>
          </ac:spMkLst>
        </pc:spChg>
        <pc:spChg chg="add mod">
          <ac:chgData name="Jeremy Becnel" userId="83c67da8-0358-45df-a8cb-c23f6394336a" providerId="ADAL" clId="{ED3B9AEC-EB29-418D-B43B-AC08C05D0B32}" dt="2020-09-06T02:52:55.905" v="148" actId="115"/>
          <ac:spMkLst>
            <pc:docMk/>
            <pc:sldMk cId="194988834" sldId="457"/>
            <ac:spMk id="9" creationId="{C98BBCA3-867B-45D3-B4AF-25B09ECFB0A3}"/>
          </ac:spMkLst>
        </pc:spChg>
        <pc:spChg chg="add mod">
          <ac:chgData name="Jeremy Becnel" userId="83c67da8-0358-45df-a8cb-c23f6394336a" providerId="ADAL" clId="{ED3B9AEC-EB29-418D-B43B-AC08C05D0B32}" dt="2020-09-06T02:58:13.726" v="246" actId="115"/>
          <ac:spMkLst>
            <pc:docMk/>
            <pc:sldMk cId="194988834" sldId="457"/>
            <ac:spMk id="15" creationId="{B493458D-19C3-42C4-B71A-81A4D606A237}"/>
          </ac:spMkLst>
        </pc:spChg>
        <pc:picChg chg="add mod">
          <ac:chgData name="Jeremy Becnel" userId="83c67da8-0358-45df-a8cb-c23f6394336a" providerId="ADAL" clId="{ED3B9AEC-EB29-418D-B43B-AC08C05D0B32}" dt="2020-09-06T03:01:45.314" v="263" actId="1076"/>
          <ac:picMkLst>
            <pc:docMk/>
            <pc:sldMk cId="194988834" sldId="457"/>
            <ac:picMk id="12" creationId="{D27BF8EF-54BF-4C10-88E0-ECBDF2437492}"/>
          </ac:picMkLst>
        </pc:picChg>
        <pc:picChg chg="add mod">
          <ac:chgData name="Jeremy Becnel" userId="83c67da8-0358-45df-a8cb-c23f6394336a" providerId="ADAL" clId="{ED3B9AEC-EB29-418D-B43B-AC08C05D0B32}" dt="2020-09-06T02:57:39.342" v="205" actId="1076"/>
          <ac:picMkLst>
            <pc:docMk/>
            <pc:sldMk cId="194988834" sldId="457"/>
            <ac:picMk id="14" creationId="{77339300-7104-4A61-80DA-4AB5497D2650}"/>
          </ac:picMkLst>
        </pc:picChg>
        <pc:picChg chg="del">
          <ac:chgData name="Jeremy Becnel" userId="83c67da8-0358-45df-a8cb-c23f6394336a" providerId="ADAL" clId="{ED3B9AEC-EB29-418D-B43B-AC08C05D0B32}" dt="2020-09-06T02:47:46.139" v="27" actId="478"/>
          <ac:picMkLst>
            <pc:docMk/>
            <pc:sldMk cId="194988834" sldId="457"/>
            <ac:picMk id="1026" creationId="{3D8CA598-D614-4ABE-ACD0-11F95EDF5559}"/>
          </ac:picMkLst>
        </pc:picChg>
        <pc:cxnChg chg="add mod">
          <ac:chgData name="Jeremy Becnel" userId="83c67da8-0358-45df-a8cb-c23f6394336a" providerId="ADAL" clId="{ED3B9AEC-EB29-418D-B43B-AC08C05D0B32}" dt="2020-09-06T03:00:56.770" v="259" actId="13822"/>
          <ac:cxnSpMkLst>
            <pc:docMk/>
            <pc:sldMk cId="194988834" sldId="457"/>
            <ac:cxnSpMk id="18" creationId="{2614C472-54BE-4A2B-A3BC-BDC38394191B}"/>
          </ac:cxnSpMkLst>
        </pc:cxnChg>
        <pc:cxnChg chg="add mod">
          <ac:chgData name="Jeremy Becnel" userId="83c67da8-0358-45df-a8cb-c23f6394336a" providerId="ADAL" clId="{ED3B9AEC-EB29-418D-B43B-AC08C05D0B32}" dt="2020-09-06T03:01:52.220" v="264" actId="14100"/>
          <ac:cxnSpMkLst>
            <pc:docMk/>
            <pc:sldMk cId="194988834" sldId="457"/>
            <ac:cxnSpMk id="21" creationId="{72E4C3FD-49A2-4F89-945C-3C444B371E30}"/>
          </ac:cxnSpMkLst>
        </pc:cxnChg>
      </pc:sldChg>
      <pc:sldMasterChg chg="setBg">
        <pc:chgData name="Jeremy Becnel" userId="83c67da8-0358-45df-a8cb-c23f6394336a" providerId="ADAL" clId="{ED3B9AEC-EB29-418D-B43B-AC08C05D0B32}" dt="2020-09-06T02:59:19.910" v="249"/>
        <pc:sldMasterMkLst>
          <pc:docMk/>
          <pc:sldMasterMk cId="4150416455" sldId="2147483984"/>
        </pc:sldMasterMkLst>
      </pc:sldMasterChg>
    </pc:docChg>
  </pc:docChgLst>
  <pc:docChgLst>
    <pc:chgData name="Jeremy Becnel" userId="83c67da8-0358-45df-a8cb-c23f6394336a" providerId="ADAL" clId="{CF08C43F-8055-4A39-A697-18A4BD972093}"/>
  </pc:docChgLst>
  <pc:docChgLst>
    <pc:chgData name="Jeremy Becnel" userId="83c67da8-0358-45df-a8cb-c23f6394336a" providerId="ADAL" clId="{7F326D3D-620C-4A1E-8779-81B08ACAC505}"/>
    <pc:docChg chg="undo custSel addSld delSld modSld">
      <pc:chgData name="Jeremy Becnel" userId="83c67da8-0358-45df-a8cb-c23f6394336a" providerId="ADAL" clId="{7F326D3D-620C-4A1E-8779-81B08ACAC505}" dt="2020-08-13T21:43:06.406" v="1415" actId="13926"/>
      <pc:docMkLst>
        <pc:docMk/>
      </pc:docMkLst>
      <pc:sldChg chg="modSp mod">
        <pc:chgData name="Jeremy Becnel" userId="83c67da8-0358-45df-a8cb-c23f6394336a" providerId="ADAL" clId="{7F326D3D-620C-4A1E-8779-81B08ACAC505}" dt="2020-08-13T17:52:18.617" v="40" actId="20577"/>
        <pc:sldMkLst>
          <pc:docMk/>
          <pc:sldMk cId="1953484933" sldId="256"/>
        </pc:sldMkLst>
        <pc:spChg chg="mod">
          <ac:chgData name="Jeremy Becnel" userId="83c67da8-0358-45df-a8cb-c23f6394336a" providerId="ADAL" clId="{7F326D3D-620C-4A1E-8779-81B08ACAC505}" dt="2020-08-13T17:52:18.617" v="40" actId="20577"/>
          <ac:spMkLst>
            <pc:docMk/>
            <pc:sldMk cId="1953484933" sldId="256"/>
            <ac:spMk id="2" creationId="{00000000-0000-0000-0000-000000000000}"/>
          </ac:spMkLst>
        </pc:spChg>
        <pc:spChg chg="mod">
          <ac:chgData name="Jeremy Becnel" userId="83c67da8-0358-45df-a8cb-c23f6394336a" providerId="ADAL" clId="{7F326D3D-620C-4A1E-8779-81B08ACAC505}" dt="2020-08-13T17:51:24.492" v="5" actId="20577"/>
          <ac:spMkLst>
            <pc:docMk/>
            <pc:sldMk cId="1953484933" sldId="256"/>
            <ac:spMk id="3" creationId="{00000000-0000-0000-0000-000000000000}"/>
          </ac:spMkLst>
        </pc:spChg>
      </pc:sldChg>
      <pc:sldChg chg="modSp mod">
        <pc:chgData name="Jeremy Becnel" userId="83c67da8-0358-45df-a8cb-c23f6394336a" providerId="ADAL" clId="{7F326D3D-620C-4A1E-8779-81B08ACAC505}" dt="2020-08-13T17:52:30.426" v="61" actId="6549"/>
        <pc:sldMkLst>
          <pc:docMk/>
          <pc:sldMk cId="3991969347" sldId="424"/>
        </pc:sldMkLst>
        <pc:spChg chg="mod">
          <ac:chgData name="Jeremy Becnel" userId="83c67da8-0358-45df-a8cb-c23f6394336a" providerId="ADAL" clId="{7F326D3D-620C-4A1E-8779-81B08ACAC505}" dt="2020-08-13T17:52:30.426" v="61" actId="6549"/>
          <ac:spMkLst>
            <pc:docMk/>
            <pc:sldMk cId="3991969347" sldId="42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6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we tell when the fish makes it to the end?</a:t>
            </a:r>
          </a:p>
          <a:p>
            <a:endParaRPr lang="en-US" dirty="0"/>
          </a:p>
          <a:p>
            <a:r>
              <a:rPr lang="en-US" dirty="0"/>
              <a:t>How should we start it over at the beginning?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fish.velocity</a:t>
            </a:r>
            <a:r>
              <a:rPr lang="en-US" dirty="0"/>
              <a:t> = 0.5 first then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fish.velocityY</a:t>
            </a:r>
            <a:r>
              <a:rPr lang="en-US" dirty="0"/>
              <a:t> = </a:t>
            </a:r>
            <a:r>
              <a:rPr lang="en-US" dirty="0" err="1"/>
              <a:t>fish.velocityY</a:t>
            </a:r>
            <a:r>
              <a:rPr lang="en-US" dirty="0"/>
              <a:t> -0.5;</a:t>
            </a:r>
          </a:p>
          <a:p>
            <a:endParaRPr lang="en-US" dirty="0"/>
          </a:p>
          <a:p>
            <a:r>
              <a:rPr lang="en-US" dirty="0"/>
              <a:t>= assignment operator</a:t>
            </a:r>
          </a:p>
          <a:p>
            <a:endParaRPr lang="en-US" dirty="0"/>
          </a:p>
          <a:p>
            <a:r>
              <a:rPr lang="en-US" dirty="0"/>
              <a:t>“Down” button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tell when the fish leaves the top/bottom of screen?</a:t>
            </a:r>
          </a:p>
          <a:p>
            <a:endParaRPr lang="en-US" dirty="0"/>
          </a:p>
          <a:p>
            <a:r>
              <a:rPr lang="en-US" dirty="0"/>
              <a:t>What do we want to do?</a:t>
            </a:r>
          </a:p>
          <a:p>
            <a:endParaRPr lang="en-US" dirty="0"/>
          </a:p>
          <a:p>
            <a:r>
              <a:rPr lang="en-US" dirty="0"/>
              <a:t>// don't go outside the window  </a:t>
            </a:r>
          </a:p>
          <a:p>
            <a:r>
              <a:rPr lang="en-US" dirty="0"/>
              <a:t>if (</a:t>
            </a:r>
            <a:r>
              <a:rPr lang="en-US" dirty="0" err="1"/>
              <a:t>fish.y</a:t>
            </a:r>
            <a:r>
              <a:rPr lang="en-US" dirty="0"/>
              <a:t> &lt; 0) {    </a:t>
            </a:r>
          </a:p>
          <a:p>
            <a:r>
              <a:rPr lang="en-US" dirty="0"/>
              <a:t>	</a:t>
            </a:r>
            <a:r>
              <a:rPr lang="en-US" dirty="0" err="1"/>
              <a:t>fish.y</a:t>
            </a:r>
            <a:r>
              <a:rPr lang="en-US" dirty="0"/>
              <a:t> = 0;   </a:t>
            </a:r>
          </a:p>
          <a:p>
            <a:r>
              <a:rPr lang="en-US" dirty="0"/>
              <a:t>	 </a:t>
            </a:r>
            <a:r>
              <a:rPr lang="en-US" dirty="0" err="1"/>
              <a:t>fish.velocityY</a:t>
            </a:r>
            <a:r>
              <a:rPr lang="en-US" dirty="0"/>
              <a:t> = 0;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if (</a:t>
            </a:r>
            <a:r>
              <a:rPr lang="en-US" dirty="0" err="1"/>
              <a:t>fish.y</a:t>
            </a:r>
            <a:r>
              <a:rPr lang="en-US" dirty="0"/>
              <a:t> &lt; 0) {    </a:t>
            </a:r>
            <a:r>
              <a:rPr lang="en-US" dirty="0" err="1"/>
              <a:t>fish.y</a:t>
            </a:r>
            <a:r>
              <a:rPr lang="en-US" dirty="0"/>
              <a:t>=0;  }</a:t>
            </a:r>
          </a:p>
          <a:p>
            <a:r>
              <a:rPr lang="en-US" dirty="0"/>
              <a:t>if (</a:t>
            </a:r>
            <a:r>
              <a:rPr lang="en-US" dirty="0" err="1"/>
              <a:t>fish.y</a:t>
            </a:r>
            <a:r>
              <a:rPr lang="en-US" dirty="0"/>
              <a:t> &gt; 400)  {    </a:t>
            </a:r>
            <a:r>
              <a:rPr lang="en-US" dirty="0" err="1"/>
              <a:t>fish.y</a:t>
            </a:r>
            <a:r>
              <a:rPr lang="en-US" dirty="0"/>
              <a:t> = 400;  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8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“draw” is how we tell the what to draw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block just puts the word Score</a:t>
            </a:r>
          </a:p>
          <a:p>
            <a:endParaRPr lang="en-US" dirty="0"/>
          </a:p>
          <a:p>
            <a:r>
              <a:rPr lang="en-US" dirty="0"/>
              <a:t>Where do you declare the scored variable?</a:t>
            </a:r>
          </a:p>
          <a:p>
            <a:endParaRPr lang="en-US" dirty="0"/>
          </a:p>
          <a:p>
            <a:r>
              <a:rPr lang="en-US" dirty="0"/>
              <a:t>When do we increment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71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displayScore</a:t>
            </a:r>
            <a:r>
              <a:rPr lang="en-US" dirty="0"/>
              <a:t> is a name I pick.</a:t>
            </a:r>
          </a:p>
          <a:p>
            <a:endParaRPr lang="en-US" dirty="0"/>
          </a:p>
          <a:p>
            <a:r>
              <a:rPr lang="en-US" dirty="0"/>
              <a:t>Copy/Paste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67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(</a:t>
            </a:r>
            <a:r>
              <a:rPr lang="en-US" dirty="0" err="1"/>
              <a:t>fish.x</a:t>
            </a:r>
            <a:r>
              <a:rPr lang="en-US" dirty="0"/>
              <a:t> &gt; 400) {   </a:t>
            </a:r>
          </a:p>
          <a:p>
            <a:r>
              <a:rPr lang="en-US" dirty="0"/>
              <a:t> </a:t>
            </a:r>
            <a:r>
              <a:rPr lang="en-US" dirty="0" err="1"/>
              <a:t>fish.x</a:t>
            </a:r>
            <a:r>
              <a:rPr lang="en-US" dirty="0"/>
              <a:t> = 0;    </a:t>
            </a:r>
          </a:p>
          <a:p>
            <a:r>
              <a:rPr lang="en-US" dirty="0"/>
              <a:t>score = score + 1;     </a:t>
            </a:r>
          </a:p>
          <a:p>
            <a:r>
              <a:rPr lang="en-US" dirty="0" err="1"/>
              <a:t>drawEnemies</a:t>
            </a:r>
            <a:r>
              <a:rPr lang="en-US" dirty="0"/>
              <a:t>();</a:t>
            </a:r>
          </a:p>
          <a:p>
            <a:r>
              <a:rPr lang="en-US" dirty="0"/>
              <a:t>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6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(var i = 1; i &lt;=3; i=i+1){    </a:t>
            </a:r>
          </a:p>
          <a:p>
            <a:r>
              <a:rPr lang="en-US" dirty="0"/>
              <a:t>var </a:t>
            </a:r>
            <a:r>
              <a:rPr lang="en-US" dirty="0" err="1"/>
              <a:t>badFish</a:t>
            </a:r>
            <a:r>
              <a:rPr lang="en-US" dirty="0"/>
              <a:t> = </a:t>
            </a:r>
            <a:r>
              <a:rPr lang="en-US" dirty="0" err="1"/>
              <a:t>createSprite</a:t>
            </a:r>
            <a:r>
              <a:rPr lang="en-US" dirty="0"/>
              <a:t>(300, 200);   </a:t>
            </a:r>
          </a:p>
          <a:p>
            <a:r>
              <a:rPr lang="en-US" dirty="0"/>
              <a:t> </a:t>
            </a:r>
            <a:r>
              <a:rPr lang="en-US" dirty="0" err="1"/>
              <a:t>badFish.setAnimation</a:t>
            </a:r>
            <a:r>
              <a:rPr lang="en-US" dirty="0"/>
              <a:t>("</a:t>
            </a:r>
            <a:r>
              <a:rPr lang="en-US" dirty="0" err="1"/>
              <a:t>badfish</a:t>
            </a:r>
            <a:r>
              <a:rPr lang="en-US" dirty="0"/>
              <a:t>");   </a:t>
            </a:r>
          </a:p>
          <a:p>
            <a:r>
              <a:rPr lang="en-US" dirty="0"/>
              <a:t> </a:t>
            </a:r>
            <a:r>
              <a:rPr lang="en-US" dirty="0" err="1"/>
              <a:t>badFish.y</a:t>
            </a:r>
            <a:r>
              <a:rPr lang="en-US" dirty="0"/>
              <a:t> = </a:t>
            </a:r>
            <a:r>
              <a:rPr lang="en-US" dirty="0" err="1"/>
              <a:t>randomNumber</a:t>
            </a:r>
            <a:r>
              <a:rPr lang="en-US" dirty="0"/>
              <a:t>(0, 400);   </a:t>
            </a:r>
          </a:p>
          <a:p>
            <a:r>
              <a:rPr lang="en-US" dirty="0"/>
              <a:t> </a:t>
            </a:r>
            <a:r>
              <a:rPr lang="en-US" dirty="0" err="1"/>
              <a:t>badFish.velocityX</a:t>
            </a:r>
            <a:r>
              <a:rPr lang="en-US" dirty="0"/>
              <a:t> = -1;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each go?  (var enemies at the top)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Enemies.add</a:t>
            </a:r>
            <a:r>
              <a:rPr lang="en-US" dirty="0"/>
              <a:t>(</a:t>
            </a:r>
            <a:r>
              <a:rPr lang="en-US" dirty="0" err="1"/>
              <a:t>badFish</a:t>
            </a:r>
            <a:r>
              <a:rPr lang="en-US" dirty="0"/>
              <a:t>) in the </a:t>
            </a:r>
            <a:r>
              <a:rPr lang="en-US" dirty="0" err="1"/>
              <a:t>drawEnemies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9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“draw” is how we tell the what to draw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2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question: What would we like to do when collide?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killFish</a:t>
            </a:r>
            <a:r>
              <a:rPr lang="en-US" dirty="0"/>
              <a:t> () {  </a:t>
            </a:r>
          </a:p>
          <a:p>
            <a:r>
              <a:rPr lang="en-US" dirty="0"/>
              <a:t>// stop swimming  </a:t>
            </a:r>
          </a:p>
          <a:p>
            <a:r>
              <a:rPr lang="en-US" dirty="0" err="1"/>
              <a:t>fish.velocityX</a:t>
            </a:r>
            <a:r>
              <a:rPr lang="en-US" dirty="0"/>
              <a:t> = 0;  </a:t>
            </a:r>
          </a:p>
          <a:p>
            <a:r>
              <a:rPr lang="en-US" dirty="0" err="1"/>
              <a:t>fish.pause</a:t>
            </a:r>
            <a:r>
              <a:rPr lang="en-US" dirty="0"/>
              <a:t>();   </a:t>
            </a:r>
          </a:p>
          <a:p>
            <a:endParaRPr lang="en-US" dirty="0"/>
          </a:p>
          <a:p>
            <a:r>
              <a:rPr lang="en-US" dirty="0"/>
              <a:t> // float downwards  </a:t>
            </a:r>
          </a:p>
          <a:p>
            <a:r>
              <a:rPr lang="en-US" dirty="0" err="1"/>
              <a:t>fish.velocityY</a:t>
            </a:r>
            <a:r>
              <a:rPr lang="en-US" dirty="0"/>
              <a:t> = 2;    </a:t>
            </a:r>
          </a:p>
          <a:p>
            <a:endParaRPr lang="en-US" dirty="0"/>
          </a:p>
          <a:p>
            <a:r>
              <a:rPr lang="en-US" dirty="0"/>
              <a:t>// change color/tint  </a:t>
            </a:r>
            <a:r>
              <a:rPr lang="en-US" dirty="0" err="1"/>
              <a:t>fish.tint</a:t>
            </a:r>
            <a:r>
              <a:rPr lang="en-US" dirty="0"/>
              <a:t> = 'red';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4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8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the program</a:t>
            </a:r>
          </a:p>
          <a:p>
            <a:endParaRPr lang="en-US" dirty="0"/>
          </a:p>
          <a:p>
            <a:r>
              <a:rPr lang="en-US" dirty="0"/>
              <a:t> // when our fish touches an enemy we   </a:t>
            </a:r>
          </a:p>
          <a:p>
            <a:r>
              <a:rPr lang="en-US" dirty="0"/>
              <a:t>// will kill the fish  </a:t>
            </a:r>
          </a:p>
          <a:p>
            <a:r>
              <a:rPr lang="en-US" dirty="0"/>
              <a:t>if (</a:t>
            </a:r>
            <a:r>
              <a:rPr lang="en-US" dirty="0" err="1"/>
              <a:t>enemies.isTouching</a:t>
            </a:r>
            <a:r>
              <a:rPr lang="en-US" dirty="0"/>
              <a:t>(fish) &amp;&amp; </a:t>
            </a:r>
            <a:r>
              <a:rPr lang="en-US" dirty="0" err="1"/>
              <a:t>fish.velocityX</a:t>
            </a:r>
            <a:r>
              <a:rPr lang="en-US" dirty="0"/>
              <a:t> &gt; 0)      </a:t>
            </a:r>
          </a:p>
          <a:p>
            <a:r>
              <a:rPr lang="en-US" dirty="0"/>
              <a:t>	</a:t>
            </a:r>
            <a:r>
              <a:rPr lang="en-US" dirty="0" err="1"/>
              <a:t>killFish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4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continueGame</a:t>
            </a:r>
            <a:r>
              <a:rPr lang="en-US" dirty="0"/>
              <a:t>(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5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1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the score / 3.</a:t>
            </a:r>
          </a:p>
          <a:p>
            <a:endParaRPr lang="en-US" dirty="0"/>
          </a:p>
          <a:p>
            <a:r>
              <a:rPr lang="en-US" dirty="0"/>
              <a:t> Or you can add a variable called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know how many fish are created with each level…based on that let’s increment the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016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“draw” is how we tell the what to draw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56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“draw” is how we tell the what to draw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6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6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5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7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88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 animation “swim”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“draw” is how we tell the what to draw each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– information we pass to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a positive velocity move down?</a:t>
            </a:r>
          </a:p>
          <a:p>
            <a:endParaRPr lang="en-US" dirty="0"/>
          </a:p>
          <a:p>
            <a:r>
              <a:rPr lang="en-US" dirty="0"/>
              <a:t>What happens when you put background after </a:t>
            </a:r>
            <a:r>
              <a:rPr lang="en-US" dirty="0" err="1"/>
              <a:t>drawSprites</a:t>
            </a:r>
            <a:r>
              <a:rPr lang="en-US" dirty="0"/>
              <a:t>()? (Paints over it.)</a:t>
            </a:r>
          </a:p>
          <a:p>
            <a:endParaRPr lang="en-US" dirty="0"/>
          </a:p>
          <a:p>
            <a:r>
              <a:rPr lang="en-US" dirty="0"/>
              <a:t>What should we set the parameters to in order for the fish to start at far left?</a:t>
            </a:r>
          </a:p>
          <a:p>
            <a:endParaRPr lang="en-US" dirty="0"/>
          </a:p>
          <a:p>
            <a:r>
              <a:rPr lang="en-US" dirty="0"/>
              <a:t>Background(“blue”);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085367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118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13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62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545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12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8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6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601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36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6B10-CDEB-4344-80DB-0E6AEFF25657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2E7CF-BCE9-E548-9922-D852CE0DA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1.xml"/><Relationship Id="rId5" Type="http://schemas.openxmlformats.org/officeDocument/2006/relationships/hyperlink" Target="https://studio.code.org/projects/gamelab/PWVxPc4vvPTTpMM5lhSIj4e1KtQNWBjcG_wBRZ8X46Q" TargetMode="Externa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STEM Academy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19534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Starting over….if/then statements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Goal: Get the fish to reappear after it gets to the end of the “screen”.</a:t>
            </a:r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How do we tell if tell when it reaches the end?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lvl="1"/>
            <a:r>
              <a:rPr lang="en-US" dirty="0">
                <a:solidFill>
                  <a:schemeClr val="tx1"/>
                </a:solidFill>
              </a:rPr>
              <a:t>Conditional Statements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statements execute only when certain conditions are met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Boolean expression</a:t>
            </a:r>
            <a:r>
              <a:rPr lang="en-US" dirty="0">
                <a:solidFill>
                  <a:schemeClr val="tx1"/>
                </a:solidFill>
              </a:rPr>
              <a:t> – something that is either True of False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True – statements are executed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False – statements are skipped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&gt; 400)  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0;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9D19399-EFBA-4704-8B6E-5CBBBB76D8B6}"/>
              </a:ext>
            </a:extLst>
          </p:cNvPr>
          <p:cNvSpPr txBox="1">
            <a:spLocks noChangeArrowheads="1"/>
          </p:cNvSpPr>
          <p:nvPr/>
        </p:nvSpPr>
        <p:spPr>
          <a:xfrm>
            <a:off x="5607049" y="1665441"/>
            <a:ext cx="388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if (</a:t>
            </a:r>
            <a:r>
              <a:rPr lang="en-US" altLang="en-US" sz="1800" dirty="0" err="1">
                <a:latin typeface="Consolas" panose="020B0609020204030204" pitchFamily="49" charset="0"/>
              </a:rPr>
              <a:t>boolean</a:t>
            </a:r>
            <a:r>
              <a:rPr lang="en-US" altLang="en-US" sz="1800" dirty="0">
                <a:latin typeface="Consolas" panose="020B0609020204030204" pitchFamily="49" charset="0"/>
              </a:rPr>
              <a:t>-expression)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anose="05010101010101010101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statement(s);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anose="05010101010101010101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32390D3-5E4C-4DE6-93D6-1EBA6381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4" y="3011641"/>
            <a:ext cx="24606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0">
            <a:extLst>
              <a:ext uri="{FF2B5EF4-FFF2-40B4-BE49-F238E27FC236}">
                <a16:creationId xmlns:a16="http://schemas.microsoft.com/office/drawing/2014/main" id="{6F71B367-390E-4E40-9645-ACC6A506C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4" y="2503641"/>
            <a:ext cx="65405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3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Goal: Move the fish</a:t>
            </a:r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We want to give the user some ability to alter the path of the fish.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227013" lvl="1" indent="-227013"/>
            <a:r>
              <a:rPr lang="en-US" sz="2000" dirty="0">
                <a:solidFill>
                  <a:schemeClr val="tx1"/>
                </a:solidFill>
              </a:rPr>
              <a:t>Event - an action or occurrence detected by a program. Events can be user actions such as clicking a mouse button or pressing a button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Fish Movement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Detect when the user presses </a:t>
            </a:r>
            <a:r>
              <a:rPr lang="en-US" sz="2000" b="1" dirty="0">
                <a:solidFill>
                  <a:schemeClr val="tx1"/>
                </a:solidFill>
              </a:rPr>
              <a:t>UP</a:t>
            </a:r>
            <a:r>
              <a:rPr lang="en-US" sz="2000" dirty="0">
                <a:solidFill>
                  <a:schemeClr val="tx1"/>
                </a:solidFill>
              </a:rPr>
              <a:t> or </a:t>
            </a:r>
            <a:r>
              <a:rPr lang="en-US" sz="2000" b="1" dirty="0">
                <a:solidFill>
                  <a:schemeClr val="tx1"/>
                </a:solidFill>
              </a:rPr>
              <a:t>DOWN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(“up”))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Move the fish accordingly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Should this be positive or negative?</a:t>
            </a:r>
          </a:p>
          <a:p>
            <a:pPr marL="457200" lvl="2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69F1C-E91E-4C7A-8294-6752594D0E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335"/>
          <a:stretch/>
        </p:blipFill>
        <p:spPr>
          <a:xfrm>
            <a:off x="5562601" y="2057400"/>
            <a:ext cx="3352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35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Problem: Keeping the fish visible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51435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Problem: The fish flies off the screen!</a:t>
            </a:r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Let’s look the methods and properties for sprites (the fish). Which can we use to tell when the fish has left the viewing window?</a:t>
            </a:r>
          </a:p>
          <a:p>
            <a:pPr marL="227013" lvl="1" indent="-2270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do we want to do?</a:t>
            </a:r>
          </a:p>
          <a:p>
            <a:pPr marL="227013" lvl="1" indent="-22701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27013" lvl="1" indent="-227013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0" lvl="1"/>
            <a:r>
              <a:rPr lang="en-US" sz="2000" dirty="0">
                <a:solidFill>
                  <a:schemeClr val="tx1"/>
                </a:solidFill>
              </a:rPr>
              <a:t>Code Blocks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 way to group statements together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Delimited by braces </a:t>
            </a:r>
            <a:r>
              <a:rPr lang="en-US" sz="2000" dirty="0">
                <a:solidFill>
                  <a:schemeClr val="accent1"/>
                </a:solidFill>
              </a:rPr>
              <a:t>{  }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fish.y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&lt; 0)    {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reset the position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reset the velocity</a:t>
            </a:r>
            <a:b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A0060-F5CF-4372-8E82-8071C5739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457" y="1485899"/>
            <a:ext cx="2667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5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3097212"/>
            <a:ext cx="8305799" cy="337978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Let’s add a swimming sound for our fish: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+mj-lt"/>
              </a:rPr>
              <a:t>Parameter –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information we give a function or method to help it perform an action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tx1"/>
                </a:solidFill>
                <a:latin typeface="+mj-lt"/>
              </a:rPr>
              <a:t>url</a:t>
            </a:r>
            <a:r>
              <a:rPr lang="en-US" i="1" dirty="0">
                <a:solidFill>
                  <a:schemeClr val="tx1"/>
                </a:solidFill>
                <a:latin typeface="+mj-lt"/>
              </a:rPr>
              <a:t> –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website with a sound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"http://faculty.sfasu.edu/becneljj/splash.mp3"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  <a:latin typeface="+mj-lt"/>
              </a:rPr>
              <a:t>loop – true if you want the sound to repeat; false otherwise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/>
            <a:endParaRPr lang="en-US" dirty="0">
              <a:solidFill>
                <a:schemeClr val="tx1"/>
              </a:solidFill>
              <a:latin typeface="+mj-lt"/>
            </a:endParaRPr>
          </a:p>
          <a:p>
            <a:pPr lvl="1" indent="-457200"/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playSound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("http://faculty.sfasu.edu/becneljj/splash.mp3", true);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endParaRPr lang="en-US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C8A84-FF63-4512-8D8B-7D969D6D5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600200"/>
            <a:ext cx="76295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53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Draw a Score on the canvas: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fill("white");  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(0, 0, 100, 30);   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fill("red");  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textSize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(20);  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text("SCORE: " , 5, 20);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Tracking the score: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Global versus Local variables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score = 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Printing the score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text("SCORE: " + score, 5, 20);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Incremented the code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score = score + 1;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546F-E18C-462F-AB6B-D502BC94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81201"/>
            <a:ext cx="3527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9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subroutines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+mj-lt"/>
              </a:rPr>
              <a:t>Subroutines/functions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-  a set of instructions, appearing once within a computer program but available for repeated use, for performing a specific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Make code more readable/easier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Reduces errors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displayScore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{              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fill("white"); 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(0, 0, 100, 30);  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fill("red"); 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textSize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(20); 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text("SCORE: " + score, 5, 20);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6546F-E18C-462F-AB6B-D502BC941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981201"/>
            <a:ext cx="3527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172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Enemy Fish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076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badfish</a:t>
            </a:r>
            <a:r>
              <a:rPr lang="en-US" dirty="0">
                <a:solidFill>
                  <a:schemeClr val="tx1"/>
                </a:solidFill>
              </a:rPr>
              <a:t> Animation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Adding Enemy Fish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(300, 200);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badFish.setAnimation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");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Moving the fish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badFish.velocityX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-1;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Random Position Generation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badFish.y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randomNumber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(0, 400);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Create a function: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drawEnemies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Call this function at the start of each level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1AF27-2D66-4730-9827-5C5C5B25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117" y="1752600"/>
            <a:ext cx="343647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60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076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i="1" dirty="0">
                <a:solidFill>
                  <a:schemeClr val="tx1"/>
                </a:solidFill>
              </a:rPr>
              <a:t>Loops</a:t>
            </a:r>
            <a:r>
              <a:rPr lang="en-US" sz="2000" dirty="0">
                <a:solidFill>
                  <a:schemeClr val="tx1"/>
                </a:solidFill>
              </a:rPr>
              <a:t> – a set of instructions that repeats until a specified condition is reached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For loops</a:t>
            </a:r>
            <a:r>
              <a:rPr lang="en-US" sz="2000" dirty="0">
                <a:solidFill>
                  <a:schemeClr val="tx1"/>
                </a:solidFill>
              </a:rPr>
              <a:t> – specify the number of times for instructions  to happen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for (var i = 1; i &lt;= 3; i=i+1) {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do stuff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Let’s use the above to add 3 enemy fish.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05E8A2CE-CE5C-4574-B86E-33405BE2D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02" b="5352"/>
          <a:stretch/>
        </p:blipFill>
        <p:spPr bwMode="auto">
          <a:xfrm>
            <a:off x="5867401" y="1752600"/>
            <a:ext cx="2438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771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Groups/List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076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i="1" dirty="0">
                <a:solidFill>
                  <a:schemeClr val="tx1"/>
                </a:solidFill>
              </a:rPr>
              <a:t>Group/List</a:t>
            </a:r>
            <a:r>
              <a:rPr lang="en-US" sz="2400" dirty="0">
                <a:solidFill>
                  <a:schemeClr val="tx1"/>
                </a:solidFill>
              </a:rPr>
              <a:t> – holds a collection of similar objects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Let’s but our “bad fish” in a group.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enemies = 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createGroup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enemies.add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badFish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EA8F7-7534-4A4C-B5D6-43CB49E7F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1637602"/>
            <a:ext cx="36195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12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Swimming Sound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Death Sound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9D19399-EFBA-4704-8B6E-5CBBBB76D8B6}"/>
              </a:ext>
            </a:extLst>
          </p:cNvPr>
          <p:cNvSpPr txBox="1">
            <a:spLocks noChangeArrowheads="1"/>
          </p:cNvSpPr>
          <p:nvPr/>
        </p:nvSpPr>
        <p:spPr>
          <a:xfrm>
            <a:off x="5607049" y="1665441"/>
            <a:ext cx="3886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</a:pPr>
            <a:r>
              <a:rPr lang="en-US" altLang="en-US" sz="2400"/>
              <a:t>if (boolean-expression) {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anose="05010101010101010101" pitchFamily="2" charset="2"/>
              <a:buNone/>
            </a:pPr>
            <a:r>
              <a:rPr lang="en-US" altLang="en-US" sz="2400"/>
              <a:t>  statement(s);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anose="05010101010101010101" pitchFamily="2" charset="2"/>
              <a:buNone/>
            </a:pPr>
            <a:r>
              <a:rPr lang="en-US" altLang="en-US" sz="2400"/>
              <a:t>}</a:t>
            </a:r>
            <a:endParaRPr lang="en-US" altLang="en-US" sz="2400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32390D3-5E4C-4DE6-93D6-1EBA6381E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4" y="3011641"/>
            <a:ext cx="24606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0">
            <a:extLst>
              <a:ext uri="{FF2B5EF4-FFF2-40B4-BE49-F238E27FC236}">
                <a16:creationId xmlns:a16="http://schemas.microsoft.com/office/drawing/2014/main" id="{6F71B367-390E-4E40-9645-ACC6A506C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0474" y="2503641"/>
            <a:ext cx="65405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11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3"/>
            <a:ext cx="7848600" cy="675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What has two thumbs and loves Computer Programming?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D51C2-7DA5-47D3-878D-57F67256EE0A}"/>
              </a:ext>
            </a:extLst>
          </p:cNvPr>
          <p:cNvSpPr txBox="1"/>
          <p:nvPr/>
        </p:nvSpPr>
        <p:spPr>
          <a:xfrm>
            <a:off x="461682" y="2095616"/>
            <a:ext cx="2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Guy: Dr. Becnel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7BDB-DA6C-4FE1-BB5C-935039857846}"/>
              </a:ext>
            </a:extLst>
          </p:cNvPr>
          <p:cNvSpPr txBox="1"/>
          <p:nvPr/>
        </p:nvSpPr>
        <p:spPr>
          <a:xfrm>
            <a:off x="3352800" y="2085944"/>
            <a:ext cx="5329518" cy="347787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Reviews:</a:t>
            </a:r>
          </a:p>
          <a:p>
            <a:endParaRPr lang="en-US" sz="2000" dirty="0"/>
          </a:p>
          <a:p>
            <a:r>
              <a:rPr lang="en-US" sz="2000" i="1" dirty="0"/>
              <a:t>We don’t have strong enough words to describe this professor.</a:t>
            </a:r>
          </a:p>
          <a:p>
            <a:r>
              <a:rPr lang="en-US" sz="2000" i="1" dirty="0"/>
              <a:t>		- </a:t>
            </a:r>
            <a:r>
              <a:rPr lang="en-US" sz="2000" dirty="0"/>
              <a:t>US News and Course Report</a:t>
            </a:r>
          </a:p>
          <a:p>
            <a:endParaRPr lang="en-US" sz="2000" i="1" dirty="0"/>
          </a:p>
          <a:p>
            <a:r>
              <a:rPr lang="en-US" sz="2000" i="1" dirty="0"/>
              <a:t>Everyone will get out of this class – a lot!</a:t>
            </a:r>
          </a:p>
          <a:p>
            <a:r>
              <a:rPr lang="en-US" sz="2000" i="1" dirty="0"/>
              <a:t>		- </a:t>
            </a:r>
            <a:r>
              <a:rPr lang="en-US" sz="2000" dirty="0"/>
              <a:t>NY Times Review of Course</a:t>
            </a:r>
          </a:p>
          <a:p>
            <a:endParaRPr lang="en-US" sz="2000" i="1" dirty="0"/>
          </a:p>
          <a:p>
            <a:r>
              <a:rPr lang="en-US" sz="2000" i="1" dirty="0"/>
              <a:t>We give this course two thumbs.</a:t>
            </a:r>
          </a:p>
          <a:p>
            <a:r>
              <a:rPr lang="en-US" sz="2000" i="1" dirty="0"/>
              <a:t>		- </a:t>
            </a:r>
            <a:r>
              <a:rPr lang="en-US" sz="2000" i="1" dirty="0" err="1"/>
              <a:t>Meta</a:t>
            </a:r>
            <a:r>
              <a:rPr lang="en-US" sz="2000" dirty="0" err="1"/>
              <a:t>metacritic</a:t>
            </a:r>
            <a:endParaRPr lang="en-US" sz="20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8CA598-D614-4ABE-ACD0-11F95EDF5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0505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69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Collisions/Interactions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9529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We would like our fish to be “killed” by an enemy fish.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Idea: When the fish gets close to an enemy, 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Stop swimming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Float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Change color to indicate things went poorly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i="1" dirty="0">
                <a:solidFill>
                  <a:schemeClr val="tx1"/>
                </a:solidFill>
                <a:latin typeface="+mj-lt"/>
              </a:rPr>
              <a:t>Comments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– notes we leave to ourselves and members of our team to explain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Do not do anything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Super important though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when our fish touches an enemy we 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will kill the fish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enemies.isTouching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(fish))     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kill the fish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FF09F-D9E7-42F6-8E99-E5C87FCD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463529"/>
            <a:ext cx="3438525" cy="2638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663A84-9651-4B3D-ACC2-FCB3B1B3D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892" y="4495800"/>
            <a:ext cx="30003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4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Fish Lives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8000999" cy="43053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How can we give the player “lives”? Let’s try to give them 3 chances.</a:t>
            </a:r>
            <a:br>
              <a:rPr lang="en-US" sz="2000" dirty="0">
                <a:solidFill>
                  <a:schemeClr val="tx1"/>
                </a:solidFill>
                <a:latin typeface="+mj-lt"/>
              </a:rPr>
            </a:br>
            <a:r>
              <a:rPr lang="en-US" sz="2000" dirty="0">
                <a:solidFill>
                  <a:schemeClr val="tx1"/>
                </a:solidFill>
                <a:latin typeface="+mj-lt"/>
              </a:rPr>
              <a:t>Global Variable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the number of lives for the player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lives = 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When do we want to decrease the number of lives?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reduce the number of lives -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killFish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 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lives = lives -1;</a:t>
            </a:r>
            <a:b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Displaying the number of lives at bottom left?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961BE-CE42-4199-BCD1-96B9C000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5" y="4572000"/>
            <a:ext cx="3758432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5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2" y="1485900"/>
            <a:ext cx="3799306" cy="24424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Test the game.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How to Fix Registry Errors in Windows 10">
            <a:extLst>
              <a:ext uri="{FF2B5EF4-FFF2-40B4-BE49-F238E27FC236}">
                <a16:creationId xmlns:a16="http://schemas.microsoft.com/office/drawing/2014/main" id="{0AEF185D-5171-4F70-B069-46498D66D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626" y="1519988"/>
            <a:ext cx="3799306" cy="244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0ED2F2-131A-413C-B752-6FD4D941C0EE}"/>
              </a:ext>
            </a:extLst>
          </p:cNvPr>
          <p:cNvSpPr/>
          <p:nvPr/>
        </p:nvSpPr>
        <p:spPr>
          <a:xfrm>
            <a:off x="457200" y="4114800"/>
            <a:ext cx="3799306" cy="24424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Why are the lives not correct?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5400F-C10C-438E-B119-2EF270C6A957}"/>
              </a:ext>
            </a:extLst>
          </p:cNvPr>
          <p:cNvSpPr/>
          <p:nvPr/>
        </p:nvSpPr>
        <p:spPr>
          <a:xfrm>
            <a:off x="4429626" y="4114800"/>
            <a:ext cx="3799306" cy="24424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+mj-lt"/>
              </a:rPr>
              <a:t>How do we fix?</a:t>
            </a:r>
          </a:p>
          <a:p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959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Fish Lives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76201" y="1485900"/>
            <a:ext cx="3581400" cy="2171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What should we do when player still has lives left?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B703A3-3D28-445D-9454-ACB75214A60A}"/>
              </a:ext>
            </a:extLst>
          </p:cNvPr>
          <p:cNvSpPr txBox="1">
            <a:spLocks noChangeArrowheads="1"/>
          </p:cNvSpPr>
          <p:nvPr/>
        </p:nvSpPr>
        <p:spPr>
          <a:xfrm>
            <a:off x="3886200" y="1485900"/>
            <a:ext cx="4953000" cy="2171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don't go outside the window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&gt; 400) { 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400;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0;     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fish is dead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== 0) 	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continueGame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3C71A4-06EA-44A7-82BA-99D8AAB3F3F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763962"/>
            <a:ext cx="8763000" cy="23812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This function continues the game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continueGame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{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if (lives &gt; 0) {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fish.destroy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fish =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(0,200); 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fish.setAnimation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("swim"); 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fish.velocityX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2;    	  	  	    		      	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playSound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("http://faculty.sfasu.edu/becneljj/splash.mp3", true);    }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356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Fish Lives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76201" y="1485900"/>
            <a:ext cx="3581400" cy="2171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What should we do when the player runs out of lives?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B703A3-3D28-445D-9454-ACB75214A60A}"/>
              </a:ext>
            </a:extLst>
          </p:cNvPr>
          <p:cNvSpPr txBox="1">
            <a:spLocks noChangeArrowheads="1"/>
          </p:cNvSpPr>
          <p:nvPr/>
        </p:nvSpPr>
        <p:spPr>
          <a:xfrm>
            <a:off x="3886200" y="1485900"/>
            <a:ext cx="4953000" cy="21717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if the lives reach 0, let the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user know that the game is over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 (lives == 0)  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gameOver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3C71A4-06EA-44A7-82BA-99D8AAB3F3F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763962"/>
            <a:ext cx="8763000" cy="23812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Display that the game is over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gameOver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 {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fill("red");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rect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(150, 200, 100, 30); 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// read text for the score  fill("black");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textSize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(20);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text("GAME OVER"   , 155, 220);  </a:t>
            </a:r>
          </a:p>
          <a:p>
            <a:pPr>
              <a:lnSpc>
                <a:spcPct val="90000"/>
              </a:lnSpc>
              <a:buFont typeface="Monotype Sorts" panose="05010101010101010101" pitchFamily="2" charset="2"/>
              <a:buNone/>
              <a:defRPr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17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- Levels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76201" y="1485900"/>
            <a:ext cx="8915400" cy="4610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Change the number of enemies based on the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Right now we always create 3 enemy fish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Keep track of the number of “levels” and create fish based on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Increase the number of fish every 3 levels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 err="1">
                <a:solidFill>
                  <a:schemeClr val="tx1"/>
                </a:solidFill>
                <a:latin typeface="+mj-lt"/>
              </a:rPr>
              <a:t>Levels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1,2,3 – 1 fish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Levels 4,5,6 – 2 fish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Levels 7,8,9 – 3 fish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  <a:br>
              <a:rPr lang="en-US" sz="2400" dirty="0">
                <a:solidFill>
                  <a:schemeClr val="tx1"/>
                </a:solidFill>
                <a:latin typeface="+mj-lt"/>
              </a:rPr>
            </a:br>
            <a:r>
              <a:rPr lang="en-US" sz="2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770757-5375-4F6A-84F8-EEA2152D1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810000"/>
            <a:ext cx="5410200" cy="28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43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– Adaptive Score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76201" y="1485900"/>
            <a:ext cx="8915400" cy="4610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Change the score given based on the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Right now we always add 1 to the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Use the “levels” we created and increment the number of fish based on the enemies they circumvent.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9218D-BCD6-4F3C-8DE2-4FBF7544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352800"/>
            <a:ext cx="55816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6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– Random Swimming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60375" y="1578890"/>
            <a:ext cx="8531226" cy="45171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Have the enemy fish swim in a random up/down direction and not simply straight across.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9B5DC-6CAE-4710-89ED-7A5872F61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590800"/>
            <a:ext cx="6057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1582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– Left/Right Controls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155575" y="1578891"/>
            <a:ext cx="8836025" cy="169770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+mj-lt"/>
              </a:rPr>
              <a:t>Let the user move the fish left and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Set the fish velocity to be 2 or -2 when the user pressing the right or left arrow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+mj-lt"/>
              </a:rPr>
              <a:t>Mirror the sprite so that the fish is swimming in the correct direction.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4271F-B32E-4F76-9665-8ED902418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33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84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– Click on Bad Fish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4495799" cy="364807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+mj-lt"/>
              </a:rPr>
              <a:t>Clicking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on </a:t>
            </a:r>
            <a:r>
              <a:rPr lang="en-US" sz="2400" i="1" dirty="0">
                <a:solidFill>
                  <a:schemeClr val="tx1"/>
                </a:solidFill>
                <a:latin typeface="+mj-lt"/>
              </a:rPr>
              <a:t>Enemy Fish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 to changes the direction they are swimming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Detect when the user clicks an enemy fish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Change the velocity of the enemy fish to a different random.</a:t>
            </a:r>
          </a:p>
          <a:p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D15A7-0EAC-4CB1-ACF7-0EE631DF2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520771"/>
            <a:ext cx="3695700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CFD9B7-E66D-4F07-BF1D-0C1498A01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648200"/>
            <a:ext cx="34575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77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930" y="4114817"/>
            <a:ext cx="3762469" cy="1142984"/>
          </a:xfr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More Me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8C7B75E-DA5B-4835-8B09-92195B41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112" y="883656"/>
            <a:ext cx="1731437" cy="230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Freeform: Shape 76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343972" y="451044"/>
            <a:ext cx="1731437" cy="2741196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54" name="Picture 6" descr="Image may contain: Kesha Trosclair Becnel, standing">
            <a:extLst>
              <a:ext uri="{FF2B5EF4-FFF2-40B4-BE49-F238E27FC236}">
                <a16:creationId xmlns:a16="http://schemas.microsoft.com/office/drawing/2014/main" id="{65075D73-FDDA-419E-B1CB-2D8347C84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7398" y="434000"/>
            <a:ext cx="2758238" cy="27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may contain: 2 people, including Kesha Trosclair Becnel, people smiling">
            <a:extLst>
              <a:ext uri="{FF2B5EF4-FFF2-40B4-BE49-F238E27FC236}">
                <a16:creationId xmlns:a16="http://schemas.microsoft.com/office/drawing/2014/main" id="{0F997AC5-EAE0-497C-95B3-34166A7A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076" y="893928"/>
            <a:ext cx="1864207" cy="18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7100232" y="434000"/>
            <a:ext cx="1731438" cy="1114404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918D9D3-1370-4FF6-9DFC-9F87F903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00" y="5377218"/>
            <a:ext cx="329081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8F4AB-3877-4EED-942F-D474B5465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88" y="3541967"/>
            <a:ext cx="1484194" cy="2190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EC6BE-1D52-4A66-9792-E983B7B0D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936" y="3022979"/>
            <a:ext cx="1995281" cy="2722728"/>
          </a:xfrm>
          <a:prstGeom prst="rect">
            <a:avLst/>
          </a:prstGeom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357624" y="2919002"/>
            <a:ext cx="1893804" cy="3398994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95808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- Bubbles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8458199" cy="40767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Add bubbles coming out of the fish mouth when it crosses half-way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Create a bubble sprite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Detect when the fish has made it half-way and create a bubble that will float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+mj-lt"/>
              </a:rPr>
              <a:t>Hint: The hard part is to figure out how to create only one bubble.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76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43442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Extensions – Be Creative!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81533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Change the game or add something to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 Mouse Click Game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Good fish moves randomly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 user clicks on the enemies to “kill” them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The user gets a point for each enemy killed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Change the score based on fish clicked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Death animation for enemy fish when clicked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Example: Shooting Game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Control the good fish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Clicking shoots a bubble at the enemy fish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</a:rPr>
              <a:t>Change the score based on fish shot</a:t>
            </a:r>
          </a:p>
          <a:p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69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Today’s Goal: Fish Game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6AB50-6DFF-4F18-9036-B796185E2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45806"/>
            <a:ext cx="3595390" cy="3581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4505E1-A873-4490-B8D0-6A6565F70DA8}"/>
              </a:ext>
            </a:extLst>
          </p:cNvPr>
          <p:cNvSpPr/>
          <p:nvPr/>
        </p:nvSpPr>
        <p:spPr>
          <a:xfrm>
            <a:off x="4419600" y="1845806"/>
            <a:ext cx="4191000" cy="402159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This is a simple game where the pink fish is controller by the player and tries to avoid the green fish. The player has three lives and a score is kept every time they avoid the fish.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will learn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Pixels/Graphics/Sprites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If/then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Loops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/>
              </a:rPr>
              <a:t>Fish Game Finished Product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19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033"/>
            <a:ext cx="7848600" cy="675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/>
              <a:t>1. Open a web browser and go to </a:t>
            </a:r>
            <a:r>
              <a:rPr lang="en-US" sz="2000">
                <a:hlinkClick r:id="rId3"/>
              </a:rPr>
              <a:t>https://code.org/</a:t>
            </a:r>
            <a:endParaRPr lang="en-US" sz="2000" dirty="0"/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8BBCA3-867B-45D3-B4AF-25B09ECFB0A3}"/>
              </a:ext>
            </a:extLst>
          </p:cNvPr>
          <p:cNvSpPr txBox="1">
            <a:spLocks/>
          </p:cNvSpPr>
          <p:nvPr/>
        </p:nvSpPr>
        <p:spPr>
          <a:xfrm>
            <a:off x="454058" y="2289928"/>
            <a:ext cx="7848600" cy="67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2. Click </a:t>
            </a:r>
            <a:r>
              <a:rPr lang="en-US" sz="2000" b="1" u="sng" dirty="0">
                <a:solidFill>
                  <a:schemeClr val="accent1"/>
                </a:solidFill>
              </a:rPr>
              <a:t>Sign-in</a:t>
            </a:r>
            <a:r>
              <a:rPr lang="en-US" sz="2000" dirty="0"/>
              <a:t> at the top right and create an account.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7F67D1-BC3E-464C-A2F8-F809C8E481D2}"/>
              </a:ext>
            </a:extLst>
          </p:cNvPr>
          <p:cNvSpPr txBox="1">
            <a:spLocks/>
          </p:cNvSpPr>
          <p:nvPr/>
        </p:nvSpPr>
        <p:spPr>
          <a:xfrm>
            <a:off x="449345" y="3012175"/>
            <a:ext cx="7848600" cy="67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3. Start a new project. Click: </a:t>
            </a:r>
            <a:r>
              <a:rPr lang="en-US" sz="2000" b="1" u="sng" dirty="0">
                <a:solidFill>
                  <a:schemeClr val="accent1"/>
                </a:solidFill>
              </a:rPr>
              <a:t>Game 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7BF8EF-54BF-4C10-88E0-ECBDF243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45" y="3559146"/>
            <a:ext cx="7315200" cy="939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339300-7104-4A61-80DA-4AB5497D2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4985437"/>
            <a:ext cx="1417443" cy="104403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93458D-19C3-42C4-B71A-81A4D606A237}"/>
              </a:ext>
            </a:extLst>
          </p:cNvPr>
          <p:cNvSpPr txBox="1">
            <a:spLocks/>
          </p:cNvSpPr>
          <p:nvPr/>
        </p:nvSpPr>
        <p:spPr>
          <a:xfrm>
            <a:off x="488623" y="5169468"/>
            <a:ext cx="7848600" cy="675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4. On the top right: click </a:t>
            </a:r>
            <a:r>
              <a:rPr lang="en-US" sz="2000" b="1" u="sng" dirty="0">
                <a:solidFill>
                  <a:schemeClr val="accent1"/>
                </a:solidFill>
              </a:rPr>
              <a:t>Show 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4C472-54BE-4A2B-A3BC-BDC38394191B}"/>
              </a:ext>
            </a:extLst>
          </p:cNvPr>
          <p:cNvCxnSpPr>
            <a:cxnSpLocks/>
          </p:cNvCxnSpPr>
          <p:nvPr/>
        </p:nvCxnSpPr>
        <p:spPr>
          <a:xfrm>
            <a:off x="4724401" y="3200400"/>
            <a:ext cx="1600199" cy="825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E4C3FD-49A2-4F89-945C-3C444B371E30}"/>
              </a:ext>
            </a:extLst>
          </p:cNvPr>
          <p:cNvCxnSpPr>
            <a:cxnSpLocks/>
          </p:cNvCxnSpPr>
          <p:nvPr/>
        </p:nvCxnSpPr>
        <p:spPr>
          <a:xfrm flipV="1">
            <a:off x="4267200" y="5247967"/>
            <a:ext cx="1600200" cy="162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883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Sprites and Graphics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505E1-A873-4490-B8D0-6A6565F70DA8}"/>
              </a:ext>
            </a:extLst>
          </p:cNvPr>
          <p:cNvSpPr/>
          <p:nvPr/>
        </p:nvSpPr>
        <p:spPr>
          <a:xfrm>
            <a:off x="4191001" y="1485900"/>
            <a:ext cx="4645024" cy="5372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We will use a swimming fish animation: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 animation for pink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Frames or Frames Per 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Frame – contains all the video data that appears on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Frame per second – measurement of how fast the screen image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Animation – changes a picture with every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draw()</a:t>
            </a:r>
            <a:r>
              <a:rPr lang="en-US" dirty="0">
                <a:solidFill>
                  <a:schemeClr val="tx1"/>
                </a:solidFill>
              </a:rPr>
              <a:t> – tells the computer what to draw on each frame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fish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(50,200);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fish.setAnimation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(“swim");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 draw() {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drawSprites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3CCCA-078B-4D3C-A779-32B03E03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" y="2461190"/>
            <a:ext cx="3790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33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Terminology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505E1-A873-4490-B8D0-6A6565F70DA8}"/>
              </a:ext>
            </a:extLst>
          </p:cNvPr>
          <p:cNvSpPr/>
          <p:nvPr/>
        </p:nvSpPr>
        <p:spPr>
          <a:xfrm>
            <a:off x="457201" y="1485900"/>
            <a:ext cx="82295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Computer Science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sprites – a computer graphic which may be moved on-screen and otherwise manipulated as a single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variables – named unit of storage that can be changed and accessed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objects – variables that represent something that can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methods/properties – used to manipulate an 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functions – a group of statements that perform an action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fish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(50,200);</a:t>
            </a:r>
          </a:p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fish.setAnimation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(“swim");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function draw() {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drawSprites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921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Math vs. </a:t>
            </a:r>
            <a:r>
              <a:rPr lang="en-US">
                <a:solidFill>
                  <a:schemeClr val="bg1"/>
                </a:solidFill>
              </a:rPr>
              <a:t>Computer Graphics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1AD48E3-715E-401A-B891-5F639890A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438400"/>
            <a:ext cx="408353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cartesian coordinate system">
            <a:extLst>
              <a:ext uri="{FF2B5EF4-FFF2-40B4-BE49-F238E27FC236}">
                <a16:creationId xmlns:a16="http://schemas.microsoft.com/office/drawing/2014/main" id="{B704035F-82FA-4A8C-A48C-70ED0407A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133600"/>
            <a:ext cx="3959225" cy="38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3E247-5228-4365-A862-FD9CD3FB4952}"/>
              </a:ext>
            </a:extLst>
          </p:cNvPr>
          <p:cNvSpPr txBox="1"/>
          <p:nvPr/>
        </p:nvSpPr>
        <p:spPr>
          <a:xfrm>
            <a:off x="4267200" y="17206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 fish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50,200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0867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89038"/>
          </a:xfrm>
          <a:solidFill>
            <a:srgbClr val="21004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do</a:t>
            </a:r>
          </a:p>
        </p:txBody>
      </p:sp>
      <p:sp>
        <p:nvSpPr>
          <p:cNvPr id="6" name="AutoShape 2" descr="https://plus.google.com/_/focus/photos/private/AIbEiAIAAAAiCITw2KqssdzgRxDQjZ3yvsz3tvQBGOblk6_24pHntAEwAXsUkahqIQODZFCRQPi8m2hfvcBC?sz=12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6" descr="Image result for brian beav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2F040-C779-4F8D-B70A-C3153C21BAD8}"/>
              </a:ext>
            </a:extLst>
          </p:cNvPr>
          <p:cNvSpPr/>
          <p:nvPr/>
        </p:nvSpPr>
        <p:spPr>
          <a:xfrm>
            <a:off x="457201" y="1485900"/>
            <a:ext cx="8229599" cy="49911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</a:rPr>
              <a:t>Goal: Get the fish to move.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fish.velocityX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fish.velocityY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Try both with positive and negative numbers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Fix: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background(“white”)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Try before and after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drawSprites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logical error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Fix: fish swimming backwards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flip pictures on animation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Fish starts at far left: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createSprite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(0,200);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94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SFA">
      <a:dk1>
        <a:srgbClr val="330066"/>
      </a:dk1>
      <a:lt1>
        <a:sysClr val="window" lastClr="FFFFFF"/>
      </a:lt1>
      <a:dk2>
        <a:srgbClr val="4D4E53"/>
      </a:dk2>
      <a:lt2>
        <a:srgbClr val="B3B3B3"/>
      </a:lt2>
      <a:accent1>
        <a:srgbClr val="330066"/>
      </a:accent1>
      <a:accent2>
        <a:srgbClr val="AC1A2F"/>
      </a:accent2>
      <a:accent3>
        <a:srgbClr val="777777"/>
      </a:accent3>
      <a:accent4>
        <a:srgbClr val="C8BBB9"/>
      </a:accent4>
      <a:accent5>
        <a:srgbClr val="8DDEE4"/>
      </a:accent5>
      <a:accent6>
        <a:srgbClr val="C8BBB9"/>
      </a:accent6>
      <a:hlink>
        <a:srgbClr val="AC1A2F"/>
      </a:hlink>
      <a:folHlink>
        <a:srgbClr val="AC1A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7DAEE4E2-229C-4396-93A4-88A471DD7EEE}"/>
    </a:ext>
  </a:extLst>
</a:theme>
</file>

<file path=ppt/theme/theme10.xml><?xml version="1.0" encoding="utf-8"?>
<a:theme xmlns:a="http://schemas.openxmlformats.org/drawingml/2006/main" name="Office Theme">
  <a:themeElements>
    <a:clrScheme name="SFA">
      <a:dk1>
        <a:srgbClr val="000000"/>
      </a:dk1>
      <a:lt1>
        <a:sysClr val="window" lastClr="FFFFFF"/>
      </a:lt1>
      <a:dk2>
        <a:srgbClr val="4D4E53"/>
      </a:dk2>
      <a:lt2>
        <a:srgbClr val="B3B3B3"/>
      </a:lt2>
      <a:accent1>
        <a:srgbClr val="330066"/>
      </a:accent1>
      <a:accent2>
        <a:srgbClr val="AC1A2F"/>
      </a:accent2>
      <a:accent3>
        <a:srgbClr val="777777"/>
      </a:accent3>
      <a:accent4>
        <a:srgbClr val="C8BBB9"/>
      </a:accent4>
      <a:accent5>
        <a:srgbClr val="8DDEE4"/>
      </a:accent5>
      <a:accent6>
        <a:srgbClr val="C8BBB9"/>
      </a:accent6>
      <a:hlink>
        <a:srgbClr val="AC1A2F"/>
      </a:hlink>
      <a:folHlink>
        <a:srgbClr val="AC1A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15C5B2FE-3E57-4226-AD90-E8CF25FCB56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F938D9B8-BA17-4387-9948-79B0D0B258E1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EAA75D98-5748-474C-9619-59A584B62473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74C35E4B-2D37-40FA-A089-D350B371A076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Intro" id="{C588E851-BC6F-4751-8DB8-2FE44F77FB45}" vid="{E1264FF5-600F-4C61-9CC0-91BD912C6A2D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 Intro" id="{C588E851-BC6F-4751-8DB8-2FE44F77FB45}" vid="{A6C08C1B-1D4A-49DC-9333-ACCDA8BA51CE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DB27C693-B294-44B5-9039-422E476DDC5B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B6051E5E-8C8F-492E-BB03-772464FA77CF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Intro" id="{C588E851-BC6F-4751-8DB8-2FE44F77FB45}" vid="{47E715E8-30F3-459B-A116-10D8DD9E49A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lf_Registration_Enabled xmlns="44664b37-477b-4295-a23b-213d3b20cb0c" xsi:nil="true"/>
    <FolderType xmlns="44664b37-477b-4295-a23b-213d3b20cb0c" xsi:nil="true"/>
    <Distribution_Groups xmlns="44664b37-477b-4295-a23b-213d3b20cb0c" xsi:nil="true"/>
    <TeamsChannelId xmlns="44664b37-477b-4295-a23b-213d3b20cb0c" xsi:nil="true"/>
    <IsNotebookLocked xmlns="44664b37-477b-4295-a23b-213d3b20cb0c" xsi:nil="true"/>
    <NotebookType xmlns="44664b37-477b-4295-a23b-213d3b20cb0c" xsi:nil="true"/>
    <Students xmlns="44664b37-477b-4295-a23b-213d3b20cb0c">
      <UserInfo>
        <DisplayName/>
        <AccountId xsi:nil="true"/>
        <AccountType/>
      </UserInfo>
    </Students>
    <Student_Groups xmlns="44664b37-477b-4295-a23b-213d3b20cb0c">
      <UserInfo>
        <DisplayName/>
        <AccountId xsi:nil="true"/>
        <AccountType/>
      </UserInfo>
    </Student_Groups>
    <CultureName xmlns="44664b37-477b-4295-a23b-213d3b20cb0c" xsi:nil="true"/>
    <Owner xmlns="44664b37-477b-4295-a23b-213d3b20cb0c">
      <UserInfo>
        <DisplayName/>
        <AccountId xsi:nil="true"/>
        <AccountType/>
      </UserInfo>
    </Owner>
    <Has_Teacher_Only_SectionGroup xmlns="44664b37-477b-4295-a23b-213d3b20cb0c" xsi:nil="true"/>
    <LMS_Mappings xmlns="44664b37-477b-4295-a23b-213d3b20cb0c" xsi:nil="true"/>
    <Invited_Teachers xmlns="44664b37-477b-4295-a23b-213d3b20cb0c" xsi:nil="true"/>
    <Invited_Students xmlns="44664b37-477b-4295-a23b-213d3b20cb0c" xsi:nil="true"/>
    <Teachers xmlns="44664b37-477b-4295-a23b-213d3b20cb0c">
      <UserInfo>
        <DisplayName/>
        <AccountId xsi:nil="true"/>
        <AccountType/>
      </UserInfo>
    </Teachers>
    <Math_Settings xmlns="44664b37-477b-4295-a23b-213d3b20cb0c" xsi:nil="true"/>
    <Templates xmlns="44664b37-477b-4295-a23b-213d3b20cb0c" xsi:nil="true"/>
    <DefaultSectionNames xmlns="44664b37-477b-4295-a23b-213d3b20cb0c" xsi:nil="true"/>
    <Is_Collaboration_Space_Locked xmlns="44664b37-477b-4295-a23b-213d3b20cb0c" xsi:nil="true"/>
    <AppVersion xmlns="44664b37-477b-4295-a23b-213d3b20cb0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B47C1CD217B479EA5E0B70EA51105" ma:contentTypeVersion="35" ma:contentTypeDescription="Create a new document." ma:contentTypeScope="" ma:versionID="386e507059e24c85a1e744bb48daa25a">
  <xsd:schema xmlns:xsd="http://www.w3.org/2001/XMLSchema" xmlns:xs="http://www.w3.org/2001/XMLSchema" xmlns:p="http://schemas.microsoft.com/office/2006/metadata/properties" xmlns:ns3="4aba5dba-438c-422d-ba81-2ec3affeed6e" xmlns:ns4="44664b37-477b-4295-a23b-213d3b20cb0c" targetNamespace="http://schemas.microsoft.com/office/2006/metadata/properties" ma:root="true" ma:fieldsID="d30c324dd030b211d9dba23a0e9a6ac7" ns3:_="" ns4:_="">
    <xsd:import namespace="4aba5dba-438c-422d-ba81-2ec3affeed6e"/>
    <xsd:import namespace="44664b37-477b-4295-a23b-213d3b20cb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ba5dba-438c-422d-ba81-2ec3affeed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64b37-477b-4295-a23b-213d3b20c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3" nillable="true" ma:displayName="Notebook Type" ma:internalName="NotebookType">
      <xsd:simpleType>
        <xsd:restriction base="dms:Text"/>
      </xsd:simpleType>
    </xsd:element>
    <xsd:element name="FolderType" ma:index="24" nillable="true" ma:displayName="Folder Type" ma:internalName="FolderType">
      <xsd:simpleType>
        <xsd:restriction base="dms:Text"/>
      </xsd:simpleType>
    </xsd:element>
    <xsd:element name="CultureName" ma:index="25" nillable="true" ma:displayName="Culture Name" ma:internalName="CultureName">
      <xsd:simpleType>
        <xsd:restriction base="dms:Text"/>
      </xsd:simpleType>
    </xsd:element>
    <xsd:element name="AppVersion" ma:index="26" nillable="true" ma:displayName="App Version" ma:internalName="AppVersion">
      <xsd:simpleType>
        <xsd:restriction base="dms:Text"/>
      </xsd:simpleType>
    </xsd:element>
    <xsd:element name="TeamsChannelId" ma:index="27" nillable="true" ma:displayName="Teams Channel Id" ma:internalName="TeamsChannelId">
      <xsd:simpleType>
        <xsd:restriction base="dms:Text"/>
      </xsd:simpleType>
    </xsd:element>
    <xsd:element name="Owner" ma:index="2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9" nillable="true" ma:displayName="Math Settings" ma:internalName="Math_Settings">
      <xsd:simpleType>
        <xsd:restriction base="dms:Text"/>
      </xsd:simpleType>
    </xsd:element>
    <xsd:element name="DefaultSectionNames" ma:index="30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1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5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6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4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1" nillable="true" ma:displayName="Is Collaboration Space Locked" ma:internalName="Is_Collaboration_Space_Locked">
      <xsd:simpleType>
        <xsd:restriction base="dms:Boolean"/>
      </xsd:simpleType>
    </xsd:element>
    <xsd:element name="IsNotebookLocked" ma:index="42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005307-B6F3-43CB-AEC1-3D78BDFED3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E1A260-D205-4DBB-AEBD-70ABCB9528D2}">
  <ds:schemaRefs>
    <ds:schemaRef ds:uri="44664b37-477b-4295-a23b-213d3b20cb0c"/>
    <ds:schemaRef ds:uri="4aba5dba-438c-422d-ba81-2ec3affeed6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0CA35D-6043-43F3-83A0-38C40DF2D3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ba5dba-438c-422d-ba81-2ec3affeed6e"/>
    <ds:schemaRef ds:uri="44664b37-477b-4295-a23b-213d3b20cb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2428</Words>
  <Application>Microsoft Office PowerPoint</Application>
  <PresentationFormat>On-screen Show (4:3)</PresentationFormat>
  <Paragraphs>380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31</vt:i4>
      </vt:variant>
    </vt:vector>
  </HeadingPairs>
  <TitlesOfParts>
    <vt:vector size="50" baseType="lpstr">
      <vt:lpstr>Arial</vt:lpstr>
      <vt:lpstr>ArumSans Bold</vt:lpstr>
      <vt:lpstr>ArumSans Regular</vt:lpstr>
      <vt:lpstr>Calibri</vt:lpstr>
      <vt:lpstr>Consolas</vt:lpstr>
      <vt:lpstr>Courier New</vt:lpstr>
      <vt:lpstr>Monotype Sorts</vt:lpstr>
      <vt:lpstr>Vectipede Rg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Office Theme</vt:lpstr>
      <vt:lpstr>STEM Academy</vt:lpstr>
      <vt:lpstr>Me</vt:lpstr>
      <vt:lpstr>More Me</vt:lpstr>
      <vt:lpstr>Today’s Goal: Fish Game</vt:lpstr>
      <vt:lpstr>Getting Started</vt:lpstr>
      <vt:lpstr>Sprites and Graphics</vt:lpstr>
      <vt:lpstr>Terminology</vt:lpstr>
      <vt:lpstr>Math vs. Computer Graphics</vt:lpstr>
      <vt:lpstr>Things to do</vt:lpstr>
      <vt:lpstr>Starting over….if/then statements</vt:lpstr>
      <vt:lpstr>Events</vt:lpstr>
      <vt:lpstr>Problem: Keeping the fish visible</vt:lpstr>
      <vt:lpstr>Sounds</vt:lpstr>
      <vt:lpstr>Score</vt:lpstr>
      <vt:lpstr>subroutines</vt:lpstr>
      <vt:lpstr>Enemy Fish</vt:lpstr>
      <vt:lpstr>Loops</vt:lpstr>
      <vt:lpstr>Groups/List</vt:lpstr>
      <vt:lpstr>Sounds</vt:lpstr>
      <vt:lpstr>Collisions/Interactions</vt:lpstr>
      <vt:lpstr>Fish Lives</vt:lpstr>
      <vt:lpstr>Testing</vt:lpstr>
      <vt:lpstr>Fish Lives</vt:lpstr>
      <vt:lpstr>Fish Lives</vt:lpstr>
      <vt:lpstr>Extensions - Levels</vt:lpstr>
      <vt:lpstr>Extensions – Adaptive Score</vt:lpstr>
      <vt:lpstr>Extensions – Random Swimming</vt:lpstr>
      <vt:lpstr>Extensions – Left/Right Controls</vt:lpstr>
      <vt:lpstr>Extensions – Click on Bad Fish</vt:lpstr>
      <vt:lpstr>Extensions - Bubbles</vt:lpstr>
      <vt:lpstr>Extensions – Be Creative!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Jeremy Becnel</dc:creator>
  <cp:lastModifiedBy>Jeremy Becnel</cp:lastModifiedBy>
  <cp:revision>3</cp:revision>
  <dcterms:created xsi:type="dcterms:W3CDTF">2020-05-05T00:54:16Z</dcterms:created>
  <dcterms:modified xsi:type="dcterms:W3CDTF">2020-09-22T14:58:25Z</dcterms:modified>
</cp:coreProperties>
</file>