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14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tinuum.io/anaconda/install/windo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Go to the </a:t>
            </a:r>
            <a:r>
              <a:rPr lang="en-US" sz="2400" i="1" dirty="0" smtClean="0"/>
              <a:t>Anaconda </a:t>
            </a:r>
            <a:r>
              <a:rPr lang="en-US" sz="2400" dirty="0" smtClean="0"/>
              <a:t>download website: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https://www.anaconda.com/download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Select your Operating System: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Download newest versions*: </a:t>
            </a:r>
          </a:p>
          <a:p>
            <a:pPr marL="0" indent="0">
              <a:buNone/>
            </a:pPr>
            <a:r>
              <a:rPr lang="en-US" sz="1600" dirty="0" smtClean="0"/>
              <a:t>*</a:t>
            </a:r>
            <a:r>
              <a:rPr lang="en-US" sz="1600" i="1" dirty="0" smtClean="0"/>
              <a:t>you may have to provide your email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59" y="3301026"/>
            <a:ext cx="486727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624" y="4274727"/>
            <a:ext cx="2828851" cy="19659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Installation of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of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4. Open the file and follow the prompts to install.</a:t>
            </a:r>
          </a:p>
          <a:p>
            <a:pPr marL="0" indent="0">
              <a:buNone/>
            </a:pPr>
            <a:r>
              <a:rPr lang="en-US" sz="2400" dirty="0" smtClean="0"/>
              <a:t>Note: if you need admin privileges talk to this guy </a:t>
            </a:r>
          </a:p>
          <a:p>
            <a:pPr marL="0" indent="0">
              <a:buNone/>
            </a:pPr>
            <a:r>
              <a:rPr lang="en-US" sz="1600" dirty="0" smtClean="0"/>
              <a:t>(you shouldn’t need them though)</a:t>
            </a:r>
          </a:p>
          <a:p>
            <a:pPr marL="0" indent="0">
              <a:buNone/>
            </a:pPr>
            <a:r>
              <a:rPr lang="en-US" sz="2400" dirty="0" smtClean="0"/>
              <a:t>5. If it asks you to </a:t>
            </a:r>
            <a:r>
              <a:rPr lang="en-US" sz="2400" i="1" dirty="0" smtClean="0"/>
              <a:t>Install Microsoft </a:t>
            </a:r>
            <a:r>
              <a:rPr lang="en-US" sz="2400" i="1" dirty="0" err="1" smtClean="0"/>
              <a:t>VSCode</a:t>
            </a:r>
            <a:r>
              <a:rPr lang="en-US" sz="2400" i="1" dirty="0" smtClean="0"/>
              <a:t>, </a:t>
            </a:r>
            <a:r>
              <a:rPr lang="en-US" sz="2400" dirty="0" smtClean="0"/>
              <a:t>click 				    </a:t>
            </a:r>
            <a:r>
              <a:rPr lang="en-US" sz="2400" b="1" u="sng" dirty="0" smtClean="0"/>
              <a:t>SKIP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6. For more instructions visit:			</a:t>
            </a:r>
            <a:r>
              <a:rPr lang="en-US" sz="2400" dirty="0" smtClean="0">
                <a:hlinkClick r:id="rId3"/>
              </a:rPr>
              <a:t>Detailed Instructions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33" y="1684339"/>
            <a:ext cx="1502634" cy="16719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09" y="3356284"/>
            <a:ext cx="3648075" cy="2314575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6418366" y="2396890"/>
            <a:ext cx="290323" cy="35619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Configuring </a:t>
            </a:r>
            <a:r>
              <a:rPr lang="en-US" dirty="0" err="1" smtClean="0">
                <a:solidFill>
                  <a:schemeClr val="bg1"/>
                </a:solidFill>
              </a:rPr>
              <a:t>Spyder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606" y="1762432"/>
            <a:ext cx="46547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2. Go to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Tools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Preferences 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Current Working Directory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Pick your favorite directory (or make one for this class)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Pick your favorite directory and click </a:t>
            </a:r>
            <a:r>
              <a:rPr lang="en-US" sz="1800" dirty="0" smtClean="0">
                <a:solidFill>
                  <a:srgbClr val="FF0000"/>
                </a:solidFill>
              </a:rPr>
              <a:t>Apply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6623"/>
            <a:ext cx="2610465" cy="40290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62432"/>
            <a:ext cx="270878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1. Open </a:t>
            </a:r>
            <a:r>
              <a:rPr lang="en-US" sz="1800" b="1" i="1" dirty="0" err="1" smtClean="0"/>
              <a:t>Spyder</a:t>
            </a:r>
            <a:r>
              <a:rPr lang="en-US" sz="2400" dirty="0" smtClean="0"/>
              <a:t> 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606" y="2744147"/>
            <a:ext cx="4786616" cy="2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Configuring </a:t>
            </a:r>
            <a:r>
              <a:rPr lang="en-US" dirty="0" err="1" smtClean="0">
                <a:solidFill>
                  <a:schemeClr val="bg1"/>
                </a:solidFill>
              </a:rPr>
              <a:t>Spyder</a:t>
            </a:r>
            <a:r>
              <a:rPr lang="en-US" dirty="0" smtClean="0">
                <a:solidFill>
                  <a:schemeClr val="bg1"/>
                </a:solidFill>
              </a:rPr>
              <a:t> (Optional)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606" y="1762432"/>
            <a:ext cx="4654729" cy="1096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2. Go to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Tools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Preferences 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IPython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console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3. Change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Graphics Backend </a:t>
            </a:r>
            <a:r>
              <a:rPr lang="en-US" sz="1800" dirty="0" smtClean="0">
                <a:sym typeface="Wingdings" panose="05000000000000000000" pitchFamily="2" charset="2"/>
              </a:rPr>
              <a:t>to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Automatic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6623"/>
            <a:ext cx="2610465" cy="40290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62432"/>
            <a:ext cx="270878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1. Open </a:t>
            </a:r>
            <a:r>
              <a:rPr lang="en-US" sz="1800" b="1" i="1" dirty="0" err="1" smtClean="0"/>
              <a:t>Spyder</a:t>
            </a:r>
            <a:r>
              <a:rPr lang="en-US" sz="2400" dirty="0" smtClean="0"/>
              <a:t> </a:t>
            </a:r>
          </a:p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545" y="3158137"/>
            <a:ext cx="4514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Configuring </a:t>
            </a:r>
            <a:r>
              <a:rPr lang="en-US" dirty="0" err="1">
                <a:solidFill>
                  <a:schemeClr val="bg1"/>
                </a:solidFill>
              </a:rPr>
              <a:t>Spyder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4. Go to: </a:t>
            </a:r>
            <a:r>
              <a:rPr lang="en-US" sz="2000" dirty="0" smtClean="0">
                <a:solidFill>
                  <a:srgbClr val="FF0000"/>
                </a:solidFill>
              </a:rPr>
              <a:t>Tools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Preferences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IPython</a:t>
            </a:r>
            <a:r>
              <a:rPr lang="en-US" sz="2000" dirty="0" smtClean="0">
                <a:solidFill>
                  <a:srgbClr val="FF0000"/>
                </a:solidFill>
              </a:rPr>
              <a:t> console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Startup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>
                <a:solidFill>
                  <a:srgbClr val="FF0000"/>
                </a:solidFill>
              </a:rPr>
              <a:t>Edit templates for new Modules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Change it to</a:t>
            </a:r>
          </a:p>
          <a:p>
            <a:pPr marL="0" indent="0">
              <a:buNone/>
            </a:pPr>
            <a:r>
              <a:rPr lang="en-US" sz="2000" dirty="0" smtClean="0"/>
              <a:t>this: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Click </a:t>
            </a:r>
            <a:r>
              <a:rPr lang="en-US" sz="2000" dirty="0" smtClean="0">
                <a:solidFill>
                  <a:srgbClr val="FF0000"/>
                </a:solidFill>
              </a:rPr>
              <a:t>Apply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nd </a:t>
            </a:r>
            <a:r>
              <a:rPr lang="en-US" sz="2000" dirty="0" smtClean="0">
                <a:solidFill>
                  <a:srgbClr val="FF0000"/>
                </a:solidFill>
              </a:rPr>
              <a:t>OK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13" y="2250972"/>
            <a:ext cx="6671341" cy="40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Running Your 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1. Go to the menu item </a:t>
            </a:r>
            <a:r>
              <a:rPr lang="en-US" sz="2000" dirty="0" smtClean="0">
                <a:solidFill>
                  <a:srgbClr val="FF0000"/>
                </a:solidFill>
              </a:rPr>
              <a:t>File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New File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Add the following line to the file: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print</a:t>
            </a:r>
            <a:r>
              <a:rPr lang="en-US" sz="2000" dirty="0">
                <a:solidFill>
                  <a:schemeClr val="tx2"/>
                </a:solidFill>
              </a:rPr>
              <a:t>("Hello Python</a:t>
            </a:r>
            <a:r>
              <a:rPr lang="en-US" sz="2000" dirty="0" smtClean="0">
                <a:solidFill>
                  <a:schemeClr val="tx2"/>
                </a:solidFill>
              </a:rPr>
              <a:t>!“)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3. Go to the menu item </a:t>
            </a:r>
            <a:r>
              <a:rPr lang="en-US" sz="2000" dirty="0" smtClean="0">
                <a:solidFill>
                  <a:srgbClr val="FF0000"/>
                </a:solidFill>
              </a:rPr>
              <a:t>File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FF0000"/>
                </a:solidFill>
              </a:rPr>
              <a:t>  Save</a:t>
            </a:r>
          </a:p>
          <a:p>
            <a:pPr marL="0" indent="0">
              <a:buNone/>
            </a:pPr>
            <a:r>
              <a:rPr lang="en-US" sz="2000" dirty="0" smtClean="0"/>
              <a:t>Name your file:   </a:t>
            </a:r>
            <a:r>
              <a:rPr lang="en-US" sz="2000" dirty="0" smtClean="0">
                <a:solidFill>
                  <a:schemeClr val="tx2"/>
                </a:solidFill>
              </a:rPr>
              <a:t> hello.py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4. Go to menu item </a:t>
            </a:r>
            <a:r>
              <a:rPr lang="en-US" sz="2000" dirty="0" smtClean="0">
                <a:solidFill>
                  <a:srgbClr val="FF0000"/>
                </a:solidFill>
              </a:rPr>
              <a:t>Run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Run</a:t>
            </a:r>
            <a:r>
              <a:rPr lang="en-US" sz="2000" dirty="0" smtClean="0">
                <a:sym typeface="Wingdings" panose="05000000000000000000" pitchFamily="2" charset="2"/>
              </a:rPr>
              <a:t> or click the green arrow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b="1" u="sng" dirty="0" smtClean="0">
                <a:sym typeface="Wingdings" panose="05000000000000000000" pitchFamily="2" charset="2"/>
              </a:rPr>
              <a:t>Congratulations, you are ready to use Python!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76" y="4575993"/>
            <a:ext cx="361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242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Installing Python</vt:lpstr>
      <vt:lpstr>Installation of Python</vt:lpstr>
      <vt:lpstr>Installation of Python</vt:lpstr>
      <vt:lpstr>Configuring Spyder</vt:lpstr>
      <vt:lpstr>Configuring Spyder (Optional)</vt:lpstr>
      <vt:lpstr>Configuring Spyder</vt:lpstr>
      <vt:lpstr>Running Your 1st Program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21</cp:revision>
  <dcterms:created xsi:type="dcterms:W3CDTF">2014-07-15T14:47:24Z</dcterms:created>
  <dcterms:modified xsi:type="dcterms:W3CDTF">2019-02-22T17:46:47Z</dcterms:modified>
</cp:coreProperties>
</file>