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80" r:id="rId4"/>
    <p:sldId id="281" r:id="rId5"/>
    <p:sldId id="284" r:id="rId6"/>
    <p:sldId id="286" r:id="rId7"/>
    <p:sldId id="285" r:id="rId8"/>
    <p:sldId id="282" r:id="rId9"/>
    <p:sldId id="28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0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8C7BC-9B65-4949-880E-EDD62E713078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6572E-84CF-4A1E-A805-2F38D9E25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2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picture on board with memory locations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17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 </a:t>
            </a:r>
            <a:r>
              <a:rPr lang="en-US" dirty="0" err="1" smtClean="0"/>
              <a:t>lok</a:t>
            </a:r>
            <a:r>
              <a:rPr lang="en-US" dirty="0" smtClean="0"/>
              <a:t> at </a:t>
            </a:r>
            <a:r>
              <a:rPr lang="en-US" dirty="0" err="1" smtClean="0"/>
              <a:t>add_up</a:t>
            </a:r>
            <a:r>
              <a:rPr lang="en-US" dirty="0" smtClean="0"/>
              <a:t> function: total is local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55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6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7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55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7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2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7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17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6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81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4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76B10-CDEB-4344-80DB-0E6AEFF25657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8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Functions in Python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MTH 564 – Mathematical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8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of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0032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def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400" i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function_name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sz="2400" i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parameter1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en-US" sz="2400" i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parameter2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, ….):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statement 1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statement 2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	…..</a:t>
            </a:r>
            <a:b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</a:br>
            <a:endParaRPr lang="en-US" sz="2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def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/>
              <a:t>keyword that tells Python you are starting a function definition</a:t>
            </a:r>
          </a:p>
          <a:p>
            <a:r>
              <a:rPr lang="en-US" sz="2400" i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function_name</a:t>
            </a:r>
            <a:r>
              <a:rPr lang="en-US" sz="2400" i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/>
              <a:t>should be lowercase with words separated by underscores </a:t>
            </a:r>
          </a:p>
          <a:p>
            <a:pPr marL="0" indent="0">
              <a:buNone/>
            </a:pPr>
            <a:r>
              <a:rPr lang="en-US" sz="2400" dirty="0" smtClean="0"/>
              <a:t>	- can start with letters or underscore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 can contain numbers</a:t>
            </a:r>
            <a:endParaRPr lang="en-US" sz="2400" dirty="0"/>
          </a:p>
          <a:p>
            <a:r>
              <a:rPr lang="en-US" sz="2400" i="1" dirty="0">
                <a:solidFill>
                  <a:srgbClr val="0070C0"/>
                </a:solidFill>
                <a:latin typeface="Consolas" panose="020B0609020204030204" pitchFamily="49" charset="0"/>
              </a:rPr>
              <a:t>parameter</a:t>
            </a:r>
            <a:r>
              <a:rPr lang="en-US" sz="2400" dirty="0" smtClean="0"/>
              <a:t>  same naming rules as variables</a:t>
            </a:r>
          </a:p>
          <a:p>
            <a:r>
              <a:rPr lang="en-US" sz="2400" dirty="0" smtClean="0"/>
              <a:t>The </a:t>
            </a:r>
            <a:r>
              <a:rPr lang="en-US" sz="2400" dirty="0" smtClean="0">
                <a:solidFill>
                  <a:schemeClr val="accent1"/>
                </a:solidFill>
              </a:rPr>
              <a:t>:</a:t>
            </a:r>
            <a:r>
              <a:rPr lang="en-US" sz="2400" dirty="0" smtClean="0"/>
              <a:t> and indentation are very important</a:t>
            </a:r>
            <a:br>
              <a:rPr lang="en-US" sz="2400" dirty="0" smtClean="0"/>
            </a:br>
            <a:r>
              <a:rPr lang="en-US" sz="2400" dirty="0" smtClean="0"/>
              <a:t>  - indentation tells you want commands are executed when you call the 	  function</a:t>
            </a:r>
          </a:p>
          <a:p>
            <a:pPr marL="0" indent="0">
              <a:buNone/>
            </a:pPr>
            <a:r>
              <a:rPr lang="en-US" sz="2800" b="1" u="sng" dirty="0" smtClean="0">
                <a:solidFill>
                  <a:srgbClr val="00B050"/>
                </a:solidFill>
              </a:rPr>
              <a:t>Example: functions.py</a:t>
            </a:r>
            <a:endParaRPr lang="en-US" sz="2800" b="1" u="sng" dirty="0">
              <a:solidFill>
                <a:srgbClr val="00B05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  <a:solidFill>
            <a:srgbClr val="21004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Functions in Python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96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09600" y="436870"/>
            <a:ext cx="8229600" cy="1143000"/>
          </a:xfrm>
          <a:prstGeom prst="rect">
            <a:avLst/>
          </a:prstGeom>
          <a:solidFill>
            <a:srgbClr val="21004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Example: </a:t>
            </a:r>
            <a:r>
              <a:rPr lang="en-US" dirty="0" err="1" smtClean="0">
                <a:solidFill>
                  <a:schemeClr val="bg1"/>
                </a:solidFill>
              </a:rPr>
              <a:t>add_up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72668" y="4994476"/>
            <a:ext cx="193055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u="sng" dirty="0">
                <a:solidFill>
                  <a:srgbClr val="00B050"/>
                </a:solidFill>
              </a:rPr>
              <a:t>Example: </a:t>
            </a:r>
            <a:endParaRPr lang="en-US" sz="2600" b="1" u="sng" dirty="0" smtClean="0">
              <a:solidFill>
                <a:srgbClr val="00B050"/>
              </a:solidFill>
            </a:endParaRPr>
          </a:p>
          <a:p>
            <a:r>
              <a:rPr lang="en-US" sz="2600" b="1" u="sng" dirty="0" smtClean="0">
                <a:solidFill>
                  <a:srgbClr val="00B050"/>
                </a:solidFill>
              </a:rPr>
              <a:t>function</a:t>
            </a:r>
            <a:r>
              <a:rPr lang="en-US" sz="2600" b="1" u="sng" dirty="0" smtClean="0">
                <a:solidFill>
                  <a:srgbClr val="00B050"/>
                </a:solidFill>
              </a:rPr>
              <a:t>.py</a:t>
            </a:r>
            <a:endParaRPr lang="en-US" sz="2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57658"/>
            <a:ext cx="5771535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/>
              <a:t>Notes</a:t>
            </a:r>
          </a:p>
          <a:p>
            <a:r>
              <a:rPr lang="en-US" sz="2500" dirty="0" smtClean="0"/>
              <a:t>The variable </a:t>
            </a:r>
            <a:r>
              <a:rPr lang="en-US" sz="25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total</a:t>
            </a:r>
            <a:r>
              <a:rPr lang="en-US" sz="2500" dirty="0" smtClean="0"/>
              <a:t/>
            </a:r>
            <a:br>
              <a:rPr lang="en-US" sz="2500" dirty="0" smtClean="0"/>
            </a:br>
            <a:r>
              <a:rPr lang="en-US" sz="2500" dirty="0" smtClean="0"/>
              <a:t>only exist inside </a:t>
            </a:r>
            <a:br>
              <a:rPr lang="en-US" sz="2500" dirty="0" smtClean="0"/>
            </a:br>
            <a:r>
              <a:rPr lang="en-US" sz="2500" dirty="0" smtClean="0"/>
              <a:t>the function</a:t>
            </a:r>
          </a:p>
          <a:p>
            <a:r>
              <a:rPr lang="en-US" sz="2500" dirty="0" smtClean="0"/>
              <a:t>The </a:t>
            </a:r>
            <a:r>
              <a:rPr lang="en-US" sz="25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500" dirty="0" smtClean="0"/>
              <a:t> keyword tells Python to send a value back to the caller.</a:t>
            </a:r>
          </a:p>
          <a:p>
            <a:r>
              <a:rPr lang="en-US" sz="2500" dirty="0" smtClean="0"/>
              <a:t>Nothing “inside” this function gets executed until you call the function with the statement: </a:t>
            </a:r>
            <a:r>
              <a:rPr lang="en-US" sz="25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add_up</a:t>
            </a:r>
            <a:r>
              <a:rPr lang="en-US" sz="25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(…)</a:t>
            </a:r>
            <a:endParaRPr lang="en-US" sz="25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825" y="1704360"/>
            <a:ext cx="482917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7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of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0032"/>
            <a:ext cx="82296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 smtClean="0"/>
              <a:t>Call by Object Reference (Technical Name)</a:t>
            </a:r>
          </a:p>
          <a:p>
            <a:r>
              <a:rPr lang="en-US" sz="2400" dirty="0" smtClean="0"/>
              <a:t>At first all parameter’s passed to a function are passed by reference</a:t>
            </a:r>
          </a:p>
          <a:p>
            <a:pPr lvl="1"/>
            <a:r>
              <a:rPr lang="en-US" sz="2000" dirty="0" smtClean="0"/>
              <a:t>That is, they simply point to the same play in memory</a:t>
            </a:r>
          </a:p>
          <a:p>
            <a:r>
              <a:rPr lang="en-US" sz="2400" dirty="0" smtClean="0"/>
              <a:t>The changes that can occur to a variable (parameter) passed to a function depend on if the object is </a:t>
            </a:r>
            <a:r>
              <a:rPr lang="en-US" sz="2400" u="sng" dirty="0" smtClean="0"/>
              <a:t>mutable</a:t>
            </a:r>
            <a:r>
              <a:rPr lang="en-US" sz="2400" dirty="0" smtClean="0"/>
              <a:t> or </a:t>
            </a:r>
            <a:r>
              <a:rPr lang="en-US" sz="2400" u="sng" dirty="0" smtClean="0"/>
              <a:t>immutable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800" b="1" u="sng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800" b="1" u="sng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800" b="1" u="sng" dirty="0" smtClean="0">
                <a:solidFill>
                  <a:srgbClr val="00B050"/>
                </a:solidFill>
              </a:rPr>
              <a:t>Example: functions.py</a:t>
            </a:r>
            <a:endParaRPr lang="en-US" sz="2800" b="1" u="sng" dirty="0">
              <a:solidFill>
                <a:srgbClr val="00B05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370835"/>
            <a:ext cx="8229600" cy="1143000"/>
          </a:xfrm>
          <a:prstGeom prst="rect">
            <a:avLst/>
          </a:prstGeom>
          <a:solidFill>
            <a:srgbClr val="21004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Variable Passing by Reference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ParamterÃ¼berga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859" y="4240828"/>
            <a:ext cx="3158612" cy="189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255" y="3797761"/>
            <a:ext cx="4105275" cy="1390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822" y="3468327"/>
            <a:ext cx="6324600" cy="2200275"/>
          </a:xfrm>
          <a:prstGeom prst="rect">
            <a:avLst/>
          </a:prstGeom>
        </p:spPr>
      </p:pic>
      <p:pic>
        <p:nvPicPr>
          <p:cNvPr id="1028" name="Picture 4" descr="ParamterÃ¼bergab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871" y="4493086"/>
            <a:ext cx="23812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68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of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0032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2400" u="sng" dirty="0" smtClean="0"/>
              <a:t>Mutable</a:t>
            </a:r>
            <a:r>
              <a:rPr lang="en-US" sz="2400" dirty="0" smtClean="0"/>
              <a:t> – can be changed after creation</a:t>
            </a:r>
          </a:p>
          <a:p>
            <a:r>
              <a:rPr lang="en-US" sz="2400" u="sng" dirty="0" smtClean="0"/>
              <a:t>Immutable</a:t>
            </a:r>
            <a:r>
              <a:rPr lang="en-US" sz="2400" dirty="0"/>
              <a:t> </a:t>
            </a:r>
            <a:r>
              <a:rPr lang="en-US" sz="2400" dirty="0" smtClean="0"/>
              <a:t>– cannot be changed after creation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Example: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x = 9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x = 42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# x points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# to a new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# memory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# location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800" b="1" u="sng" dirty="0" smtClean="0">
              <a:solidFill>
                <a:srgbClr val="00B05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370835"/>
            <a:ext cx="8229600" cy="1143000"/>
          </a:xfrm>
          <a:prstGeom prst="rect">
            <a:avLst/>
          </a:prstGeom>
          <a:solidFill>
            <a:srgbClr val="21004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Mutable versus Immutable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2" name="Picture 4" descr="Image result for mutable vs immutable pyth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35" y="2560638"/>
            <a:ext cx="6267450" cy="293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99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of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0033"/>
            <a:ext cx="4419600" cy="44269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Consider the example on the right:</a:t>
            </a:r>
          </a:p>
          <a:p>
            <a:r>
              <a:rPr lang="en-US" sz="2000" dirty="0" smtClean="0"/>
              <a:t>List are mutable</a:t>
            </a:r>
          </a:p>
          <a:p>
            <a:pPr lvl="1"/>
            <a:r>
              <a:rPr lang="en-US" sz="1600" dirty="0" smtClean="0"/>
              <a:t>They can be changed</a:t>
            </a:r>
          </a:p>
          <a:p>
            <a:r>
              <a:rPr lang="en-US" sz="2000" dirty="0" smtClean="0"/>
              <a:t>Both these have the same result</a:t>
            </a:r>
          </a:p>
          <a:p>
            <a:pPr lvl="1"/>
            <a:r>
              <a:rPr lang="en-US" sz="1600" dirty="0" smtClean="0"/>
              <a:t>The 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 smtClean="0"/>
              <a:t> statement on the first function is superfluous</a:t>
            </a:r>
            <a:endParaRPr lang="en-US" sz="16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u="sng" dirty="0" smtClean="0">
                <a:solidFill>
                  <a:srgbClr val="00B050"/>
                </a:solidFill>
              </a:rPr>
              <a:t>Example: functions.py</a:t>
            </a:r>
          </a:p>
          <a:p>
            <a:pPr marL="0" indent="0">
              <a:buNone/>
            </a:pPr>
            <a:endParaRPr lang="en-US" sz="2800" b="1" u="sng" dirty="0" smtClean="0">
              <a:solidFill>
                <a:srgbClr val="00B05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370835"/>
            <a:ext cx="8229600" cy="1143000"/>
          </a:xfrm>
          <a:prstGeom prst="rect">
            <a:avLst/>
          </a:prstGeom>
          <a:solidFill>
            <a:srgbClr val="21004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Mutable Example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2844" y="2320873"/>
            <a:ext cx="33051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1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of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0032"/>
            <a:ext cx="8229600" cy="4702278"/>
          </a:xfrm>
        </p:spPr>
        <p:txBody>
          <a:bodyPr>
            <a:normAutofit lnSpcReduction="10000"/>
          </a:bodyPr>
          <a:lstStyle/>
          <a:p>
            <a:r>
              <a:rPr lang="en-US" sz="2400" u="sng" dirty="0" smtClean="0"/>
              <a:t>Local</a:t>
            </a:r>
            <a:r>
              <a:rPr lang="en-US" sz="2400" dirty="0" smtClean="0"/>
              <a:t> – these variables only exists inside the function they are defined</a:t>
            </a:r>
          </a:p>
          <a:p>
            <a:pPr lvl="1"/>
            <a:r>
              <a:rPr lang="en-US" sz="2000" dirty="0" smtClean="0"/>
              <a:t>In the example, y is local… you can only use it inside the example function</a:t>
            </a:r>
          </a:p>
          <a:p>
            <a:r>
              <a:rPr lang="en-US" sz="2400" u="sng" dirty="0" smtClean="0"/>
              <a:t>Global</a:t>
            </a:r>
            <a:r>
              <a:rPr lang="en-US" sz="2400" dirty="0" smtClean="0"/>
              <a:t> – can be used </a:t>
            </a:r>
            <a:br>
              <a:rPr lang="en-US" sz="2400" dirty="0" smtClean="0"/>
            </a:br>
            <a:r>
              <a:rPr lang="en-US" sz="2400" dirty="0" smtClean="0"/>
              <a:t>anywhere in the program </a:t>
            </a:r>
            <a:br>
              <a:rPr lang="en-US" sz="2400" dirty="0" smtClean="0"/>
            </a:br>
            <a:r>
              <a:rPr lang="en-US" sz="2400" dirty="0" smtClean="0"/>
              <a:t>after they are declared</a:t>
            </a:r>
          </a:p>
          <a:p>
            <a:pPr lvl="1"/>
            <a:r>
              <a:rPr lang="en-US" sz="2000" dirty="0" smtClean="0"/>
              <a:t>Mostly you want to avoid a </a:t>
            </a:r>
            <a:br>
              <a:rPr lang="en-US" sz="2000" dirty="0" smtClean="0"/>
            </a:br>
            <a:r>
              <a:rPr lang="en-US" sz="2000" dirty="0" smtClean="0"/>
              <a:t>lot of global variables used </a:t>
            </a:r>
            <a:br>
              <a:rPr lang="en-US" sz="2000" dirty="0" smtClean="0"/>
            </a:br>
            <a:r>
              <a:rPr lang="en-US" sz="2000" dirty="0" smtClean="0"/>
              <a:t>inside of functions</a:t>
            </a:r>
          </a:p>
          <a:p>
            <a:pPr lvl="1"/>
            <a:r>
              <a:rPr lang="en-US" sz="2000" dirty="0" smtClean="0"/>
              <a:t>It is often better to pass </a:t>
            </a:r>
            <a:br>
              <a:rPr lang="en-US" sz="2000" dirty="0" smtClean="0"/>
            </a:br>
            <a:r>
              <a:rPr lang="en-US" sz="2000" dirty="0" smtClean="0"/>
              <a:t>global variables as parameters</a:t>
            </a:r>
          </a:p>
          <a:p>
            <a:pPr lvl="1"/>
            <a:r>
              <a:rPr lang="en-US" sz="2000" dirty="0" smtClean="0"/>
              <a:t>In the example x is global and can be used anywhere.</a:t>
            </a:r>
          </a:p>
          <a:p>
            <a:pPr marL="457200" lvl="1" indent="0">
              <a:buNone/>
            </a:pPr>
            <a:r>
              <a:rPr lang="en-US" sz="2000" b="1" u="sng" dirty="0">
                <a:solidFill>
                  <a:srgbClr val="00B050"/>
                </a:solidFill>
              </a:rPr>
              <a:t>Example: functions.py</a:t>
            </a:r>
            <a:endParaRPr lang="en-US" sz="2000" dirty="0" smtClean="0"/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400" dirty="0"/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800" b="1" u="sng" dirty="0" smtClean="0">
              <a:solidFill>
                <a:srgbClr val="00B05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370835"/>
            <a:ext cx="8229600" cy="1143000"/>
          </a:xfrm>
          <a:prstGeom prst="rect">
            <a:avLst/>
          </a:prstGeom>
          <a:solidFill>
            <a:srgbClr val="21004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Global versus Local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0955" y="2727683"/>
            <a:ext cx="425767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45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of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0032"/>
            <a:ext cx="82296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 smtClean="0"/>
              <a:t>Arguments for functions can be made optional</a:t>
            </a:r>
          </a:p>
          <a:p>
            <a:r>
              <a:rPr lang="en-US" sz="2400" dirty="0" smtClean="0"/>
              <a:t>A default value is specified</a:t>
            </a:r>
          </a:p>
          <a:p>
            <a:r>
              <a:rPr lang="en-US" sz="2400" dirty="0" smtClean="0"/>
              <a:t>The default value can be changed by specifying it in the function call 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800" b="1" u="sng" dirty="0" smtClean="0">
                <a:solidFill>
                  <a:srgbClr val="00B050"/>
                </a:solidFill>
              </a:rPr>
              <a:t>Example: functions.py</a:t>
            </a:r>
          </a:p>
          <a:p>
            <a:pPr marL="0" indent="0">
              <a:buNone/>
            </a:pPr>
            <a:endParaRPr lang="en-US" sz="2800" b="1" u="sng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In this example, the first </a:t>
            </a:r>
            <a:br>
              <a:rPr lang="en-US" sz="2400" dirty="0" smtClean="0"/>
            </a:br>
            <a:r>
              <a:rPr lang="en-US" sz="2400" dirty="0" smtClean="0"/>
              <a:t>time </a:t>
            </a:r>
            <a:r>
              <a:rPr lang="en-US" sz="24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append_list</a:t>
            </a:r>
            <a:r>
              <a:rPr lang="en-US" sz="2400" dirty="0" smtClean="0"/>
              <a:t> is called</a:t>
            </a:r>
            <a:br>
              <a:rPr lang="en-US" sz="2400" dirty="0" smtClean="0"/>
            </a:br>
            <a:r>
              <a:rPr lang="en-US" sz="24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num</a:t>
            </a:r>
            <a:r>
              <a:rPr lang="en-US" sz="2400" dirty="0" smtClean="0"/>
              <a:t> is not specified, so </a:t>
            </a:r>
            <a:br>
              <a:rPr lang="en-US" sz="2400" dirty="0" smtClean="0"/>
            </a:br>
            <a:r>
              <a:rPr lang="en-US" sz="2400" dirty="0" smtClean="0">
                <a:solidFill>
                  <a:schemeClr val="accent2"/>
                </a:solidFill>
              </a:rPr>
              <a:t>100</a:t>
            </a:r>
            <a:r>
              <a:rPr lang="en-US" sz="2400" dirty="0" smtClean="0"/>
              <a:t> is used. The second </a:t>
            </a:r>
            <a:br>
              <a:rPr lang="en-US" sz="2400" dirty="0" smtClean="0"/>
            </a:br>
            <a:r>
              <a:rPr lang="en-US" sz="2400" dirty="0" smtClean="0"/>
              <a:t>call specifies </a:t>
            </a:r>
            <a:r>
              <a:rPr lang="en-US" sz="24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num</a:t>
            </a:r>
            <a:r>
              <a:rPr lang="en-US" sz="2400" dirty="0" smtClean="0"/>
              <a:t> to be </a:t>
            </a:r>
            <a:r>
              <a:rPr lang="en-US" sz="2400" dirty="0" smtClean="0">
                <a:solidFill>
                  <a:schemeClr val="accent2"/>
                </a:solidFill>
              </a:rPr>
              <a:t>30</a:t>
            </a:r>
            <a:r>
              <a:rPr lang="en-US" sz="2400" dirty="0" smtClean="0"/>
              <a:t>.</a:t>
            </a:r>
            <a:endParaRPr lang="en-US" sz="2400" b="1" u="sng" dirty="0">
              <a:solidFill>
                <a:srgbClr val="00B05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427038"/>
            <a:ext cx="8229600" cy="1143000"/>
          </a:xfrm>
          <a:prstGeom prst="rect">
            <a:avLst/>
          </a:prstGeom>
          <a:solidFill>
            <a:srgbClr val="21004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Default Values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750266"/>
            <a:ext cx="39338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02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09600" y="436870"/>
            <a:ext cx="8229600" cy="1143000"/>
          </a:xfrm>
          <a:prstGeom prst="rect">
            <a:avLst/>
          </a:prstGeom>
          <a:solidFill>
            <a:srgbClr val="21004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Doc Strings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1818969"/>
            <a:ext cx="8229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Python documentation strings (or </a:t>
            </a:r>
            <a:r>
              <a:rPr lang="en-US" sz="2400" dirty="0" err="1"/>
              <a:t>docstrings</a:t>
            </a:r>
            <a:r>
              <a:rPr lang="en-US" sz="2400" dirty="0"/>
              <a:t>) provide a convenient way </a:t>
            </a:r>
            <a:r>
              <a:rPr lang="en-US" sz="2400" dirty="0" smtClean="0"/>
              <a:t>of associating </a:t>
            </a:r>
            <a:r>
              <a:rPr lang="en-US" sz="2400" dirty="0"/>
              <a:t>documentation with </a:t>
            </a:r>
            <a:r>
              <a:rPr lang="en-US" sz="2400" dirty="0" smtClean="0"/>
              <a:t>functions.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Specified by using </a:t>
            </a:r>
            <a:r>
              <a:rPr lang="en-US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“””   ”””</a:t>
            </a:r>
            <a:r>
              <a:rPr lang="en-US" sz="2400" dirty="0" smtClean="0"/>
              <a:t> right after the function definition (</a:t>
            </a:r>
            <a:r>
              <a:rPr lang="en-US" sz="2400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def</a:t>
            </a:r>
            <a:r>
              <a:rPr lang="en-US" sz="2400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 err="1"/>
              <a:t>docstring</a:t>
            </a:r>
            <a:r>
              <a:rPr lang="en-US" sz="2400" dirty="0"/>
              <a:t> should describe what </a:t>
            </a:r>
            <a:r>
              <a:rPr lang="en-US" sz="2400" dirty="0" smtClean="0"/>
              <a:t>the function </a:t>
            </a:r>
            <a:r>
              <a:rPr lang="en-US" sz="2400" dirty="0"/>
              <a:t>does, </a:t>
            </a:r>
            <a:r>
              <a:rPr lang="en-US" sz="2400" dirty="0" smtClean="0"/>
              <a:t>not (necessarily) how.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All </a:t>
            </a:r>
            <a:r>
              <a:rPr lang="en-US" sz="2400" dirty="0"/>
              <a:t>functions should have a </a:t>
            </a:r>
            <a:r>
              <a:rPr lang="en-US" sz="2400" dirty="0" err="1" smtClean="0"/>
              <a:t>docstring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622544"/>
            <a:ext cx="49815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9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</TotalTime>
  <Words>324</Words>
  <Application>Microsoft Office PowerPoint</Application>
  <PresentationFormat>On-screen Show (4:3)</PresentationFormat>
  <Paragraphs>89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Consolas</vt:lpstr>
      <vt:lpstr>Office Theme</vt:lpstr>
      <vt:lpstr>Functions in Python</vt:lpstr>
      <vt:lpstr>Installation of Python</vt:lpstr>
      <vt:lpstr>PowerPoint Presentation</vt:lpstr>
      <vt:lpstr>Installation of Python</vt:lpstr>
      <vt:lpstr>Installation of Python</vt:lpstr>
      <vt:lpstr>Installation of Python</vt:lpstr>
      <vt:lpstr>Installation of Python</vt:lpstr>
      <vt:lpstr>Installation of Python</vt:lpstr>
      <vt:lpstr>PowerPoint Presentation</vt:lpstr>
    </vt:vector>
  </TitlesOfParts>
  <Company>SFASU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becneljj@sfasu.edu</dc:creator>
  <cp:lastModifiedBy>Jeremy Becnel</cp:lastModifiedBy>
  <cp:revision>93</cp:revision>
  <dcterms:created xsi:type="dcterms:W3CDTF">2014-07-15T14:47:24Z</dcterms:created>
  <dcterms:modified xsi:type="dcterms:W3CDTF">2019-01-27T02:39:29Z</dcterms:modified>
</cp:coreProperties>
</file>