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60" r:id="rId3"/>
    <p:sldId id="352" r:id="rId4"/>
    <p:sldId id="364" r:id="rId5"/>
    <p:sldId id="365" r:id="rId6"/>
    <p:sldId id="366" r:id="rId7"/>
    <p:sldId id="342" r:id="rId8"/>
    <p:sldId id="367" r:id="rId9"/>
    <p:sldId id="368" r:id="rId10"/>
    <p:sldId id="303" r:id="rId11"/>
    <p:sldId id="369" r:id="rId12"/>
    <p:sldId id="3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72417-95C0-453A-B2CB-8088EAC0616B}">
          <p14:sldIdLst>
            <p14:sldId id="256"/>
            <p14:sldId id="360"/>
            <p14:sldId id="352"/>
            <p14:sldId id="364"/>
            <p14:sldId id="365"/>
            <p14:sldId id="366"/>
            <p14:sldId id="342"/>
            <p14:sldId id="367"/>
            <p14:sldId id="368"/>
            <p14:sldId id="303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7B3E3-01B1-4340-A1E4-E100E31A4F3D}" v="6" dt="2019-04-25T18:51:14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98" y="1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cnel" userId="83c67da8-0358-45df-a8cb-c23f6394336a" providerId="ADAL" clId="{E0D7B3E3-01B1-4340-A1E4-E100E31A4F3D}"/>
    <pc:docChg chg="modSld">
      <pc:chgData name="Jeremy Becnel" userId="83c67da8-0358-45df-a8cb-c23f6394336a" providerId="ADAL" clId="{E0D7B3E3-01B1-4340-A1E4-E100E31A4F3D}" dt="2019-04-25T18:51:14.260" v="5" actId="20577"/>
      <pc:docMkLst>
        <pc:docMk/>
      </pc:docMkLst>
      <pc:sldChg chg="modSp">
        <pc:chgData name="Jeremy Becnel" userId="83c67da8-0358-45df-a8cb-c23f6394336a" providerId="ADAL" clId="{E0D7B3E3-01B1-4340-A1E4-E100E31A4F3D}" dt="2019-04-25T18:50:01.091" v="1" actId="20577"/>
        <pc:sldMkLst>
          <pc:docMk/>
          <pc:sldMk cId="569878981" sldId="367"/>
        </pc:sldMkLst>
        <pc:spChg chg="mod">
          <ac:chgData name="Jeremy Becnel" userId="83c67da8-0358-45df-a8cb-c23f6394336a" providerId="ADAL" clId="{E0D7B3E3-01B1-4340-A1E4-E100E31A4F3D}" dt="2019-04-25T18:50:01.091" v="1" actId="20577"/>
          <ac:spMkLst>
            <pc:docMk/>
            <pc:sldMk cId="569878981" sldId="367"/>
            <ac:spMk id="3" creationId="{E12ABA00-F48E-453D-A36A-22C6EAEEC52B}"/>
          </ac:spMkLst>
        </pc:spChg>
      </pc:sldChg>
      <pc:sldChg chg="modSp">
        <pc:chgData name="Jeremy Becnel" userId="83c67da8-0358-45df-a8cb-c23f6394336a" providerId="ADAL" clId="{E0D7B3E3-01B1-4340-A1E4-E100E31A4F3D}" dt="2019-04-25T18:50:09.033" v="3" actId="20577"/>
        <pc:sldMkLst>
          <pc:docMk/>
          <pc:sldMk cId="309564378" sldId="368"/>
        </pc:sldMkLst>
        <pc:spChg chg="mod">
          <ac:chgData name="Jeremy Becnel" userId="83c67da8-0358-45df-a8cb-c23f6394336a" providerId="ADAL" clId="{E0D7B3E3-01B1-4340-A1E4-E100E31A4F3D}" dt="2019-04-25T18:50:09.033" v="3" actId="20577"/>
          <ac:spMkLst>
            <pc:docMk/>
            <pc:sldMk cId="309564378" sldId="368"/>
            <ac:spMk id="5" creationId="{43A2D8A6-F7DD-4B5E-B644-68B5F1DF9968}"/>
          </ac:spMkLst>
        </pc:spChg>
      </pc:sldChg>
      <pc:sldChg chg="modSp">
        <pc:chgData name="Jeremy Becnel" userId="83c67da8-0358-45df-a8cb-c23f6394336a" providerId="ADAL" clId="{E0D7B3E3-01B1-4340-A1E4-E100E31A4F3D}" dt="2019-04-25T18:51:14.260" v="5" actId="20577"/>
        <pc:sldMkLst>
          <pc:docMk/>
          <pc:sldMk cId="764481498" sldId="370"/>
        </pc:sldMkLst>
        <pc:spChg chg="mod">
          <ac:chgData name="Jeremy Becnel" userId="83c67da8-0358-45df-a8cb-c23f6394336a" providerId="ADAL" clId="{E0D7B3E3-01B1-4340-A1E4-E100E31A4F3D}" dt="2019-04-25T18:51:14.260" v="5" actId="20577"/>
          <ac:spMkLst>
            <pc:docMk/>
            <pc:sldMk cId="764481498" sldId="370"/>
            <ac:spMk id="7" creationId="{00000000-0000-0000-0000-000000000000}"/>
          </ac:spMkLst>
        </pc:spChg>
      </pc:sldChg>
    </pc:docChg>
  </pc:docChgLst>
  <pc:docChgLst>
    <pc:chgData name="Jeremy Becnel" userId="83c67da8-0358-45df-a8cb-c23f6394336a" providerId="ADAL" clId="{2D42B9EC-77CB-410C-B47E-19CDB0FE3DF4}"/>
    <pc:docChg chg="modSld">
      <pc:chgData name="Jeremy Becnel" userId="83c67da8-0358-45df-a8cb-c23f6394336a" providerId="ADAL" clId="{2D42B9EC-77CB-410C-B47E-19CDB0FE3DF4}" dt="2019-03-21T02:09:03.208" v="6" actId="20577"/>
      <pc:docMkLst>
        <pc:docMk/>
      </pc:docMkLst>
      <pc:sldChg chg="modSp modAnim">
        <pc:chgData name="Jeremy Becnel" userId="83c67da8-0358-45df-a8cb-c23f6394336a" providerId="ADAL" clId="{2D42B9EC-77CB-410C-B47E-19CDB0FE3DF4}" dt="2019-03-21T02:08:39.833" v="1" actId="20577"/>
        <pc:sldMkLst>
          <pc:docMk/>
          <pc:sldMk cId="1807386150" sldId="303"/>
        </pc:sldMkLst>
        <pc:spChg chg="mod">
          <ac:chgData name="Jeremy Becnel" userId="83c67da8-0358-45df-a8cb-c23f6394336a" providerId="ADAL" clId="{2D42B9EC-77CB-410C-B47E-19CDB0FE3DF4}" dt="2019-03-21T02:08:39.833" v="1" actId="20577"/>
          <ac:spMkLst>
            <pc:docMk/>
            <pc:sldMk cId="1807386150" sldId="303"/>
            <ac:spMk id="7" creationId="{00000000-0000-0000-0000-000000000000}"/>
          </ac:spMkLst>
        </pc:spChg>
      </pc:sldChg>
      <pc:sldChg chg="modSp">
        <pc:chgData name="Jeremy Becnel" userId="83c67da8-0358-45df-a8cb-c23f6394336a" providerId="ADAL" clId="{2D42B9EC-77CB-410C-B47E-19CDB0FE3DF4}" dt="2019-03-21T02:08:54.085" v="4" actId="20577"/>
        <pc:sldMkLst>
          <pc:docMk/>
          <pc:sldMk cId="274586827" sldId="369"/>
        </pc:sldMkLst>
        <pc:spChg chg="mod">
          <ac:chgData name="Jeremy Becnel" userId="83c67da8-0358-45df-a8cb-c23f6394336a" providerId="ADAL" clId="{2D42B9EC-77CB-410C-B47E-19CDB0FE3DF4}" dt="2019-03-21T02:08:54.085" v="4" actId="20577"/>
          <ac:spMkLst>
            <pc:docMk/>
            <pc:sldMk cId="274586827" sldId="369"/>
            <ac:spMk id="7" creationId="{00000000-0000-0000-0000-000000000000}"/>
          </ac:spMkLst>
        </pc:spChg>
      </pc:sldChg>
      <pc:sldChg chg="modSp modAnim">
        <pc:chgData name="Jeremy Becnel" userId="83c67da8-0358-45df-a8cb-c23f6394336a" providerId="ADAL" clId="{2D42B9EC-77CB-410C-B47E-19CDB0FE3DF4}" dt="2019-03-21T02:09:03.208" v="6" actId="20577"/>
        <pc:sldMkLst>
          <pc:docMk/>
          <pc:sldMk cId="764481498" sldId="370"/>
        </pc:sldMkLst>
        <pc:spChg chg="mod">
          <ac:chgData name="Jeremy Becnel" userId="83c67da8-0358-45df-a8cb-c23f6394336a" providerId="ADAL" clId="{2D42B9EC-77CB-410C-B47E-19CDB0FE3DF4}" dt="2019-03-21T02:09:03.208" v="6" actId="20577"/>
          <ac:spMkLst>
            <pc:docMk/>
            <pc:sldMk cId="764481498" sldId="370"/>
            <ac:spMk id="7" creationId="{00000000-0000-0000-0000-000000000000}"/>
          </ac:spMkLst>
        </pc:spChg>
      </pc:sldChg>
    </pc:docChg>
  </pc:docChgLst>
  <pc:docChgLst>
    <pc:chgData name="Jeremy Becnel" userId="83c67da8-0358-45df-a8cb-c23f6394336a" providerId="ADAL" clId="{FCB8334E-3568-46A5-9D41-B5C0A40E14B8}"/>
    <pc:docChg chg="undo custSel addSld delSld modSld modSection">
      <pc:chgData name="Jeremy Becnel" userId="83c67da8-0358-45df-a8cb-c23f6394336a" providerId="ADAL" clId="{FCB8334E-3568-46A5-9D41-B5C0A40E14B8}" dt="2019-03-18T15:25:54.351" v="6577" actId="20577"/>
      <pc:docMkLst>
        <pc:docMk/>
      </pc:docMkLst>
      <pc:sldChg chg="modSp">
        <pc:chgData name="Jeremy Becnel" userId="83c67da8-0358-45df-a8cb-c23f6394336a" providerId="ADAL" clId="{FCB8334E-3568-46A5-9D41-B5C0A40E14B8}" dt="2019-03-15T00:27:56.397" v="31" actId="20577"/>
        <pc:sldMkLst>
          <pc:docMk/>
          <pc:sldMk cId="1953484933" sldId="256"/>
        </pc:sldMkLst>
        <pc:spChg chg="mod">
          <ac:chgData name="Jeremy Becnel" userId="83c67da8-0358-45df-a8cb-c23f6394336a" providerId="ADAL" clId="{FCB8334E-3568-46A5-9D41-B5C0A40E14B8}" dt="2019-03-15T00:27:56.397" v="31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delSp modSp delAnim modAnim">
        <pc:chgData name="Jeremy Becnel" userId="83c67da8-0358-45df-a8cb-c23f6394336a" providerId="ADAL" clId="{FCB8334E-3568-46A5-9D41-B5C0A40E14B8}" dt="2019-03-18T15:25:10.258" v="6565" actId="20577"/>
        <pc:sldMkLst>
          <pc:docMk/>
          <pc:sldMk cId="1807386150" sldId="303"/>
        </pc:sldMkLst>
        <pc:spChg chg="mod">
          <ac:chgData name="Jeremy Becnel" userId="83c67da8-0358-45df-a8cb-c23f6394336a" providerId="ADAL" clId="{FCB8334E-3568-46A5-9D41-B5C0A40E14B8}" dt="2019-03-18T04:47:33.579" v="4831" actId="20577"/>
          <ac:spMkLst>
            <pc:docMk/>
            <pc:sldMk cId="1807386150" sldId="303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8T15:25:10.258" v="6565" actId="20577"/>
          <ac:spMkLst>
            <pc:docMk/>
            <pc:sldMk cId="1807386150" sldId="303"/>
            <ac:spMk id="7" creationId="{00000000-0000-0000-0000-000000000000}"/>
          </ac:spMkLst>
        </pc:spChg>
        <pc:spChg chg="del">
          <ac:chgData name="Jeremy Becnel" userId="83c67da8-0358-45df-a8cb-c23f6394336a" providerId="ADAL" clId="{FCB8334E-3568-46A5-9D41-B5C0A40E14B8}" dt="2019-03-18T04:48:50.771" v="4859" actId="478"/>
          <ac:spMkLst>
            <pc:docMk/>
            <pc:sldMk cId="1807386150" sldId="303"/>
            <ac:spMk id="8" creationId="{00000000-0000-0000-0000-000000000000}"/>
          </ac:spMkLst>
        </pc:spChg>
        <pc:spChg chg="del">
          <ac:chgData name="Jeremy Becnel" userId="83c67da8-0358-45df-a8cb-c23f6394336a" providerId="ADAL" clId="{FCB8334E-3568-46A5-9D41-B5C0A40E14B8}" dt="2019-03-18T04:48:53.132" v="4860" actId="478"/>
          <ac:spMkLst>
            <pc:docMk/>
            <pc:sldMk cId="1807386150" sldId="303"/>
            <ac:spMk id="9" creationId="{00000000-0000-0000-0000-000000000000}"/>
          </ac:spMkLst>
        </pc:spChg>
      </pc:sldChg>
      <pc:sldChg chg="addSp modSp modAnim">
        <pc:chgData name="Jeremy Becnel" userId="83c67da8-0358-45df-a8cb-c23f6394336a" providerId="ADAL" clId="{FCB8334E-3568-46A5-9D41-B5C0A40E14B8}" dt="2019-03-18T15:21:51.252" v="6558" actId="20577"/>
        <pc:sldMkLst>
          <pc:docMk/>
          <pc:sldMk cId="3223107516" sldId="342"/>
        </pc:sldMkLst>
        <pc:spChg chg="mod">
          <ac:chgData name="Jeremy Becnel" userId="83c67da8-0358-45df-a8cb-c23f6394336a" providerId="ADAL" clId="{FCB8334E-3568-46A5-9D41-B5C0A40E14B8}" dt="2019-03-16T22:49:56.935" v="3564" actId="20577"/>
          <ac:spMkLst>
            <pc:docMk/>
            <pc:sldMk cId="3223107516" sldId="342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6T22:59:51.030" v="4050" actId="13822"/>
          <ac:spMkLst>
            <pc:docMk/>
            <pc:sldMk cId="3223107516" sldId="342"/>
            <ac:spMk id="3" creationId="{00000000-0000-0000-0000-000000000000}"/>
          </ac:spMkLst>
        </pc:spChg>
        <pc:spChg chg="add mod">
          <ac:chgData name="Jeremy Becnel" userId="83c67da8-0358-45df-a8cb-c23f6394336a" providerId="ADAL" clId="{FCB8334E-3568-46A5-9D41-B5C0A40E14B8}" dt="2019-03-18T15:21:51.252" v="6558" actId="20577"/>
          <ac:spMkLst>
            <pc:docMk/>
            <pc:sldMk cId="3223107516" sldId="342"/>
            <ac:spMk id="5" creationId="{43A2D8A6-F7DD-4B5E-B644-68B5F1DF9968}"/>
          </ac:spMkLst>
        </pc:spChg>
        <pc:picChg chg="add mod">
          <ac:chgData name="Jeremy Becnel" userId="83c67da8-0358-45df-a8cb-c23f6394336a" providerId="ADAL" clId="{FCB8334E-3568-46A5-9D41-B5C0A40E14B8}" dt="2019-03-16T22:57:19.430" v="3916" actId="1076"/>
          <ac:picMkLst>
            <pc:docMk/>
            <pc:sldMk cId="3223107516" sldId="342"/>
            <ac:picMk id="4" creationId="{051AE8CF-8DA9-4E9E-9D89-793306C5B506}"/>
          </ac:picMkLst>
        </pc:picChg>
      </pc:sldChg>
      <pc:sldChg chg="modSp">
        <pc:chgData name="Jeremy Becnel" userId="83c67da8-0358-45df-a8cb-c23f6394336a" providerId="ADAL" clId="{FCB8334E-3568-46A5-9D41-B5C0A40E14B8}" dt="2019-03-15T00:48:09.919" v="1295" actId="255"/>
        <pc:sldMkLst>
          <pc:docMk/>
          <pc:sldMk cId="3909119968" sldId="352"/>
        </pc:sldMkLst>
        <pc:spChg chg="mod">
          <ac:chgData name="Jeremy Becnel" userId="83c67da8-0358-45df-a8cb-c23f6394336a" providerId="ADAL" clId="{FCB8334E-3568-46A5-9D41-B5C0A40E14B8}" dt="2019-03-15T00:43:27.272" v="956" actId="20577"/>
          <ac:spMkLst>
            <pc:docMk/>
            <pc:sldMk cId="3909119968" sldId="352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5T00:48:09.919" v="1295" actId="255"/>
          <ac:spMkLst>
            <pc:docMk/>
            <pc:sldMk cId="3909119968" sldId="352"/>
            <ac:spMk id="4" creationId="{00000000-0000-0000-0000-000000000000}"/>
          </ac:spMkLst>
        </pc:spChg>
      </pc:sldChg>
      <pc:sldChg chg="modSp">
        <pc:chgData name="Jeremy Becnel" userId="83c67da8-0358-45df-a8cb-c23f6394336a" providerId="ADAL" clId="{FCB8334E-3568-46A5-9D41-B5C0A40E14B8}" dt="2019-03-15T00:43:05.558" v="943" actId="20577"/>
        <pc:sldMkLst>
          <pc:docMk/>
          <pc:sldMk cId="3466006988" sldId="360"/>
        </pc:sldMkLst>
        <pc:spChg chg="mod">
          <ac:chgData name="Jeremy Becnel" userId="83c67da8-0358-45df-a8cb-c23f6394336a" providerId="ADAL" clId="{FCB8334E-3568-46A5-9D41-B5C0A40E14B8}" dt="2019-03-15T00:28:16.543" v="48" actId="20577"/>
          <ac:spMkLst>
            <pc:docMk/>
            <pc:sldMk cId="3466006988" sldId="360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5T00:43:05.558" v="943" actId="20577"/>
          <ac:spMkLst>
            <pc:docMk/>
            <pc:sldMk cId="3466006988" sldId="360"/>
            <ac:spMk id="4" creationId="{00000000-0000-0000-0000-000000000000}"/>
          </ac:spMkLst>
        </pc:spChg>
      </pc:sldChg>
      <pc:sldChg chg="modSp add modAnim">
        <pc:chgData name="Jeremy Becnel" userId="83c67da8-0358-45df-a8cb-c23f6394336a" providerId="ADAL" clId="{FCB8334E-3568-46A5-9D41-B5C0A40E14B8}" dt="2019-03-15T12:45:11.336" v="3526" actId="20577"/>
        <pc:sldMkLst>
          <pc:docMk/>
          <pc:sldMk cId="446314973" sldId="364"/>
        </pc:sldMkLst>
        <pc:spChg chg="mod">
          <ac:chgData name="Jeremy Becnel" userId="83c67da8-0358-45df-a8cb-c23f6394336a" providerId="ADAL" clId="{FCB8334E-3568-46A5-9D41-B5C0A40E14B8}" dt="2019-03-15T12:45:11.336" v="3526" actId="20577"/>
          <ac:spMkLst>
            <pc:docMk/>
            <pc:sldMk cId="446314973" sldId="364"/>
            <ac:spMk id="4" creationId="{00000000-0000-0000-0000-000000000000}"/>
          </ac:spMkLst>
        </pc:spChg>
      </pc:sldChg>
      <pc:sldChg chg="modSp add modAnim">
        <pc:chgData name="Jeremy Becnel" userId="83c67da8-0358-45df-a8cb-c23f6394336a" providerId="ADAL" clId="{FCB8334E-3568-46A5-9D41-B5C0A40E14B8}" dt="2019-03-15T12:46:23.773" v="3532"/>
        <pc:sldMkLst>
          <pc:docMk/>
          <pc:sldMk cId="4233637821" sldId="365"/>
        </pc:sldMkLst>
        <pc:spChg chg="mod">
          <ac:chgData name="Jeremy Becnel" userId="83c67da8-0358-45df-a8cb-c23f6394336a" providerId="ADAL" clId="{FCB8334E-3568-46A5-9D41-B5C0A40E14B8}" dt="2019-03-15T12:46:08.275" v="3531" actId="20577"/>
          <ac:spMkLst>
            <pc:docMk/>
            <pc:sldMk cId="4233637821" sldId="365"/>
            <ac:spMk id="4" creationId="{00000000-0000-0000-0000-000000000000}"/>
          </ac:spMkLst>
        </pc:spChg>
      </pc:sldChg>
      <pc:sldChg chg="modSp add modAnim">
        <pc:chgData name="Jeremy Becnel" userId="83c67da8-0358-45df-a8cb-c23f6394336a" providerId="ADAL" clId="{FCB8334E-3568-46A5-9D41-B5C0A40E14B8}" dt="2019-03-18T15:20:18.131" v="6553" actId="20577"/>
        <pc:sldMkLst>
          <pc:docMk/>
          <pc:sldMk cId="3778137886" sldId="366"/>
        </pc:sldMkLst>
        <pc:spChg chg="mod">
          <ac:chgData name="Jeremy Becnel" userId="83c67da8-0358-45df-a8cb-c23f6394336a" providerId="ADAL" clId="{FCB8334E-3568-46A5-9D41-B5C0A40E14B8}" dt="2019-03-15T02:07:56.559" v="2648" actId="20577"/>
          <ac:spMkLst>
            <pc:docMk/>
            <pc:sldMk cId="3778137886" sldId="366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8T15:20:18.131" v="6553" actId="20577"/>
          <ac:spMkLst>
            <pc:docMk/>
            <pc:sldMk cId="3778137886" sldId="366"/>
            <ac:spMk id="4" creationId="{00000000-0000-0000-0000-000000000000}"/>
          </ac:spMkLst>
        </pc:spChg>
      </pc:sldChg>
      <pc:sldChg chg="addSp delSp modSp add modAnim">
        <pc:chgData name="Jeremy Becnel" userId="83c67da8-0358-45df-a8cb-c23f6394336a" providerId="ADAL" clId="{FCB8334E-3568-46A5-9D41-B5C0A40E14B8}" dt="2019-03-17T02:50:05.420" v="4415"/>
        <pc:sldMkLst>
          <pc:docMk/>
          <pc:sldMk cId="569878981" sldId="367"/>
        </pc:sldMkLst>
        <pc:spChg chg="del">
          <ac:chgData name="Jeremy Becnel" userId="83c67da8-0358-45df-a8cb-c23f6394336a" providerId="ADAL" clId="{FCB8334E-3568-46A5-9D41-B5C0A40E14B8}" dt="2019-03-16T23:05:12.518" v="4063" actId="478"/>
          <ac:spMkLst>
            <pc:docMk/>
            <pc:sldMk cId="569878981" sldId="367"/>
            <ac:spMk id="3" creationId="{00000000-0000-0000-0000-000000000000}"/>
          </ac:spMkLst>
        </pc:spChg>
        <pc:spChg chg="add mod">
          <ac:chgData name="Jeremy Becnel" userId="83c67da8-0358-45df-a8cb-c23f6394336a" providerId="ADAL" clId="{FCB8334E-3568-46A5-9D41-B5C0A40E14B8}" dt="2019-03-17T02:49:55.140" v="4414" actId="14100"/>
          <ac:spMkLst>
            <pc:docMk/>
            <pc:sldMk cId="569878981" sldId="367"/>
            <ac:spMk id="3" creationId="{E12ABA00-F48E-453D-A36A-22C6EAEEC52B}"/>
          </ac:spMkLst>
        </pc:spChg>
        <pc:spChg chg="mod">
          <ac:chgData name="Jeremy Becnel" userId="83c67da8-0358-45df-a8cb-c23f6394336a" providerId="ADAL" clId="{FCB8334E-3568-46A5-9D41-B5C0A40E14B8}" dt="2019-03-17T02:44:02.430" v="4293" actId="20577"/>
          <ac:spMkLst>
            <pc:docMk/>
            <pc:sldMk cId="569878981" sldId="367"/>
            <ac:spMk id="5" creationId="{43A2D8A6-F7DD-4B5E-B644-68B5F1DF9968}"/>
          </ac:spMkLst>
        </pc:spChg>
        <pc:spChg chg="add del mod">
          <ac:chgData name="Jeremy Becnel" userId="83c67da8-0358-45df-a8cb-c23f6394336a" providerId="ADAL" clId="{FCB8334E-3568-46A5-9D41-B5C0A40E14B8}" dt="2019-03-16T23:05:17.058" v="4064" actId="478"/>
          <ac:spMkLst>
            <pc:docMk/>
            <pc:sldMk cId="569878981" sldId="367"/>
            <ac:spMk id="8" creationId="{341BC3A7-71E4-4EC0-A804-B7685A71CF0C}"/>
          </ac:spMkLst>
        </pc:spChg>
        <pc:picChg chg="mod">
          <ac:chgData name="Jeremy Becnel" userId="83c67da8-0358-45df-a8cb-c23f6394336a" providerId="ADAL" clId="{FCB8334E-3568-46A5-9D41-B5C0A40E14B8}" dt="2019-03-16T23:05:34.315" v="4068" actId="1036"/>
          <ac:picMkLst>
            <pc:docMk/>
            <pc:sldMk cId="569878981" sldId="367"/>
            <ac:picMk id="4" creationId="{051AE8CF-8DA9-4E9E-9D89-793306C5B506}"/>
          </ac:picMkLst>
        </pc:picChg>
      </pc:sldChg>
      <pc:sldChg chg="modSp add">
        <pc:chgData name="Jeremy Becnel" userId="83c67da8-0358-45df-a8cb-c23f6394336a" providerId="ADAL" clId="{FCB8334E-3568-46A5-9D41-B5C0A40E14B8}" dt="2019-03-18T15:23:16.294" v="6559" actId="20577"/>
        <pc:sldMkLst>
          <pc:docMk/>
          <pc:sldMk cId="309564378" sldId="368"/>
        </pc:sldMkLst>
        <pc:spChg chg="mod">
          <ac:chgData name="Jeremy Becnel" userId="83c67da8-0358-45df-a8cb-c23f6394336a" providerId="ADAL" clId="{FCB8334E-3568-46A5-9D41-B5C0A40E14B8}" dt="2019-03-18T01:56:45.540" v="4425" actId="20577"/>
          <ac:spMkLst>
            <pc:docMk/>
            <pc:sldMk cId="309564378" sldId="368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8T15:23:16.294" v="6559" actId="20577"/>
          <ac:spMkLst>
            <pc:docMk/>
            <pc:sldMk cId="309564378" sldId="368"/>
            <ac:spMk id="3" creationId="{E12ABA00-F48E-453D-A36A-22C6EAEEC52B}"/>
          </ac:spMkLst>
        </pc:spChg>
        <pc:spChg chg="mod">
          <ac:chgData name="Jeremy Becnel" userId="83c67da8-0358-45df-a8cb-c23f6394336a" providerId="ADAL" clId="{FCB8334E-3568-46A5-9D41-B5C0A40E14B8}" dt="2019-03-18T02:13:58.133" v="4699" actId="20577"/>
          <ac:spMkLst>
            <pc:docMk/>
            <pc:sldMk cId="309564378" sldId="368"/>
            <ac:spMk id="5" creationId="{43A2D8A6-F7DD-4B5E-B644-68B5F1DF9968}"/>
          </ac:spMkLst>
        </pc:spChg>
      </pc:sldChg>
      <pc:sldChg chg="modSp add del modAnim">
        <pc:chgData name="Jeremy Becnel" userId="83c67da8-0358-45df-a8cb-c23f6394336a" providerId="ADAL" clId="{FCB8334E-3568-46A5-9D41-B5C0A40E14B8}" dt="2019-03-18T15:25:54.351" v="6577" actId="20577"/>
        <pc:sldMkLst>
          <pc:docMk/>
          <pc:sldMk cId="274586827" sldId="369"/>
        </pc:sldMkLst>
        <pc:spChg chg="mod">
          <ac:chgData name="Jeremy Becnel" userId="83c67da8-0358-45df-a8cb-c23f6394336a" providerId="ADAL" clId="{FCB8334E-3568-46A5-9D41-B5C0A40E14B8}" dt="2019-03-18T15:25:54.351" v="6577" actId="20577"/>
          <ac:spMkLst>
            <pc:docMk/>
            <pc:sldMk cId="274586827" sldId="369"/>
            <ac:spMk id="7" creationId="{00000000-0000-0000-0000-000000000000}"/>
          </ac:spMkLst>
        </pc:spChg>
      </pc:sldChg>
      <pc:sldChg chg="modSp add modAnim">
        <pc:chgData name="Jeremy Becnel" userId="83c67da8-0358-45df-a8cb-c23f6394336a" providerId="ADAL" clId="{FCB8334E-3568-46A5-9D41-B5C0A40E14B8}" dt="2019-03-18T15:17:47.744" v="6550"/>
        <pc:sldMkLst>
          <pc:docMk/>
          <pc:sldMk cId="764481498" sldId="370"/>
        </pc:sldMkLst>
        <pc:spChg chg="mod">
          <ac:chgData name="Jeremy Becnel" userId="83c67da8-0358-45df-a8cb-c23f6394336a" providerId="ADAL" clId="{FCB8334E-3568-46A5-9D41-B5C0A40E14B8}" dt="2019-03-18T14:54:26.578" v="6146" actId="20577"/>
          <ac:spMkLst>
            <pc:docMk/>
            <pc:sldMk cId="764481498" sldId="370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8T15:17:17.939" v="6549" actId="20577"/>
          <ac:spMkLst>
            <pc:docMk/>
            <pc:sldMk cId="764481498" sldId="37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3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5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Stochastic Models: Markov Chains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MTH 564 – Mathematical Modeling</a:t>
            </a:r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Steady State: Least Squares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8" y="1536087"/>
                <a:ext cx="8229599" cy="46254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Recall a </a:t>
                </a:r>
                <a:r>
                  <a:rPr lang="en-US" sz="2100" b="1" u="sng" dirty="0"/>
                  <a:t>steady-state distribution</a:t>
                </a:r>
                <a:r>
                  <a:rPr lang="en-US" sz="2100" dirty="0"/>
                  <a:t> is a vector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.  </a:t>
                </a:r>
              </a:p>
              <a:p>
                <a:r>
                  <a:rPr lang="en-US" sz="2100" dirty="0"/>
                  <a:t>Letting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100" dirty="0"/>
                  <a:t> in the iteration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we find the steady state distribution can be found by solving the equation  </a:t>
                </a:r>
                <a:br>
                  <a:rPr lang="en-US" sz="2100" dirty="0"/>
                </a:b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sz="2100" dirty="0"/>
                </a:br>
                <a:r>
                  <a:rPr lang="en-US" sz="2100" dirty="0"/>
                  <a:t>subject to the constraint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1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The above is equivalent to the equations</a:t>
                </a:r>
                <a:br>
                  <a:rPr lang="en-US" sz="21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100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We must add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Finding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 can be accomplished by solving the system </a:t>
                </a:r>
                <a14:m>
                  <m:oMath xmlns:m="http://schemas.openxmlformats.org/officeDocument/2006/math">
                    <m:r>
                      <a:rPr lang="en-US" sz="21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2100" dirty="0"/>
                  <a:t> where</a:t>
                </a:r>
                <a:br>
                  <a:rPr lang="en-US" sz="2100" dirty="0"/>
                </a:br>
                <a14:m>
                  <m:oMath xmlns:m="http://schemas.openxmlformats.org/officeDocument/2006/math">
                    <m:r>
                      <a:rPr lang="en-US" sz="21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 1…1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1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0, 0,…,0, 1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100" b="1" dirty="0"/>
              </a:p>
              <a:p>
                <a:r>
                  <a:rPr lang="en-US" sz="2100" dirty="0"/>
                  <a:t>The system has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100" dirty="0"/>
                  <a:t>+1 equations and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100" dirty="0"/>
                  <a:t> unknowns. This is an overdetermined system and may not have a solution.</a:t>
                </a:r>
              </a:p>
              <a:p>
                <a:pPr marL="0" indent="0">
                  <a:buNone/>
                </a:pPr>
                <a:endParaRPr lang="en-US" sz="2100" dirty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2100" dirty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2100" dirty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21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536087"/>
                <a:ext cx="8229599" cy="4625431"/>
              </a:xfrm>
              <a:prstGeom prst="rect">
                <a:avLst/>
              </a:prstGeom>
              <a:blipFill>
                <a:blip r:embed="rId4"/>
                <a:stretch>
                  <a:fillRect l="-59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38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Steady State: Least Squares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8" y="1536087"/>
                <a:ext cx="8229599" cy="46254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Finding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can be accomplished by solving the system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2400" dirty="0"/>
                  <a:t> where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1…1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 0,…,0, 1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The system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+1 equations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unknowns. This is an overdetermined system and may not have a solutions.</a:t>
                </a:r>
              </a:p>
              <a:p>
                <a:r>
                  <a:rPr lang="en-US" sz="2400" dirty="0"/>
                  <a:t>Since the system is not guaranteed to have a solution, we find the least squares solution. That is, we find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which minimizes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100" dirty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2100" dirty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2100" dirty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21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536087"/>
                <a:ext cx="8229599" cy="4625431"/>
              </a:xfrm>
              <a:prstGeom prst="rect">
                <a:avLst/>
              </a:prstGeom>
              <a:blipFill>
                <a:blip r:embed="rId4"/>
                <a:stretch>
                  <a:fillRect l="-812" t="-786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Examples: Least Squares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8" y="1536087"/>
                <a:ext cx="8229599" cy="46254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900" dirty="0"/>
                  <a:t>Using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900" b="0" dirty="0"/>
                  <a:t>along with the matrix</a:t>
                </a:r>
                <a:endParaRPr lang="en-US" sz="19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we get from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dirty="0"/>
                  <a:t> the following system of equations </a:t>
                </a:r>
                <a14:m>
                  <m:oMath xmlns:m="http://schemas.openxmlformats.org/officeDocument/2006/math">
                    <m:r>
                      <a:rPr lang="en-US" sz="19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1900" dirty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Using the </a:t>
                </a:r>
                <a:r>
                  <a:rPr lang="en-US" sz="19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lstsq</a:t>
                </a:r>
                <a:r>
                  <a:rPr lang="en-US" sz="1900" dirty="0"/>
                  <a:t> function in the python </a:t>
                </a:r>
                <a:r>
                  <a:rPr lang="en-US" sz="19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numpy.linalg</a:t>
                </a:r>
                <a:r>
                  <a:rPr lang="en-US" sz="1900" dirty="0"/>
                  <a:t> package we find the value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900" dirty="0"/>
                  <a:t> which minimizes</a:t>
                </a:r>
                <a:br>
                  <a:rPr lang="en-US" sz="19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e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900" b="0" dirty="0"/>
                  <a:t>given by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≈⟨0.553, 0.263, 0.184⟩</m:t>
                    </m:r>
                  </m:oMath>
                </a14:m>
                <a:r>
                  <a:rPr lang="en-US" sz="1900" dirty="0"/>
                  <a:t> with residual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−33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dirty="0"/>
              </a:p>
              <a:p>
                <a:pPr marL="0" indent="0">
                  <a:buNone/>
                </a:pPr>
                <a:endParaRPr lang="en-US" sz="1900" dirty="0">
                  <a:latin typeface="+mj-lt"/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536087"/>
                <a:ext cx="8229599" cy="4625431"/>
              </a:xfrm>
              <a:prstGeom prst="rect">
                <a:avLst/>
              </a:prstGeom>
              <a:blipFill>
                <a:blip r:embed="rId4"/>
                <a:stretch>
                  <a:fillRect l="-517" t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48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Stochastic Models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375" y="1447134"/>
            <a:ext cx="8226425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Part II of this course we covered deterministic dynamic models. </a:t>
            </a:r>
          </a:p>
          <a:p>
            <a:pPr marL="800100" lvl="1" indent="-342900">
              <a:buFontTx/>
              <a:buChar char="−"/>
            </a:pPr>
            <a:r>
              <a:rPr lang="en-US" sz="2100" dirty="0"/>
              <a:t>For these models if we know the system and the initial conditions, we can theoretically find the state of the system at any given time.</a:t>
            </a:r>
          </a:p>
          <a:p>
            <a:pPr marL="800100" lvl="1" indent="-342900">
              <a:buFontTx/>
              <a:buChar char="−"/>
            </a:pPr>
            <a:r>
              <a:rPr lang="en-US" sz="2100" dirty="0"/>
              <a:t>We used several techniques to study these including: Phase Portraits, Vector Fields, Eigenvalues, Simulation,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With stochastic models we have an explicit representation of uncertainty.</a:t>
            </a:r>
          </a:p>
          <a:p>
            <a:pPr marL="800100" lvl="1" indent="-342900">
              <a:buFontTx/>
              <a:buChar char="−"/>
            </a:pPr>
            <a:r>
              <a:rPr lang="en-US" sz="2100" dirty="0"/>
              <a:t>The same set of parameter values and initial conditions may lead to different output states.</a:t>
            </a:r>
          </a:p>
          <a:p>
            <a:pPr marL="800100" lvl="1" indent="-342900">
              <a:buFontTx/>
              <a:buChar char="−"/>
            </a:pPr>
            <a:r>
              <a:rPr lang="en-US" sz="2100" dirty="0"/>
              <a:t>Models are typically indexed by time. </a:t>
            </a:r>
          </a:p>
          <a:p>
            <a:pPr marL="800100" lvl="1" indent="-342900">
              <a:buFontTx/>
              <a:buChar char="−"/>
            </a:pPr>
            <a:r>
              <a:rPr lang="en-US" sz="2100" dirty="0"/>
              <a:t>Probabilities are assigned to events (typically state changes) for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Used in Finance (Portfolio Analysis), Telecommunications (Traffic), Physics, Engineering, etc.</a:t>
            </a:r>
          </a:p>
        </p:txBody>
      </p:sp>
    </p:spTree>
    <p:extLst>
      <p:ext uri="{BB962C8B-B14F-4D97-AF65-F5344CB8AC3E}">
        <p14:creationId xmlns:p14="http://schemas.microsoft.com/office/powerpoint/2010/main" val="346600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Markov Chains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375" y="1447134"/>
            <a:ext cx="8226425" cy="2569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/>
              <a:t>Discrete time stochastic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Generalizes the discrete time dynamical system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/>
              <a:t>Basically a sequence of random jumps between the states of the system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We only study models with a finite set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The key property is: The next state of the system depends ONLY on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390911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Markov Chains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375" y="1447134"/>
                <a:ext cx="8226425" cy="49512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We let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{1,2,…,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300" dirty="0"/>
                  <a:t> represent the states of the system.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is the initial state of the system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/>
                  <a:t> is the state of the system after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time steps</a:t>
                </a:r>
                <a:br>
                  <a:rPr 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3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The probability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/>
                  <a:t> depends only on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/>
                  <a:t>. With this in mind, we let</a:t>
                </a:r>
                <a:br>
                  <a:rPr 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3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We cannot predict the future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/>
                  <a:t>. However, based on the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and the probabilities of moving from state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300" dirty="0"/>
                  <a:t> to state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/>
                  <a:t> given by</a:t>
                </a:r>
                <a:br>
                  <a:rPr lang="en-US" sz="2300" dirty="0"/>
                </a:b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sz="2300" dirty="0"/>
                </a:br>
                <a:r>
                  <a:rPr lang="en-US" sz="2300" dirty="0"/>
                  <a:t>the probabilities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/>
                  <a:t> are completely determined.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47134"/>
                <a:ext cx="8226425" cy="4951292"/>
              </a:xfrm>
              <a:prstGeom prst="rect">
                <a:avLst/>
              </a:prstGeom>
              <a:blipFill>
                <a:blip r:embed="rId4"/>
                <a:stretch>
                  <a:fillRect l="-890" t="-861" r="-1631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3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Markov Chains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375" y="1447134"/>
                <a:ext cx="8226425" cy="501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It is convenient to use vector notation. We 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/>
                  <a:t>and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the next state of the system is determined by the current state we have the 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a Markov Chain a </a:t>
                </a:r>
                <a:r>
                  <a:rPr lang="en-US" sz="2000" b="1" u="sng" dirty="0"/>
                  <a:t>steady-state distribution</a:t>
                </a:r>
                <a:r>
                  <a:rPr lang="en-US" sz="2000" dirty="0"/>
                  <a:t> is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Based on the equation above the steady state distribution can be found by solving the equation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subject to the constraint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47134"/>
                <a:ext cx="8226425" cy="5017720"/>
              </a:xfrm>
              <a:prstGeom prst="rect">
                <a:avLst/>
              </a:prstGeom>
              <a:blipFill>
                <a:blip r:embed="rId4"/>
                <a:stretch>
                  <a:fillRect l="-815" t="-607" r="-445" b="-7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Markov Chains: Theorem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375" y="1447134"/>
                <a:ext cx="8226425" cy="50059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/>
                  <a:t>Definition</a:t>
                </a:r>
              </a:p>
              <a:p>
                <a:r>
                  <a:rPr lang="en-US" sz="2000" b="0" dirty="0"/>
                  <a:t>A Markov Chain is said to be </a:t>
                </a:r>
                <a:r>
                  <a:rPr lang="en-US" sz="2000" b="1" i="1" dirty="0"/>
                  <a:t>ergodic </a:t>
                </a:r>
                <a:r>
                  <a:rPr lang="en-US" sz="2000" b="0" dirty="0"/>
                  <a:t>if </a:t>
                </a:r>
                <a:r>
                  <a:rPr lang="en-US" sz="2000" dirty="0"/>
                  <a:t>for each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 and each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 it is possible to transition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 to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 in a finite number of steps.</a:t>
                </a:r>
              </a:p>
              <a:p>
                <a:endParaRPr lang="en-US" sz="2000" b="0" dirty="0"/>
              </a:p>
              <a:p>
                <a:r>
                  <a:rPr lang="en-US" sz="2000" b="1" u="sng" dirty="0"/>
                  <a:t>Theorem (Fact)</a:t>
                </a:r>
              </a:p>
              <a:p>
                <a:r>
                  <a:rPr lang="en-US" sz="2000" b="0" dirty="0"/>
                  <a:t>An ergodic Markov Chain tends to a steady state. Furthermore, the steady-state distribution is the same regardless of the initial condition.</a:t>
                </a:r>
              </a:p>
              <a:p>
                <a:endParaRPr lang="en-US" sz="2000" dirty="0"/>
              </a:p>
              <a:p>
                <a:r>
                  <a:rPr lang="en-US" sz="2000" b="1" u="sng" dirty="0"/>
                  <a:t>Note</a:t>
                </a:r>
              </a:p>
              <a:p>
                <a:r>
                  <a:rPr lang="en-US" sz="2000" b="0" dirty="0"/>
                  <a:t>Finding the steady-sta</a:t>
                </a:r>
                <a:r>
                  <a:rPr lang="en-US" sz="2000" dirty="0"/>
                  <a:t>te probability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b="0" dirty="0"/>
                  <a:t> is </a:t>
                </a:r>
                <a:r>
                  <a:rPr lang="en-US" sz="2000" dirty="0"/>
                  <a:t>equivalent to the problem of locating the equilibrium of the discrete time dynamical system with state 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and the iteration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47134"/>
                <a:ext cx="8226425" cy="5005986"/>
              </a:xfrm>
              <a:prstGeom prst="rect">
                <a:avLst/>
              </a:prstGeom>
              <a:blipFill>
                <a:blip r:embed="rId4"/>
                <a:stretch>
                  <a:fillRect l="-815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8146026" cy="2239962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100" dirty="0">
                    <a:latin typeface=" arial"/>
                  </a:rPr>
                  <a:t>Describe the behavior of the following Markov Chain. The state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∈{1,23}</m:t>
                      </m:r>
                    </m:oMath>
                  </m:oMathPara>
                </a14:m>
                <a:endParaRPr lang="en-US" altLang="en-US" sz="2100" dirty="0">
                  <a:latin typeface=" arial"/>
                </a:endParaRPr>
              </a:p>
              <a:p>
                <a:pPr marL="0" indent="0">
                  <a:buNone/>
                </a:pPr>
                <a:r>
                  <a:rPr lang="en-US" altLang="en-US" sz="2100" dirty="0">
                    <a:latin typeface=" arial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2100" dirty="0">
                    <a:latin typeface=" arial"/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altLang="en-US" sz="2100" dirty="0">
                    <a:latin typeface=" arial"/>
                  </a:rPr>
                  <a:t> with equal probability.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2100" dirty="0">
                    <a:latin typeface=" arial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2100" dirty="0">
                    <a:latin typeface=" arial"/>
                  </a:rPr>
                  <a:t> with probability 0.7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2100" dirty="0">
                    <a:latin typeface=" arial"/>
                  </a:rPr>
                  <a:t> with probability 0.3.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en-US" sz="2100" dirty="0">
                    <a:latin typeface=" arial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2100" dirty="0">
                    <a:latin typeface=" arial"/>
                  </a:rPr>
                  <a:t> with probability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8146026" cy="2239962"/>
              </a:xfrm>
              <a:blipFill>
                <a:blip r:embed="rId4"/>
                <a:stretch>
                  <a:fillRect l="-746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AE8CF-8DA9-4E9E-9D89-793306C5B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551" y="3821112"/>
            <a:ext cx="4510772" cy="300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2D8A6-F7DD-4B5E-B644-68B5F1DF9968}"/>
              </a:ext>
            </a:extLst>
          </p:cNvPr>
          <p:cNvSpPr txBox="1"/>
          <p:nvPr/>
        </p:nvSpPr>
        <p:spPr>
          <a:xfrm>
            <a:off x="457199" y="4033400"/>
            <a:ext cx="381952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/>
              <a:t>state transition diagram</a:t>
            </a:r>
            <a:r>
              <a:rPr lang="en-US" sz="2000" dirty="0"/>
              <a:t> – allows us to visualize the Markov chain. </a:t>
            </a:r>
          </a:p>
          <a:p>
            <a:endParaRPr lang="en-US" sz="2000" dirty="0"/>
          </a:p>
          <a:p>
            <a:r>
              <a:rPr lang="en-US" sz="2000" dirty="0"/>
              <a:t>The nodes are states and the edges represent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32231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AE8CF-8DA9-4E9E-9D89-793306C5B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1" y="1571625"/>
            <a:ext cx="4510772" cy="300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460375" y="1684339"/>
                <a:ext cx="3819525" cy="40475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state transition probabilities are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:r>
                  <a:rPr lang="en-US" sz="2000" dirty="0"/>
                  <a:t>Recall that 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000" b="0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0" dirty="0"/>
                  <a:t> is the chance for going to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 when the current state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.</a:t>
                </a:r>
                <a:br>
                  <a:rPr lang="en-US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684339"/>
                <a:ext cx="3819525" cy="4047518"/>
              </a:xfrm>
              <a:prstGeom prst="rect">
                <a:avLst/>
              </a:prstGeom>
              <a:blipFill>
                <a:blip r:embed="rId5"/>
                <a:stretch>
                  <a:fillRect l="-1429" t="-44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ABA00-F48E-453D-A36A-22C6EAEEC52B}"/>
                  </a:ext>
                </a:extLst>
              </p:cNvPr>
              <p:cNvSpPr txBox="1"/>
              <p:nvPr/>
            </p:nvSpPr>
            <p:spPr>
              <a:xfrm>
                <a:off x="4572000" y="4581525"/>
                <a:ext cx="3990975" cy="1410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we have states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=(0.677…,0.211..,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ABA00-F48E-453D-A36A-22C6EAEE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81525"/>
                <a:ext cx="3990975" cy="1410130"/>
              </a:xfrm>
              <a:prstGeom prst="rect">
                <a:avLst/>
              </a:prstGeom>
              <a:blipFill>
                <a:blip r:embed="rId6"/>
                <a:stretch>
                  <a:fillRect l="-910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8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Iteration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AE8CF-8DA9-4E9E-9D89-793306C5B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1" y="1571625"/>
            <a:ext cx="4510772" cy="3009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232677" y="1684339"/>
                <a:ext cx="4047223" cy="4979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can 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to get an idea about the behavior of the Markov chain: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=(0.67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0.211,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0.111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89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226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590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248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162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532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271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197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564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546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88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556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182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=(0.55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0.26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0.18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=(0.55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0.26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0.18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=(0.55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0.26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0.185)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=(0.55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0.26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0.18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7" y="1684339"/>
                <a:ext cx="4047223" cy="4979440"/>
              </a:xfrm>
              <a:prstGeom prst="rect">
                <a:avLst/>
              </a:prstGeom>
              <a:blipFill>
                <a:blip r:embed="rId5"/>
                <a:stretch>
                  <a:fillRect l="-1198" t="-365" r="-2096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12ABA00-F48E-453D-A36A-22C6EAEEC52B}"/>
              </a:ext>
            </a:extLst>
          </p:cNvPr>
          <p:cNvSpPr txBox="1"/>
          <p:nvPr/>
        </p:nvSpPr>
        <p:spPr>
          <a:xfrm>
            <a:off x="4572000" y="4581525"/>
            <a:ext cx="39909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As we progress, the states do not change much and appear to be approaching a steady state.</a:t>
            </a:r>
          </a:p>
        </p:txBody>
      </p:sp>
    </p:spTree>
    <p:extLst>
      <p:ext uri="{BB962C8B-B14F-4D97-AF65-F5344CB8AC3E}">
        <p14:creationId xmlns:p14="http://schemas.microsoft.com/office/powerpoint/2010/main" val="3095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8239</TotalTime>
  <Words>797</Words>
  <Application>Microsoft Office PowerPoint</Application>
  <PresentationFormat>On-screen Show (4:3)</PresentationFormat>
  <Paragraphs>115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 arial</vt:lpstr>
      <vt:lpstr>Arial</vt:lpstr>
      <vt:lpstr>Calibri</vt:lpstr>
      <vt:lpstr>Cambria Math</vt:lpstr>
      <vt:lpstr>Consolas</vt:lpstr>
      <vt:lpstr>Office Theme</vt:lpstr>
      <vt:lpstr>Stochastic Models: Markov Chains</vt:lpstr>
      <vt:lpstr>Stochastic Models</vt:lpstr>
      <vt:lpstr>Markov Chains</vt:lpstr>
      <vt:lpstr>Markov Chains</vt:lpstr>
      <vt:lpstr>Markov Chains</vt:lpstr>
      <vt:lpstr>Markov Chains: Theorem</vt:lpstr>
      <vt:lpstr>Example</vt:lpstr>
      <vt:lpstr>Example</vt:lpstr>
      <vt:lpstr>Iteration</vt:lpstr>
      <vt:lpstr>Steady State: Least Squares</vt:lpstr>
      <vt:lpstr>Steady State: Least Squares</vt:lpstr>
      <vt:lpstr>Examples: Least Squares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359</cp:revision>
  <dcterms:created xsi:type="dcterms:W3CDTF">2014-07-15T14:47:24Z</dcterms:created>
  <dcterms:modified xsi:type="dcterms:W3CDTF">2019-04-25T18:51:23Z</dcterms:modified>
</cp:coreProperties>
</file>