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52" r:id="rId3"/>
    <p:sldId id="364" r:id="rId4"/>
    <p:sldId id="366" r:id="rId5"/>
    <p:sldId id="365" r:id="rId6"/>
    <p:sldId id="342" r:id="rId7"/>
    <p:sldId id="367" r:id="rId8"/>
    <p:sldId id="371" r:id="rId9"/>
    <p:sldId id="368" r:id="rId10"/>
    <p:sldId id="372" r:id="rId11"/>
    <p:sldId id="373" r:id="rId12"/>
    <p:sldId id="3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72417-95C0-453A-B2CB-8088EAC0616B}">
          <p14:sldIdLst>
            <p14:sldId id="256"/>
            <p14:sldId id="352"/>
            <p14:sldId id="364"/>
            <p14:sldId id="366"/>
            <p14:sldId id="365"/>
            <p14:sldId id="342"/>
            <p14:sldId id="367"/>
            <p14:sldId id="371"/>
            <p14:sldId id="368"/>
            <p14:sldId id="37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17C36-4635-4EA4-9FD1-C853293BAD20}" v="4003" dt="2019-03-21T01:58:5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cnel" userId="83c67da8-0358-45df-a8cb-c23f6394336a" providerId="ADAL" clId="{48517C36-4635-4EA4-9FD1-C853293BAD20}"/>
    <pc:docChg chg="undo custSel addSld delSld modSld sldOrd modSection">
      <pc:chgData name="Jeremy Becnel" userId="83c67da8-0358-45df-a8cb-c23f6394336a" providerId="ADAL" clId="{48517C36-4635-4EA4-9FD1-C853293BAD20}" dt="2019-04-25T03:23:48.313" v="5455" actId="1036"/>
      <pc:docMkLst>
        <pc:docMk/>
      </pc:docMkLst>
      <pc:sldChg chg="modSp">
        <pc:chgData name="Jeremy Becnel" userId="83c67da8-0358-45df-a8cb-c23f6394336a" providerId="ADAL" clId="{48517C36-4635-4EA4-9FD1-C853293BAD20}" dt="2019-03-19T21:17:53.947" v="8" actId="20577"/>
        <pc:sldMkLst>
          <pc:docMk/>
          <pc:sldMk cId="1953484933" sldId="256"/>
        </pc:sldMkLst>
        <pc:spChg chg="mod">
          <ac:chgData name="Jeremy Becnel" userId="83c67da8-0358-45df-a8cb-c23f6394336a" providerId="ADAL" clId="{48517C36-4635-4EA4-9FD1-C853293BAD20}" dt="2019-03-19T21:17:53.947" v="8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delSp modSp delAnim">
        <pc:chgData name="Jeremy Becnel" userId="83c67da8-0358-45df-a8cb-c23f6394336a" providerId="ADAL" clId="{48517C36-4635-4EA4-9FD1-C853293BAD20}" dt="2019-03-19T21:55:46.600" v="2226" actId="1035"/>
        <pc:sldMkLst>
          <pc:docMk/>
          <pc:sldMk cId="3223107516" sldId="342"/>
        </pc:sldMkLst>
        <pc:spChg chg="mod">
          <ac:chgData name="Jeremy Becnel" userId="83c67da8-0358-45df-a8cb-c23f6394336a" providerId="ADAL" clId="{48517C36-4635-4EA4-9FD1-C853293BAD20}" dt="2019-03-19T21:51:31.872" v="2071" actId="14100"/>
          <ac:spMkLst>
            <pc:docMk/>
            <pc:sldMk cId="3223107516" sldId="342"/>
            <ac:spMk id="3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19T21:55:46.600" v="2226" actId="1035"/>
          <ac:spMkLst>
            <pc:docMk/>
            <pc:sldMk cId="3223107516" sldId="342"/>
            <ac:spMk id="5" creationId="{43A2D8A6-F7DD-4B5E-B644-68B5F1DF9968}"/>
          </ac:spMkLst>
        </pc:spChg>
        <pc:picChg chg="del">
          <ac:chgData name="Jeremy Becnel" userId="83c67da8-0358-45df-a8cb-c23f6394336a" providerId="ADAL" clId="{48517C36-4635-4EA4-9FD1-C853293BAD20}" dt="2019-03-19T21:48:23.097" v="1806" actId="478"/>
          <ac:picMkLst>
            <pc:docMk/>
            <pc:sldMk cId="3223107516" sldId="342"/>
            <ac:picMk id="4" creationId="{051AE8CF-8DA9-4E9E-9D89-793306C5B506}"/>
          </ac:picMkLst>
        </pc:picChg>
      </pc:sldChg>
      <pc:sldChg chg="modSp">
        <pc:chgData name="Jeremy Becnel" userId="83c67da8-0358-45df-a8cb-c23f6394336a" providerId="ADAL" clId="{48517C36-4635-4EA4-9FD1-C853293BAD20}" dt="2019-03-19T21:23:12.560" v="328" actId="12"/>
        <pc:sldMkLst>
          <pc:docMk/>
          <pc:sldMk cId="3909119968" sldId="352"/>
        </pc:sldMkLst>
        <pc:spChg chg="mod">
          <ac:chgData name="Jeremy Becnel" userId="83c67da8-0358-45df-a8cb-c23f6394336a" providerId="ADAL" clId="{48517C36-4635-4EA4-9FD1-C853293BAD20}" dt="2019-03-19T21:18:10.050" v="16" actId="20577"/>
          <ac:spMkLst>
            <pc:docMk/>
            <pc:sldMk cId="3909119968" sldId="352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19T21:23:12.560" v="328" actId="12"/>
          <ac:spMkLst>
            <pc:docMk/>
            <pc:sldMk cId="3909119968" sldId="352"/>
            <ac:spMk id="4" creationId="{00000000-0000-0000-0000-000000000000}"/>
          </ac:spMkLst>
        </pc:spChg>
      </pc:sldChg>
      <pc:sldChg chg="modSp modAnim">
        <pc:chgData name="Jeremy Becnel" userId="83c67da8-0358-45df-a8cb-c23f6394336a" providerId="ADAL" clId="{48517C36-4635-4EA4-9FD1-C853293BAD20}" dt="2019-03-19T21:52:59.850" v="2083"/>
        <pc:sldMkLst>
          <pc:docMk/>
          <pc:sldMk cId="446314973" sldId="364"/>
        </pc:sldMkLst>
        <pc:spChg chg="mod">
          <ac:chgData name="Jeremy Becnel" userId="83c67da8-0358-45df-a8cb-c23f6394336a" providerId="ADAL" clId="{48517C36-4635-4EA4-9FD1-C853293BAD20}" dt="2019-03-19T21:23:26.820" v="337" actId="20577"/>
          <ac:spMkLst>
            <pc:docMk/>
            <pc:sldMk cId="446314973" sldId="364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19T21:30:12.261" v="706" actId="20577"/>
          <ac:spMkLst>
            <pc:docMk/>
            <pc:sldMk cId="446314973" sldId="364"/>
            <ac:spMk id="4" creationId="{00000000-0000-0000-0000-000000000000}"/>
          </ac:spMkLst>
        </pc:spChg>
      </pc:sldChg>
      <pc:sldChg chg="modSp modAnim">
        <pc:chgData name="Jeremy Becnel" userId="83c67da8-0358-45df-a8cb-c23f6394336a" providerId="ADAL" clId="{48517C36-4635-4EA4-9FD1-C853293BAD20}" dt="2019-03-19T21:51:55.559" v="2074"/>
        <pc:sldMkLst>
          <pc:docMk/>
          <pc:sldMk cId="4233637821" sldId="365"/>
        </pc:sldMkLst>
        <pc:spChg chg="mod">
          <ac:chgData name="Jeremy Becnel" userId="83c67da8-0358-45df-a8cb-c23f6394336a" providerId="ADAL" clId="{48517C36-4635-4EA4-9FD1-C853293BAD20}" dt="2019-03-19T21:41:33.831" v="1218" actId="20577"/>
          <ac:spMkLst>
            <pc:docMk/>
            <pc:sldMk cId="4233637821" sldId="365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19T21:47:33.937" v="1805" actId="6549"/>
          <ac:spMkLst>
            <pc:docMk/>
            <pc:sldMk cId="4233637821" sldId="365"/>
            <ac:spMk id="4" creationId="{00000000-0000-0000-0000-000000000000}"/>
          </ac:spMkLst>
        </pc:spChg>
      </pc:sldChg>
      <pc:sldChg chg="modSp ord modAnim">
        <pc:chgData name="Jeremy Becnel" userId="83c67da8-0358-45df-a8cb-c23f6394336a" providerId="ADAL" clId="{48517C36-4635-4EA4-9FD1-C853293BAD20}" dt="2019-03-19T21:52:32.582" v="2081"/>
        <pc:sldMkLst>
          <pc:docMk/>
          <pc:sldMk cId="3778137886" sldId="366"/>
        </pc:sldMkLst>
        <pc:spChg chg="mod">
          <ac:chgData name="Jeremy Becnel" userId="83c67da8-0358-45df-a8cb-c23f6394336a" providerId="ADAL" clId="{48517C36-4635-4EA4-9FD1-C853293BAD20}" dt="2019-03-19T21:31:09.491" v="717" actId="20577"/>
          <ac:spMkLst>
            <pc:docMk/>
            <pc:sldMk cId="3778137886" sldId="366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19T21:39:57.462" v="1182" actId="20577"/>
          <ac:spMkLst>
            <pc:docMk/>
            <pc:sldMk cId="3778137886" sldId="366"/>
            <ac:spMk id="4" creationId="{00000000-0000-0000-0000-000000000000}"/>
          </ac:spMkLst>
        </pc:spChg>
      </pc:sldChg>
      <pc:sldChg chg="delSp modSp delAnim modAnim">
        <pc:chgData name="Jeremy Becnel" userId="83c67da8-0358-45df-a8cb-c23f6394336a" providerId="ADAL" clId="{48517C36-4635-4EA4-9FD1-C853293BAD20}" dt="2019-04-25T03:23:48.313" v="5455" actId="1036"/>
        <pc:sldMkLst>
          <pc:docMk/>
          <pc:sldMk cId="569878981" sldId="367"/>
        </pc:sldMkLst>
        <pc:spChg chg="del">
          <ac:chgData name="Jeremy Becnel" userId="83c67da8-0358-45df-a8cb-c23f6394336a" providerId="ADAL" clId="{48517C36-4635-4EA4-9FD1-C853293BAD20}" dt="2019-03-19T22:03:03.745" v="2406" actId="478"/>
          <ac:spMkLst>
            <pc:docMk/>
            <pc:sldMk cId="569878981" sldId="367"/>
            <ac:spMk id="3" creationId="{E12ABA00-F48E-453D-A36A-22C6EAEEC52B}"/>
          </ac:spMkLst>
        </pc:spChg>
        <pc:spChg chg="mod">
          <ac:chgData name="Jeremy Becnel" userId="83c67da8-0358-45df-a8cb-c23f6394336a" providerId="ADAL" clId="{48517C36-4635-4EA4-9FD1-C853293BAD20}" dt="2019-04-25T03:23:48.313" v="5455" actId="1036"/>
          <ac:spMkLst>
            <pc:docMk/>
            <pc:sldMk cId="569878981" sldId="367"/>
            <ac:spMk id="5" creationId="{43A2D8A6-F7DD-4B5E-B644-68B5F1DF9968}"/>
          </ac:spMkLst>
        </pc:spChg>
        <pc:picChg chg="del">
          <ac:chgData name="Jeremy Becnel" userId="83c67da8-0358-45df-a8cb-c23f6394336a" providerId="ADAL" clId="{48517C36-4635-4EA4-9FD1-C853293BAD20}" dt="2019-03-19T21:56:35.781" v="2229" actId="478"/>
          <ac:picMkLst>
            <pc:docMk/>
            <pc:sldMk cId="569878981" sldId="367"/>
            <ac:picMk id="4" creationId="{051AE8CF-8DA9-4E9E-9D89-793306C5B506}"/>
          </ac:picMkLst>
        </pc:picChg>
      </pc:sldChg>
      <pc:sldChg chg="addSp delSp modSp modAnim">
        <pc:chgData name="Jeremy Becnel" userId="83c67da8-0358-45df-a8cb-c23f6394336a" providerId="ADAL" clId="{48517C36-4635-4EA4-9FD1-C853293BAD20}" dt="2019-03-21T01:27:10.490" v="5136" actId="20577"/>
        <pc:sldMkLst>
          <pc:docMk/>
          <pc:sldMk cId="309564378" sldId="368"/>
        </pc:sldMkLst>
        <pc:spChg chg="mod">
          <ac:chgData name="Jeremy Becnel" userId="83c67da8-0358-45df-a8cb-c23f6394336a" providerId="ADAL" clId="{48517C36-4635-4EA4-9FD1-C853293BAD20}" dt="2019-03-21T01:27:10.490" v="5136" actId="20577"/>
          <ac:spMkLst>
            <pc:docMk/>
            <pc:sldMk cId="309564378" sldId="368"/>
            <ac:spMk id="3" creationId="{E12ABA00-F48E-453D-A36A-22C6EAEEC52B}"/>
          </ac:spMkLst>
        </pc:spChg>
        <pc:spChg chg="mod">
          <ac:chgData name="Jeremy Becnel" userId="83c67da8-0358-45df-a8cb-c23f6394336a" providerId="ADAL" clId="{48517C36-4635-4EA4-9FD1-C853293BAD20}" dt="2019-03-20T16:13:53.165" v="3623" actId="255"/>
          <ac:spMkLst>
            <pc:docMk/>
            <pc:sldMk cId="309564378" sldId="368"/>
            <ac:spMk id="5" creationId="{43A2D8A6-F7DD-4B5E-B644-68B5F1DF9968}"/>
          </ac:spMkLst>
        </pc:spChg>
        <pc:picChg chg="del mod">
          <ac:chgData name="Jeremy Becnel" userId="83c67da8-0358-45df-a8cb-c23f6394336a" providerId="ADAL" clId="{48517C36-4635-4EA4-9FD1-C853293BAD20}" dt="2019-03-20T16:26:36.016" v="3649" actId="478"/>
          <ac:picMkLst>
            <pc:docMk/>
            <pc:sldMk cId="309564378" sldId="368"/>
            <ac:picMk id="4" creationId="{051AE8CF-8DA9-4E9E-9D89-793306C5B506}"/>
          </ac:picMkLst>
        </pc:picChg>
        <pc:picChg chg="add mod">
          <ac:chgData name="Jeremy Becnel" userId="83c67da8-0358-45df-a8cb-c23f6394336a" providerId="ADAL" clId="{48517C36-4635-4EA4-9FD1-C853293BAD20}" dt="2019-03-20T16:26:49.581" v="3652" actId="14100"/>
          <ac:picMkLst>
            <pc:docMk/>
            <pc:sldMk cId="309564378" sldId="368"/>
            <ac:picMk id="8" creationId="{72EAE63C-4382-454F-BE6A-70E1F400C14A}"/>
          </ac:picMkLst>
        </pc:picChg>
      </pc:sldChg>
      <pc:sldChg chg="modSp add ord">
        <pc:chgData name="Jeremy Becnel" userId="83c67da8-0358-45df-a8cb-c23f6394336a" providerId="ADAL" clId="{48517C36-4635-4EA4-9FD1-C853293BAD20}" dt="2019-03-20T16:02:59.448" v="3091" actId="20577"/>
        <pc:sldMkLst>
          <pc:docMk/>
          <pc:sldMk cId="2161745935" sldId="371"/>
        </pc:sldMkLst>
        <pc:spChg chg="mod">
          <ac:chgData name="Jeremy Becnel" userId="83c67da8-0358-45df-a8cb-c23f6394336a" providerId="ADAL" clId="{48517C36-4635-4EA4-9FD1-C853293BAD20}" dt="2019-03-20T15:56:48.158" v="2790" actId="20577"/>
          <ac:spMkLst>
            <pc:docMk/>
            <pc:sldMk cId="2161745935" sldId="371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20T16:02:59.448" v="3091" actId="20577"/>
          <ac:spMkLst>
            <pc:docMk/>
            <pc:sldMk cId="2161745935" sldId="371"/>
            <ac:spMk id="5" creationId="{43A2D8A6-F7DD-4B5E-B644-68B5F1DF9968}"/>
          </ac:spMkLst>
        </pc:spChg>
      </pc:sldChg>
      <pc:sldChg chg="modSp add modAnim">
        <pc:chgData name="Jeremy Becnel" userId="83c67da8-0358-45df-a8cb-c23f6394336a" providerId="ADAL" clId="{48517C36-4635-4EA4-9FD1-C853293BAD20}" dt="2019-03-21T01:27:27.227" v="5138" actId="20577"/>
        <pc:sldMkLst>
          <pc:docMk/>
          <pc:sldMk cId="1085428885" sldId="372"/>
        </pc:sldMkLst>
        <pc:spChg chg="mod">
          <ac:chgData name="Jeremy Becnel" userId="83c67da8-0358-45df-a8cb-c23f6394336a" providerId="ADAL" clId="{48517C36-4635-4EA4-9FD1-C853293BAD20}" dt="2019-03-20T17:11:09.164" v="4213" actId="20577"/>
          <ac:spMkLst>
            <pc:docMk/>
            <pc:sldMk cId="1085428885" sldId="372"/>
            <ac:spMk id="2" creationId="{00000000-0000-0000-0000-000000000000}"/>
          </ac:spMkLst>
        </pc:spChg>
        <pc:spChg chg="mod">
          <ac:chgData name="Jeremy Becnel" userId="83c67da8-0358-45df-a8cb-c23f6394336a" providerId="ADAL" clId="{48517C36-4635-4EA4-9FD1-C853293BAD20}" dt="2019-03-21T01:27:21.695" v="5137" actId="20577"/>
          <ac:spMkLst>
            <pc:docMk/>
            <pc:sldMk cId="1085428885" sldId="372"/>
            <ac:spMk id="3" creationId="{E12ABA00-F48E-453D-A36A-22C6EAEEC52B}"/>
          </ac:spMkLst>
        </pc:spChg>
        <pc:spChg chg="mod">
          <ac:chgData name="Jeremy Becnel" userId="83c67da8-0358-45df-a8cb-c23f6394336a" providerId="ADAL" clId="{48517C36-4635-4EA4-9FD1-C853293BAD20}" dt="2019-03-21T01:27:27.227" v="5138" actId="20577"/>
          <ac:spMkLst>
            <pc:docMk/>
            <pc:sldMk cId="1085428885" sldId="372"/>
            <ac:spMk id="5" creationId="{43A2D8A6-F7DD-4B5E-B644-68B5F1DF9968}"/>
          </ac:spMkLst>
        </pc:spChg>
        <pc:picChg chg="mod">
          <ac:chgData name="Jeremy Becnel" userId="83c67da8-0358-45df-a8cb-c23f6394336a" providerId="ADAL" clId="{48517C36-4635-4EA4-9FD1-C853293BAD20}" dt="2019-03-20T17:08:20.818" v="4023" actId="1076"/>
          <ac:picMkLst>
            <pc:docMk/>
            <pc:sldMk cId="1085428885" sldId="372"/>
            <ac:picMk id="8" creationId="{72EAE63C-4382-454F-BE6A-70E1F400C14A}"/>
          </ac:picMkLst>
        </pc:picChg>
      </pc:sldChg>
      <pc:sldChg chg="addSp delSp modSp add delAnim modAnim">
        <pc:chgData name="Jeremy Becnel" userId="83c67da8-0358-45df-a8cb-c23f6394336a" providerId="ADAL" clId="{48517C36-4635-4EA4-9FD1-C853293BAD20}" dt="2019-03-21T01:51:34.859" v="5153" actId="20577"/>
        <pc:sldMkLst>
          <pc:docMk/>
          <pc:sldMk cId="2100607751" sldId="373"/>
        </pc:sldMkLst>
        <pc:spChg chg="mod">
          <ac:chgData name="Jeremy Becnel" userId="83c67da8-0358-45df-a8cb-c23f6394336a" providerId="ADAL" clId="{48517C36-4635-4EA4-9FD1-C853293BAD20}" dt="2019-03-21T01:51:34.859" v="5153" actId="20577"/>
          <ac:spMkLst>
            <pc:docMk/>
            <pc:sldMk cId="2100607751" sldId="373"/>
            <ac:spMk id="2" creationId="{00000000-0000-0000-0000-000000000000}"/>
          </ac:spMkLst>
        </pc:spChg>
        <pc:spChg chg="del">
          <ac:chgData name="Jeremy Becnel" userId="83c67da8-0358-45df-a8cb-c23f6394336a" providerId="ADAL" clId="{48517C36-4635-4EA4-9FD1-C853293BAD20}" dt="2019-03-20T17:11:37.364" v="4216" actId="478"/>
          <ac:spMkLst>
            <pc:docMk/>
            <pc:sldMk cId="2100607751" sldId="373"/>
            <ac:spMk id="3" creationId="{E12ABA00-F48E-453D-A36A-22C6EAEEC52B}"/>
          </ac:spMkLst>
        </pc:spChg>
        <pc:spChg chg="add mod">
          <ac:chgData name="Jeremy Becnel" userId="83c67da8-0358-45df-a8cb-c23f6394336a" providerId="ADAL" clId="{48517C36-4635-4EA4-9FD1-C853293BAD20}" dt="2019-03-20T17:40:48.826" v="5130" actId="13822"/>
          <ac:spMkLst>
            <pc:docMk/>
            <pc:sldMk cId="2100607751" sldId="373"/>
            <ac:spMk id="4" creationId="{21F53847-571F-4C41-B9E9-617A84F69B0C}"/>
          </ac:spMkLst>
        </pc:spChg>
        <pc:spChg chg="mod">
          <ac:chgData name="Jeremy Becnel" userId="83c67da8-0358-45df-a8cb-c23f6394336a" providerId="ADAL" clId="{48517C36-4635-4EA4-9FD1-C853293BAD20}" dt="2019-03-21T01:27:34.270" v="5140" actId="20577"/>
          <ac:spMkLst>
            <pc:docMk/>
            <pc:sldMk cId="2100607751" sldId="373"/>
            <ac:spMk id="5" creationId="{43A2D8A6-F7DD-4B5E-B644-68B5F1DF9968}"/>
          </ac:spMkLst>
        </pc:spChg>
        <pc:spChg chg="add mod">
          <ac:chgData name="Jeremy Becnel" userId="83c67da8-0358-45df-a8cb-c23f6394336a" providerId="ADAL" clId="{48517C36-4635-4EA4-9FD1-C853293BAD20}" dt="2019-03-21T01:27:57.520" v="5144" actId="20577"/>
          <ac:spMkLst>
            <pc:docMk/>
            <pc:sldMk cId="2100607751" sldId="373"/>
            <ac:spMk id="9" creationId="{CA174804-6883-41FF-AC7C-D9A1CDBCF1C2}"/>
          </ac:spMkLst>
        </pc:spChg>
        <pc:picChg chg="del">
          <ac:chgData name="Jeremy Becnel" userId="83c67da8-0358-45df-a8cb-c23f6394336a" providerId="ADAL" clId="{48517C36-4635-4EA4-9FD1-C853293BAD20}" dt="2019-03-20T17:11:32.654" v="4215" actId="478"/>
          <ac:picMkLst>
            <pc:docMk/>
            <pc:sldMk cId="2100607751" sldId="373"/>
            <ac:picMk id="8" creationId="{72EAE63C-4382-454F-BE6A-70E1F400C14A}"/>
          </ac:picMkLst>
        </pc:picChg>
      </pc:sldChg>
      <pc:sldChg chg="delSp modSp add delAnim modAnim">
        <pc:chgData name="Jeremy Becnel" userId="83c67da8-0358-45df-a8cb-c23f6394336a" providerId="ADAL" clId="{48517C36-4635-4EA4-9FD1-C853293BAD20}" dt="2019-03-21T01:58:58.202" v="5451"/>
        <pc:sldMkLst>
          <pc:docMk/>
          <pc:sldMk cId="4131951353" sldId="374"/>
        </pc:sldMkLst>
        <pc:spChg chg="del">
          <ac:chgData name="Jeremy Becnel" userId="83c67da8-0358-45df-a8cb-c23f6394336a" providerId="ADAL" clId="{48517C36-4635-4EA4-9FD1-C853293BAD20}" dt="2019-03-21T01:53:25.642" v="5177" actId="478"/>
          <ac:spMkLst>
            <pc:docMk/>
            <pc:sldMk cId="4131951353" sldId="374"/>
            <ac:spMk id="4" creationId="{21F53847-571F-4C41-B9E9-617A84F69B0C}"/>
          </ac:spMkLst>
        </pc:spChg>
        <pc:spChg chg="mod">
          <ac:chgData name="Jeremy Becnel" userId="83c67da8-0358-45df-a8cb-c23f6394336a" providerId="ADAL" clId="{48517C36-4635-4EA4-9FD1-C853293BAD20}" dt="2019-03-21T01:58:47.425" v="5450" actId="255"/>
          <ac:spMkLst>
            <pc:docMk/>
            <pc:sldMk cId="4131951353" sldId="374"/>
            <ac:spMk id="5" creationId="{43A2D8A6-F7DD-4B5E-B644-68B5F1DF9968}"/>
          </ac:spMkLst>
        </pc:spChg>
        <pc:spChg chg="mod">
          <ac:chgData name="Jeremy Becnel" userId="83c67da8-0358-45df-a8cb-c23f6394336a" providerId="ADAL" clId="{48517C36-4635-4EA4-9FD1-C853293BAD20}" dt="2019-03-21T01:58:34.146" v="5433" actId="255"/>
          <ac:spMkLst>
            <pc:docMk/>
            <pc:sldMk cId="4131951353" sldId="374"/>
            <ac:spMk id="9" creationId="{CA174804-6883-41FF-AC7C-D9A1CDBCF1C2}"/>
          </ac:spMkLst>
        </pc:spChg>
      </pc:sldChg>
    </pc:docChg>
  </pc:docChgLst>
  <pc:docChgLst>
    <pc:chgData name="Jeremy Becnel" userId="83c67da8-0358-45df-a8cb-c23f6394336a" providerId="ADAL" clId="{FCB8334E-3568-46A5-9D41-B5C0A40E14B8}"/>
    <pc:docChg chg="undo custSel addSld delSld modSld modSection">
      <pc:chgData name="Jeremy Becnel" userId="83c67da8-0358-45df-a8cb-c23f6394336a" providerId="ADAL" clId="{FCB8334E-3568-46A5-9D41-B5C0A40E14B8}" dt="2019-03-18T15:25:54.351" v="6577" actId="20577"/>
      <pc:docMkLst>
        <pc:docMk/>
      </pc:docMkLst>
      <pc:sldChg chg="modSp">
        <pc:chgData name="Jeremy Becnel" userId="83c67da8-0358-45df-a8cb-c23f6394336a" providerId="ADAL" clId="{FCB8334E-3568-46A5-9D41-B5C0A40E14B8}" dt="2019-03-15T00:27:56.397" v="31" actId="20577"/>
        <pc:sldMkLst>
          <pc:docMk/>
          <pc:sldMk cId="1953484933" sldId="256"/>
        </pc:sldMkLst>
        <pc:spChg chg="mod">
          <ac:chgData name="Jeremy Becnel" userId="83c67da8-0358-45df-a8cb-c23f6394336a" providerId="ADAL" clId="{FCB8334E-3568-46A5-9D41-B5C0A40E14B8}" dt="2019-03-15T00:27:56.397" v="31" actId="20577"/>
          <ac:spMkLst>
            <pc:docMk/>
            <pc:sldMk cId="1953484933" sldId="256"/>
            <ac:spMk id="2" creationId="{00000000-0000-0000-0000-000000000000}"/>
          </ac:spMkLst>
        </pc:spChg>
      </pc:sldChg>
      <pc:sldChg chg="addSp modSp modAnim">
        <pc:chgData name="Jeremy Becnel" userId="83c67da8-0358-45df-a8cb-c23f6394336a" providerId="ADAL" clId="{FCB8334E-3568-46A5-9D41-B5C0A40E14B8}" dt="2019-03-18T15:21:51.252" v="6558" actId="20577"/>
        <pc:sldMkLst>
          <pc:docMk/>
          <pc:sldMk cId="3223107516" sldId="342"/>
        </pc:sldMkLst>
        <pc:spChg chg="mod">
          <ac:chgData name="Jeremy Becnel" userId="83c67da8-0358-45df-a8cb-c23f6394336a" providerId="ADAL" clId="{FCB8334E-3568-46A5-9D41-B5C0A40E14B8}" dt="2019-03-16T22:49:56.935" v="3564" actId="20577"/>
          <ac:spMkLst>
            <pc:docMk/>
            <pc:sldMk cId="3223107516" sldId="342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6T22:59:51.030" v="4050" actId="13822"/>
          <ac:spMkLst>
            <pc:docMk/>
            <pc:sldMk cId="3223107516" sldId="342"/>
            <ac:spMk id="3" creationId="{00000000-0000-0000-0000-000000000000}"/>
          </ac:spMkLst>
        </pc:spChg>
        <pc:spChg chg="add mod">
          <ac:chgData name="Jeremy Becnel" userId="83c67da8-0358-45df-a8cb-c23f6394336a" providerId="ADAL" clId="{FCB8334E-3568-46A5-9D41-B5C0A40E14B8}" dt="2019-03-18T15:21:51.252" v="6558" actId="20577"/>
          <ac:spMkLst>
            <pc:docMk/>
            <pc:sldMk cId="3223107516" sldId="342"/>
            <ac:spMk id="5" creationId="{43A2D8A6-F7DD-4B5E-B644-68B5F1DF9968}"/>
          </ac:spMkLst>
        </pc:spChg>
        <pc:picChg chg="add mod">
          <ac:chgData name="Jeremy Becnel" userId="83c67da8-0358-45df-a8cb-c23f6394336a" providerId="ADAL" clId="{FCB8334E-3568-46A5-9D41-B5C0A40E14B8}" dt="2019-03-16T22:57:19.430" v="3916" actId="1076"/>
          <ac:picMkLst>
            <pc:docMk/>
            <pc:sldMk cId="3223107516" sldId="342"/>
            <ac:picMk id="4" creationId="{051AE8CF-8DA9-4E9E-9D89-793306C5B506}"/>
          </ac:picMkLst>
        </pc:picChg>
      </pc:sldChg>
      <pc:sldChg chg="modSp">
        <pc:chgData name="Jeremy Becnel" userId="83c67da8-0358-45df-a8cb-c23f6394336a" providerId="ADAL" clId="{FCB8334E-3568-46A5-9D41-B5C0A40E14B8}" dt="2019-03-15T00:48:09.919" v="1295" actId="255"/>
        <pc:sldMkLst>
          <pc:docMk/>
          <pc:sldMk cId="3909119968" sldId="352"/>
        </pc:sldMkLst>
        <pc:spChg chg="mod">
          <ac:chgData name="Jeremy Becnel" userId="83c67da8-0358-45df-a8cb-c23f6394336a" providerId="ADAL" clId="{FCB8334E-3568-46A5-9D41-B5C0A40E14B8}" dt="2019-03-15T00:43:27.272" v="956" actId="20577"/>
          <ac:spMkLst>
            <pc:docMk/>
            <pc:sldMk cId="3909119968" sldId="352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5T00:48:09.919" v="1295" actId="255"/>
          <ac:spMkLst>
            <pc:docMk/>
            <pc:sldMk cId="3909119968" sldId="352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5T12:45:11.336" v="3526" actId="20577"/>
        <pc:sldMkLst>
          <pc:docMk/>
          <pc:sldMk cId="446314973" sldId="364"/>
        </pc:sldMkLst>
        <pc:spChg chg="mod">
          <ac:chgData name="Jeremy Becnel" userId="83c67da8-0358-45df-a8cb-c23f6394336a" providerId="ADAL" clId="{FCB8334E-3568-46A5-9D41-B5C0A40E14B8}" dt="2019-03-15T12:45:11.336" v="3526" actId="20577"/>
          <ac:spMkLst>
            <pc:docMk/>
            <pc:sldMk cId="446314973" sldId="364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5T12:46:23.773" v="3532"/>
        <pc:sldMkLst>
          <pc:docMk/>
          <pc:sldMk cId="4233637821" sldId="365"/>
        </pc:sldMkLst>
        <pc:spChg chg="mod">
          <ac:chgData name="Jeremy Becnel" userId="83c67da8-0358-45df-a8cb-c23f6394336a" providerId="ADAL" clId="{FCB8334E-3568-46A5-9D41-B5C0A40E14B8}" dt="2019-03-15T12:46:08.275" v="3531" actId="20577"/>
          <ac:spMkLst>
            <pc:docMk/>
            <pc:sldMk cId="4233637821" sldId="365"/>
            <ac:spMk id="4" creationId="{00000000-0000-0000-0000-000000000000}"/>
          </ac:spMkLst>
        </pc:spChg>
      </pc:sldChg>
      <pc:sldChg chg="modSp add modAnim">
        <pc:chgData name="Jeremy Becnel" userId="83c67da8-0358-45df-a8cb-c23f6394336a" providerId="ADAL" clId="{FCB8334E-3568-46A5-9D41-B5C0A40E14B8}" dt="2019-03-18T15:20:18.131" v="6553" actId="20577"/>
        <pc:sldMkLst>
          <pc:docMk/>
          <pc:sldMk cId="3778137886" sldId="366"/>
        </pc:sldMkLst>
        <pc:spChg chg="mod">
          <ac:chgData name="Jeremy Becnel" userId="83c67da8-0358-45df-a8cb-c23f6394336a" providerId="ADAL" clId="{FCB8334E-3568-46A5-9D41-B5C0A40E14B8}" dt="2019-03-15T02:07:56.559" v="2648" actId="20577"/>
          <ac:spMkLst>
            <pc:docMk/>
            <pc:sldMk cId="3778137886" sldId="366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20:18.131" v="6553" actId="20577"/>
          <ac:spMkLst>
            <pc:docMk/>
            <pc:sldMk cId="3778137886" sldId="366"/>
            <ac:spMk id="4" creationId="{00000000-0000-0000-0000-000000000000}"/>
          </ac:spMkLst>
        </pc:spChg>
      </pc:sldChg>
      <pc:sldChg chg="addSp delSp modSp add modAnim">
        <pc:chgData name="Jeremy Becnel" userId="83c67da8-0358-45df-a8cb-c23f6394336a" providerId="ADAL" clId="{FCB8334E-3568-46A5-9D41-B5C0A40E14B8}" dt="2019-03-17T02:50:05.420" v="4415"/>
        <pc:sldMkLst>
          <pc:docMk/>
          <pc:sldMk cId="569878981" sldId="367"/>
        </pc:sldMkLst>
        <pc:spChg chg="del">
          <ac:chgData name="Jeremy Becnel" userId="83c67da8-0358-45df-a8cb-c23f6394336a" providerId="ADAL" clId="{FCB8334E-3568-46A5-9D41-B5C0A40E14B8}" dt="2019-03-16T23:05:12.518" v="4063" actId="478"/>
          <ac:spMkLst>
            <pc:docMk/>
            <pc:sldMk cId="569878981" sldId="367"/>
            <ac:spMk id="3" creationId="{00000000-0000-0000-0000-000000000000}"/>
          </ac:spMkLst>
        </pc:spChg>
        <pc:spChg chg="add mod">
          <ac:chgData name="Jeremy Becnel" userId="83c67da8-0358-45df-a8cb-c23f6394336a" providerId="ADAL" clId="{FCB8334E-3568-46A5-9D41-B5C0A40E14B8}" dt="2019-03-17T02:49:55.140" v="4414" actId="14100"/>
          <ac:spMkLst>
            <pc:docMk/>
            <pc:sldMk cId="569878981" sldId="367"/>
            <ac:spMk id="3" creationId="{E12ABA00-F48E-453D-A36A-22C6EAEEC52B}"/>
          </ac:spMkLst>
        </pc:spChg>
        <pc:spChg chg="mod">
          <ac:chgData name="Jeremy Becnel" userId="83c67da8-0358-45df-a8cb-c23f6394336a" providerId="ADAL" clId="{FCB8334E-3568-46A5-9D41-B5C0A40E14B8}" dt="2019-03-17T02:44:02.430" v="4293" actId="20577"/>
          <ac:spMkLst>
            <pc:docMk/>
            <pc:sldMk cId="569878981" sldId="367"/>
            <ac:spMk id="5" creationId="{43A2D8A6-F7DD-4B5E-B644-68B5F1DF9968}"/>
          </ac:spMkLst>
        </pc:spChg>
        <pc:spChg chg="add del mod">
          <ac:chgData name="Jeremy Becnel" userId="83c67da8-0358-45df-a8cb-c23f6394336a" providerId="ADAL" clId="{FCB8334E-3568-46A5-9D41-B5C0A40E14B8}" dt="2019-03-16T23:05:17.058" v="4064" actId="478"/>
          <ac:spMkLst>
            <pc:docMk/>
            <pc:sldMk cId="569878981" sldId="367"/>
            <ac:spMk id="8" creationId="{341BC3A7-71E4-4EC0-A804-B7685A71CF0C}"/>
          </ac:spMkLst>
        </pc:spChg>
        <pc:picChg chg="mod">
          <ac:chgData name="Jeremy Becnel" userId="83c67da8-0358-45df-a8cb-c23f6394336a" providerId="ADAL" clId="{FCB8334E-3568-46A5-9D41-B5C0A40E14B8}" dt="2019-03-16T23:05:34.315" v="4068" actId="1036"/>
          <ac:picMkLst>
            <pc:docMk/>
            <pc:sldMk cId="569878981" sldId="367"/>
            <ac:picMk id="4" creationId="{051AE8CF-8DA9-4E9E-9D89-793306C5B506}"/>
          </ac:picMkLst>
        </pc:picChg>
      </pc:sldChg>
      <pc:sldChg chg="modSp add">
        <pc:chgData name="Jeremy Becnel" userId="83c67da8-0358-45df-a8cb-c23f6394336a" providerId="ADAL" clId="{FCB8334E-3568-46A5-9D41-B5C0A40E14B8}" dt="2019-03-18T15:23:16.294" v="6559" actId="20577"/>
        <pc:sldMkLst>
          <pc:docMk/>
          <pc:sldMk cId="309564378" sldId="368"/>
        </pc:sldMkLst>
        <pc:spChg chg="mod">
          <ac:chgData name="Jeremy Becnel" userId="83c67da8-0358-45df-a8cb-c23f6394336a" providerId="ADAL" clId="{FCB8334E-3568-46A5-9D41-B5C0A40E14B8}" dt="2019-03-18T01:56:45.540" v="4425" actId="20577"/>
          <ac:spMkLst>
            <pc:docMk/>
            <pc:sldMk cId="309564378" sldId="368"/>
            <ac:spMk id="2" creationId="{00000000-0000-0000-0000-000000000000}"/>
          </ac:spMkLst>
        </pc:spChg>
        <pc:spChg chg="mod">
          <ac:chgData name="Jeremy Becnel" userId="83c67da8-0358-45df-a8cb-c23f6394336a" providerId="ADAL" clId="{FCB8334E-3568-46A5-9D41-B5C0A40E14B8}" dt="2019-03-18T15:23:16.294" v="6559" actId="20577"/>
          <ac:spMkLst>
            <pc:docMk/>
            <pc:sldMk cId="309564378" sldId="368"/>
            <ac:spMk id="3" creationId="{E12ABA00-F48E-453D-A36A-22C6EAEEC52B}"/>
          </ac:spMkLst>
        </pc:spChg>
        <pc:spChg chg="mod">
          <ac:chgData name="Jeremy Becnel" userId="83c67da8-0358-45df-a8cb-c23f6394336a" providerId="ADAL" clId="{FCB8334E-3568-46A5-9D41-B5C0A40E14B8}" dt="2019-03-18T02:13:58.133" v="4699" actId="20577"/>
          <ac:spMkLst>
            <pc:docMk/>
            <pc:sldMk cId="309564378" sldId="368"/>
            <ac:spMk id="5" creationId="{43A2D8A6-F7DD-4B5E-B644-68B5F1DF99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5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Stochastic Models: Markov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MTH 564 –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Dynamical System							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32703" y="3552646"/>
                <a:ext cx="8254098" cy="29315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sz="1900" dirty="0"/>
                  <a:t>The change in fluid at each state can be represented by the differential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900" dirty="0"/>
              </a:p>
              <a:p>
                <a:r>
                  <a:rPr lang="en-US" altLang="en-US" sz="1900" dirty="0"/>
                  <a:t>Essentially, we have the rate of fluid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900" dirty="0"/>
                  <a:t> times the chance we change states.</a:t>
                </a:r>
              </a:p>
              <a:p>
                <a:endParaRPr lang="en-US" altLang="en-US" sz="1900" dirty="0"/>
              </a:p>
              <a:p>
                <a:r>
                  <a:rPr lang="en-US" altLang="en-US" sz="1900" dirty="0"/>
                  <a:t>More succinctly, this can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sz="19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9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3" y="3552646"/>
                <a:ext cx="8254098" cy="2931508"/>
              </a:xfrm>
              <a:prstGeom prst="rect">
                <a:avLst/>
              </a:prstGeom>
              <a:blipFill>
                <a:blip r:embed="rId4"/>
                <a:stretch>
                  <a:fillRect l="-589" t="-619" b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/>
              <p:nvPr/>
            </p:nvSpPr>
            <p:spPr>
              <a:xfrm>
                <a:off x="460375" y="1531938"/>
                <a:ext cx="4302125" cy="18036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the matrix and state diagram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the amount of fluid (probability mass) at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531938"/>
                <a:ext cx="4302125" cy="1803699"/>
              </a:xfrm>
              <a:prstGeom prst="rect">
                <a:avLst/>
              </a:prstGeom>
              <a:blipFill>
                <a:blip r:embed="rId5"/>
                <a:stretch>
                  <a:fillRect l="-987" t="-1000" r="-423" b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AE63C-4382-454F-BE6A-70E1F400C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347" y="377211"/>
            <a:ext cx="3362678" cy="30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Dynamical System Approach	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42228" y="1447621"/>
                <a:ext cx="8254098" cy="22057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dirty="0"/>
                  <a:t>The change in fluid at each state can be represented by the dynamical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or, 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on the state space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;0≤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∑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}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8" y="1447621"/>
                <a:ext cx="8254098" cy="2205732"/>
              </a:xfrm>
              <a:prstGeom prst="rect">
                <a:avLst/>
              </a:prstGeom>
              <a:blipFill>
                <a:blip r:embed="rId4"/>
                <a:stretch>
                  <a:fillRect l="-515" t="-820" b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74804-6883-41FF-AC7C-D9A1CDBCF1C2}"/>
                  </a:ext>
                </a:extLst>
              </p:cNvPr>
              <p:cNvSpPr txBox="1"/>
              <p:nvPr/>
            </p:nvSpPr>
            <p:spPr>
              <a:xfrm>
                <a:off x="442228" y="3714571"/>
                <a:ext cx="8254098" cy="26541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dirty="0"/>
                  <a:t>The steady-state distribution to the Markov process, corresponds to the steady-state solution to the differential equation, which we find by solving</a:t>
                </a: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0=−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	or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	or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	or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en-US" dirty="0"/>
              </a:p>
              <a:p>
                <a:r>
                  <a:rPr lang="en-US" altLang="en-US" dirty="0"/>
                  <a:t>subject to the additional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This is equivalent to solving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along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74804-6883-41FF-AC7C-D9A1CDBC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8" y="3714571"/>
                <a:ext cx="8254098" cy="2654125"/>
              </a:xfrm>
              <a:prstGeom prst="rect">
                <a:avLst/>
              </a:prstGeom>
              <a:blipFill>
                <a:blip r:embed="rId5"/>
                <a:stretch>
                  <a:fillRect l="-515" t="-682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1F53847-571F-4C41-B9E9-617A84F69B0C}"/>
              </a:ext>
            </a:extLst>
          </p:cNvPr>
          <p:cNvSpPr/>
          <p:nvPr/>
        </p:nvSpPr>
        <p:spPr>
          <a:xfrm>
            <a:off x="5981700" y="2853253"/>
            <a:ext cx="3076575" cy="1757026"/>
          </a:xfrm>
          <a:prstGeom prst="wedgeEllipse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can be thought of as</a:t>
            </a:r>
          </a:p>
          <a:p>
            <a:pPr algn="ctr"/>
            <a:r>
              <a:rPr lang="en-US" dirty="0"/>
              <a:t>[Rate Out] = [Rate In]</a:t>
            </a:r>
          </a:p>
        </p:txBody>
      </p:sp>
    </p:spTree>
    <p:extLst>
      <p:ext uri="{BB962C8B-B14F-4D97-AF65-F5344CB8AC3E}">
        <p14:creationId xmlns:p14="http://schemas.microsoft.com/office/powerpoint/2010/main" val="21006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Dynamical System Approach	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51752" y="4047767"/>
                <a:ext cx="8254098" cy="1708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sz="2100" dirty="0" smtClean="0"/>
                  <a:t>Solving the above by hand or using python (see</a:t>
                </a:r>
                <a:r>
                  <a:rPr lang="en-US" altLang="en-US" sz="21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1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example.py</a:t>
                </a:r>
                <a:r>
                  <a:rPr lang="en-US" altLang="en-US" sz="2100" dirty="0"/>
                  <a:t>) yields the following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=0.20    </m:t>
                      </m:r>
                      <m:sSub>
                        <m:sSub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=0.22</m:t>
                      </m:r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en-US" sz="2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2100" dirty="0"/>
              </a:p>
              <a:p>
                <a:r>
                  <a:rPr lang="en-US" altLang="en-US" sz="2100" dirty="0"/>
                  <a:t>which is the same solution we were able to find using the previous method.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2" y="4047767"/>
                <a:ext cx="8254098" cy="1708160"/>
              </a:xfrm>
              <a:prstGeom prst="rect">
                <a:avLst/>
              </a:prstGeom>
              <a:blipFill>
                <a:blip r:embed="rId4"/>
                <a:stretch>
                  <a:fillRect l="-736" t="-1761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74804-6883-41FF-AC7C-D9A1CDBCF1C2}"/>
                  </a:ext>
                </a:extLst>
              </p:cNvPr>
              <p:cNvSpPr txBox="1"/>
              <p:nvPr/>
            </p:nvSpPr>
            <p:spPr>
              <a:xfrm>
                <a:off x="457200" y="1474788"/>
                <a:ext cx="8254098" cy="24345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sz="2100" dirty="0"/>
                  <a:t>The steady-state distribution to the Markov process, corresponds to the steady-state solution to the differential equation, which we find by solving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0=−</m:t>
                    </m:r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/>
                  <a:t>	or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100" dirty="0"/>
              </a:p>
              <a:p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/>
                  <a:t>	or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100" dirty="0"/>
              </a:p>
              <a:p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/>
                  <a:t>	or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en-US" sz="2100" dirty="0"/>
              </a:p>
              <a:p>
                <a:r>
                  <a:rPr lang="en-US" altLang="en-US" sz="2100" dirty="0"/>
                  <a:t>subject to the additional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1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74804-6883-41FF-AC7C-D9A1CDBC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74788"/>
                <a:ext cx="8254098" cy="2434577"/>
              </a:xfrm>
              <a:prstGeom prst="rect">
                <a:avLst/>
              </a:prstGeom>
              <a:blipFill>
                <a:blip r:embed="rId5"/>
                <a:stretch>
                  <a:fillRect l="-736" t="-993" r="-147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9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Process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375" y="1447134"/>
            <a:ext cx="8226425" cy="36317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i="1" dirty="0"/>
              <a:t>Continuous</a:t>
            </a:r>
            <a:r>
              <a:rPr lang="en-US" sz="2300" b="0" dirty="0"/>
              <a:t> time stochastic model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sz="2300" dirty="0"/>
              <a:t>Analog of the Markov Chain</a:t>
            </a:r>
            <a:endParaRPr lang="en-US" sz="23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Generalizes the continuous time dynamical system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We only study models with a finite set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The key property is: The current state represents the entire state of the system.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sz="2300" dirty="0"/>
              <a:t>The time until the next transition does not depend on how long the process has been in the current state.</a:t>
            </a:r>
          </a:p>
          <a:p>
            <a:pPr marL="800100" lvl="1" indent="-342900">
              <a:buFont typeface="Calibri" panose="020F0502020204030204" pitchFamily="34" charset="0"/>
              <a:buChar char="‒"/>
            </a:pPr>
            <a:r>
              <a:rPr lang="en-US" sz="2300" dirty="0"/>
              <a:t>The distribution of time spent in a particular state has a memoryless property</a:t>
            </a:r>
          </a:p>
        </p:txBody>
      </p:sp>
    </p:spTree>
    <p:extLst>
      <p:ext uri="{BB962C8B-B14F-4D97-AF65-F5344CB8AC3E}">
        <p14:creationId xmlns:p14="http://schemas.microsoft.com/office/powerpoint/2010/main" val="39091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Processes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50475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We let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{1,2,…,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300" dirty="0"/>
                  <a:t> represent the states of the system.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initial state of the system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state of the system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300" dirty="0"/>
                  <a:t/>
                </a:r>
                <a:br>
                  <a:rPr 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3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The probability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/>
                  <a:t> depends only on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. That is,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300" dirty="0"/>
                  <a:t/>
                </a:r>
                <a:br>
                  <a:rPr lang="en-US" sz="2300" dirty="0"/>
                </a:br>
                <a:r>
                  <a:rPr lang="en-US" sz="2300" dirty="0"/>
                  <a:t>Knowing the system state at time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300" dirty="0"/>
                  <a:t> is equivalent to knowing all previous states of the system in terms of making future predictions.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/>
                  <a:t> denote the time spent in time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300" dirty="0"/>
                  <a:t>. The Markov property says that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300" dirty="0"/>
              </a:p>
              <a:p>
                <a:endParaRPr lang="en-US" sz="23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5047536"/>
              </a:xfrm>
              <a:prstGeom prst="rect">
                <a:avLst/>
              </a:prstGeom>
              <a:blipFill>
                <a:blip r:embed="rId4"/>
                <a:stretch>
                  <a:fillRect l="-890" t="-845" r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Processes: Theory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47718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Definition</a:t>
                </a:r>
              </a:p>
              <a:p>
                <a:r>
                  <a:rPr lang="en-US" sz="2000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said to have an </a:t>
                </a:r>
                <a:r>
                  <a:rPr lang="en-US" sz="2000" i="1" u="sng" dirty="0"/>
                  <a:t>exponential distribution</a:t>
                </a:r>
                <a:r>
                  <a:rPr lang="en-US" sz="2000" dirty="0"/>
                  <a:t> when the density function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given by</a:t>
                </a:r>
              </a:p>
              <a:p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on the interval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[0,∞)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b="0" dirty="0"/>
              </a:p>
              <a:p>
                <a:r>
                  <a:rPr lang="en-US" sz="2000" b="1" u="sng" dirty="0"/>
                  <a:t>Theorem (Fact)</a:t>
                </a:r>
              </a:p>
              <a:p>
                <a:r>
                  <a:rPr lang="en-US" sz="2000" b="0" dirty="0"/>
                  <a:t>The exponential distribution is the only continuous distribution having the memoryless property.</a:t>
                </a:r>
              </a:p>
              <a:p>
                <a:endParaRPr lang="en-US" sz="2000" dirty="0"/>
              </a:p>
              <a:p>
                <a:r>
                  <a:rPr lang="en-US" sz="2000" b="1" u="sng" dirty="0"/>
                  <a:t>Consequence</a:t>
                </a:r>
              </a:p>
              <a:p>
                <a:r>
                  <a:rPr lang="en-US" sz="2000" b="0" dirty="0"/>
                  <a:t>For a Markov process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denoting the time spent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is exponential with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which depends on the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a density function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4771884"/>
              </a:xfrm>
              <a:prstGeom prst="rect">
                <a:avLst/>
              </a:prstGeom>
              <a:blipFill>
                <a:blip r:embed="rId4"/>
                <a:stretch>
                  <a:fillRect l="-815" t="-639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Markov Processes: State Transition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1447134"/>
                <a:ext cx="8226425" cy="41649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The probability distribution that describes the identity of the next state can depend only on the current state.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sequence of states visited by the process forms a Markov chain.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again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denote the probability that a process jumps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 The embedded Markov chain has state transition probability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	* Note that the above is only the probability of transitions from the 	   	current state to the next state. We also must take into account the 	  	wait time in each state.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47134"/>
                <a:ext cx="8226425" cy="4164923"/>
              </a:xfrm>
              <a:prstGeom prst="rect">
                <a:avLst/>
              </a:prstGeom>
              <a:blipFill>
                <a:blip r:embed="rId4"/>
                <a:stretch>
                  <a:fillRect l="-667" t="-73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7"/>
                <a:ext cx="8146026" cy="27638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100" dirty="0"/>
                  <a:t>Consider the Markov Chain with state transition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altLang="en-US" sz="2100" dirty="0"/>
                  <a:t>We form a Markov process by assuming that the jumps of </a:t>
                </a:r>
                <a14:m>
                  <m:oMath xmlns:m="http://schemas.openxmlformats.org/officeDocument/2006/math"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100" dirty="0"/>
                  <a:t> follow this Markov chain with the average times in states 1, 2, and 3 equal to 1, 2, and 3,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7"/>
                <a:ext cx="8146026" cy="2763837"/>
              </a:xfrm>
              <a:blipFill>
                <a:blip r:embed="rId4"/>
                <a:stretch>
                  <a:fillRect l="-746" t="-873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57199" y="4919225"/>
                <a:ext cx="8146027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steady-state equation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shows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0.396, 0.227, 0.377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919225"/>
                <a:ext cx="8146027" cy="707886"/>
              </a:xfrm>
              <a:prstGeom prst="rect">
                <a:avLst/>
              </a:prstGeom>
              <a:blipFill>
                <a:blip r:embed="rId5"/>
                <a:stretch>
                  <a:fillRect l="-597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327025" y="1455739"/>
                <a:ext cx="8502650" cy="5160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steady-state equation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shows that (see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example.py</a:t>
                </a:r>
                <a:r>
                  <a:rPr lang="en-US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0.396, 0.227, 0.377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must also consider that our average wait time in each state is 1, 2, and 3.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Thus we have the relative proportions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0.396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3(0.377)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get the percentage of time spent in each state by dividing by the total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0.396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0.227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0.377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≈1.981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Hence, we get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1(0.396)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1.981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≈0.2</m:t>
                    </m:r>
                  </m:oMath>
                </a14:m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1.981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229</m:t>
                    </m:r>
                  </m:oMath>
                </a14:m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(0.3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1.981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571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So, we spend 20% of the time in state 1, 22.9% of the time in state 2, and 57.1% of the time in state 3.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" y="1455739"/>
                <a:ext cx="8502650" cy="5160067"/>
              </a:xfrm>
              <a:prstGeom prst="rect">
                <a:avLst/>
              </a:prstGeom>
              <a:blipFill>
                <a:blip r:embed="rId4"/>
                <a:stretch>
                  <a:fillRect l="-501" t="-471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Example: Fluid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7"/>
                <a:ext cx="8146026" cy="27638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100" dirty="0"/>
                  <a:t>Consider the Markov Chain with state transition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altLang="en-US" sz="2100" dirty="0"/>
                  <a:t>We form a Markov process by assuming that the jumps of </a:t>
                </a:r>
                <a14:m>
                  <m:oMath xmlns:m="http://schemas.openxmlformats.org/officeDocument/2006/math"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sz="21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100" dirty="0"/>
                  <a:t> follow this Markov chain with the average times in states 1, 2, and 3 equal to 1, 2, and 3,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7"/>
                <a:ext cx="8146026" cy="2763837"/>
              </a:xfrm>
              <a:blipFill>
                <a:blip r:embed="rId4"/>
                <a:stretch>
                  <a:fillRect l="-746" t="-873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457199" y="4576325"/>
                <a:ext cx="8146027" cy="1631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Another way to understand Markov processes is with a fluid flow analogy. Here we think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the proportion of fluid in each state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To make the notation easier going forward we let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576325"/>
                <a:ext cx="8146027" cy="1631216"/>
              </a:xfrm>
              <a:prstGeom prst="rect">
                <a:avLst/>
              </a:prstGeom>
              <a:blipFill>
                <a:blip r:embed="rId5"/>
                <a:stretch>
                  <a:fillRect l="-597" t="-1476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Iteration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/>
              <p:nvPr/>
            </p:nvSpPr>
            <p:spPr>
              <a:xfrm>
                <a:off x="232677" y="1503364"/>
                <a:ext cx="4047223" cy="51386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sz="1900" dirty="0"/>
                  <a:t>Using the state transition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900" dirty="0"/>
              </a:p>
              <a:p>
                <a:r>
                  <a:rPr lang="en-US" altLang="en-US" sz="1900" dirty="0"/>
                  <a:t>along with the fact that the average times in states 1, 2, and 3 equal to 1, 2, and 3.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We compute another matrix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dirty="0"/>
                  <a:t> such that</a:t>
                </a:r>
              </a:p>
              <a:p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900" dirty="0"/>
              </a:p>
              <a:p>
                <a:r>
                  <a:rPr lang="en-US" sz="1900" dirty="0"/>
                  <a:t>This represents the rate of fluid flow or the rate at which the process tends to go from state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/>
                  <a:t> to state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900" dirty="0"/>
                  <a:t>. 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1900" dirty="0"/>
                  <a:t> is the rate at which the process leaves state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A2D8A6-F7DD-4B5E-B644-68B5F1DF9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7" y="1503364"/>
                <a:ext cx="4047223" cy="5138651"/>
              </a:xfrm>
              <a:prstGeom prst="rect">
                <a:avLst/>
              </a:prstGeom>
              <a:blipFill>
                <a:blip r:embed="rId4"/>
                <a:stretch>
                  <a:fillRect l="-1048" t="-354" r="-1946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/>
              <p:nvPr/>
            </p:nvSpPr>
            <p:spPr>
              <a:xfrm>
                <a:off x="4572000" y="4581525"/>
                <a:ext cx="4510772" cy="20348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for an exponential distribution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which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use this to make a rate diagram.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ABA00-F48E-453D-A36A-22C6EAEE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1525"/>
                <a:ext cx="4510772" cy="2034852"/>
              </a:xfrm>
              <a:prstGeom prst="rect">
                <a:avLst/>
              </a:prstGeom>
              <a:blipFill>
                <a:blip r:embed="rId5"/>
                <a:stretch>
                  <a:fillRect l="-806" r="-80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EAE63C-4382-454F-BE6A-70E1F400C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072" y="1500982"/>
            <a:ext cx="3362678" cy="30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9942</TotalTime>
  <Words>408</Words>
  <Application>Microsoft Office PowerPoint</Application>
  <PresentationFormat>On-screen Show (4:3)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Office Theme</vt:lpstr>
      <vt:lpstr>Stochastic Models: Markov Processes</vt:lpstr>
      <vt:lpstr>Markov Process</vt:lpstr>
      <vt:lpstr>Markov Processes</vt:lpstr>
      <vt:lpstr>Markov Processes: Theory</vt:lpstr>
      <vt:lpstr>Markov Processes: State Transition</vt:lpstr>
      <vt:lpstr>Example</vt:lpstr>
      <vt:lpstr>Example</vt:lpstr>
      <vt:lpstr>Example: Fluid Flow</vt:lpstr>
      <vt:lpstr>Iteration</vt:lpstr>
      <vt:lpstr>Dynamical System       </vt:lpstr>
      <vt:lpstr>Dynamical System Approach </vt:lpstr>
      <vt:lpstr>Dynamical System Approach 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358</cp:revision>
  <dcterms:created xsi:type="dcterms:W3CDTF">2014-07-15T14:47:24Z</dcterms:created>
  <dcterms:modified xsi:type="dcterms:W3CDTF">2019-04-30T17:49:13Z</dcterms:modified>
</cp:coreProperties>
</file>