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42" r:id="rId3"/>
    <p:sldId id="303" r:id="rId4"/>
    <p:sldId id="360" r:id="rId5"/>
    <p:sldId id="345" r:id="rId6"/>
    <p:sldId id="357" r:id="rId7"/>
    <p:sldId id="304" r:id="rId8"/>
    <p:sldId id="358" r:id="rId9"/>
    <p:sldId id="355" r:id="rId10"/>
    <p:sldId id="361" r:id="rId11"/>
    <p:sldId id="349" r:id="rId12"/>
    <p:sldId id="359" r:id="rId13"/>
    <p:sldId id="34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42"/>
            <p14:sldId id="303"/>
            <p14:sldId id="360"/>
            <p14:sldId id="345"/>
            <p14:sldId id="357"/>
            <p14:sldId id="304"/>
            <p14:sldId id="358"/>
            <p14:sldId id="355"/>
            <p14:sldId id="361"/>
            <p14:sldId id="349"/>
            <p14:sldId id="359"/>
            <p14:sldId id="3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FD27BD-C58D-46D3-B17F-DD1D6E1FFD74}" v="7" dt="2019-04-25T16:35:11.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94660"/>
  </p:normalViewPr>
  <p:slideViewPr>
    <p:cSldViewPr snapToGrid="0" snapToObjects="1">
      <p:cViewPr varScale="1">
        <p:scale>
          <a:sx n="123" d="100"/>
          <a:sy n="123" d="100"/>
        </p:scale>
        <p:origin x="234"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2A8D5418-EDE4-4833-A398-F3A07A4AD086}"/>
    <pc:docChg chg="custSel addSld delSld modSld modSection">
      <pc:chgData name="Jeremy Becnel" userId="83c67da8-0358-45df-a8cb-c23f6394336a" providerId="ADAL" clId="{2A8D5418-EDE4-4833-A398-F3A07A4AD086}" dt="2019-03-22T01:20:11.078" v="6645" actId="12"/>
      <pc:docMkLst>
        <pc:docMk/>
      </pc:docMkLst>
      <pc:sldChg chg="modSp">
        <pc:chgData name="Jeremy Becnel" userId="83c67da8-0358-45df-a8cb-c23f6394336a" providerId="ADAL" clId="{2A8D5418-EDE4-4833-A398-F3A07A4AD086}" dt="2019-03-21T04:54:17.758" v="8" actId="20577"/>
        <pc:sldMkLst>
          <pc:docMk/>
          <pc:sldMk cId="1953484933" sldId="256"/>
        </pc:sldMkLst>
        <pc:spChg chg="mod">
          <ac:chgData name="Jeremy Becnel" userId="83c67da8-0358-45df-a8cb-c23f6394336a" providerId="ADAL" clId="{2A8D5418-EDE4-4833-A398-F3A07A4AD086}" dt="2019-03-21T04:54:17.758" v="8" actId="20577"/>
          <ac:spMkLst>
            <pc:docMk/>
            <pc:sldMk cId="1953484933" sldId="256"/>
            <ac:spMk id="2" creationId="{00000000-0000-0000-0000-000000000000}"/>
          </ac:spMkLst>
        </pc:spChg>
      </pc:sldChg>
      <pc:sldChg chg="modSp modAnim">
        <pc:chgData name="Jeremy Becnel" userId="83c67da8-0358-45df-a8cb-c23f6394336a" providerId="ADAL" clId="{2A8D5418-EDE4-4833-A398-F3A07A4AD086}" dt="2019-03-21T05:10:06.217" v="1297" actId="20577"/>
        <pc:sldMkLst>
          <pc:docMk/>
          <pc:sldMk cId="1807386150" sldId="303"/>
        </pc:sldMkLst>
        <pc:spChg chg="mod">
          <ac:chgData name="Jeremy Becnel" userId="83c67da8-0358-45df-a8cb-c23f6394336a" providerId="ADAL" clId="{2A8D5418-EDE4-4833-A398-F3A07A4AD086}" dt="2019-03-21T05:04:30.411" v="1188" actId="14100"/>
          <ac:spMkLst>
            <pc:docMk/>
            <pc:sldMk cId="1807386150" sldId="303"/>
            <ac:spMk id="7" creationId="{00000000-0000-0000-0000-000000000000}"/>
          </ac:spMkLst>
        </pc:spChg>
        <pc:spChg chg="mod">
          <ac:chgData name="Jeremy Becnel" userId="83c67da8-0358-45df-a8cb-c23f6394336a" providerId="ADAL" clId="{2A8D5418-EDE4-4833-A398-F3A07A4AD086}" dt="2019-03-21T05:10:06.217" v="1297" actId="20577"/>
          <ac:spMkLst>
            <pc:docMk/>
            <pc:sldMk cId="1807386150" sldId="303"/>
            <ac:spMk id="8" creationId="{00000000-0000-0000-0000-000000000000}"/>
          </ac:spMkLst>
        </pc:spChg>
        <pc:spChg chg="mod">
          <ac:chgData name="Jeremy Becnel" userId="83c67da8-0358-45df-a8cb-c23f6394336a" providerId="ADAL" clId="{2A8D5418-EDE4-4833-A398-F3A07A4AD086}" dt="2019-03-21T05:05:06.407" v="1230" actId="20577"/>
          <ac:spMkLst>
            <pc:docMk/>
            <pc:sldMk cId="1807386150" sldId="303"/>
            <ac:spMk id="9" creationId="{00000000-0000-0000-0000-000000000000}"/>
          </ac:spMkLst>
        </pc:spChg>
      </pc:sldChg>
      <pc:sldChg chg="addSp delSp modSp modAnim">
        <pc:chgData name="Jeremy Becnel" userId="83c67da8-0358-45df-a8cb-c23f6394336a" providerId="ADAL" clId="{2A8D5418-EDE4-4833-A398-F3A07A4AD086}" dt="2019-03-21T14:49:33.969" v="3094" actId="20577"/>
        <pc:sldMkLst>
          <pc:docMk/>
          <pc:sldMk cId="1874787584" sldId="304"/>
        </pc:sldMkLst>
        <pc:spChg chg="add mod">
          <ac:chgData name="Jeremy Becnel" userId="83c67da8-0358-45df-a8cb-c23f6394336a" providerId="ADAL" clId="{2A8D5418-EDE4-4833-A398-F3A07A4AD086}" dt="2019-03-21T14:49:33.969" v="3094" actId="20577"/>
          <ac:spMkLst>
            <pc:docMk/>
            <pc:sldMk cId="1874787584" sldId="304"/>
            <ac:spMk id="7" creationId="{787E5760-AF34-4143-B285-EA38F3EC503E}"/>
          </ac:spMkLst>
        </pc:spChg>
        <pc:spChg chg="add del">
          <ac:chgData name="Jeremy Becnel" userId="83c67da8-0358-45df-a8cb-c23f6394336a" providerId="ADAL" clId="{2A8D5418-EDE4-4833-A398-F3A07A4AD086}" dt="2019-03-21T14:32:17.183" v="2724"/>
          <ac:spMkLst>
            <pc:docMk/>
            <pc:sldMk cId="1874787584" sldId="304"/>
            <ac:spMk id="8" creationId="{1B38D1AC-AA0A-42FF-AADE-0C772FBFFC53}"/>
          </ac:spMkLst>
        </pc:spChg>
        <pc:spChg chg="mod">
          <ac:chgData name="Jeremy Becnel" userId="83c67da8-0358-45df-a8cb-c23f6394336a" providerId="ADAL" clId="{2A8D5418-EDE4-4833-A398-F3A07A4AD086}" dt="2019-03-21T14:31:22.397" v="2620" actId="313"/>
          <ac:spMkLst>
            <pc:docMk/>
            <pc:sldMk cId="1874787584" sldId="304"/>
            <ac:spMk id="12" creationId="{00000000-0000-0000-0000-000000000000}"/>
          </ac:spMkLst>
        </pc:spChg>
        <pc:spChg chg="mod">
          <ac:chgData name="Jeremy Becnel" userId="83c67da8-0358-45df-a8cb-c23f6394336a" providerId="ADAL" clId="{2A8D5418-EDE4-4833-A398-F3A07A4AD086}" dt="2019-03-21T14:38:43.136" v="2849" actId="255"/>
          <ac:spMkLst>
            <pc:docMk/>
            <pc:sldMk cId="1874787584" sldId="304"/>
            <ac:spMk id="13" creationId="{00000000-0000-0000-0000-000000000000}"/>
          </ac:spMkLst>
        </pc:spChg>
      </pc:sldChg>
      <pc:sldChg chg="modSp">
        <pc:chgData name="Jeremy Becnel" userId="83c67da8-0358-45df-a8cb-c23f6394336a" providerId="ADAL" clId="{2A8D5418-EDE4-4833-A398-F3A07A4AD086}" dt="2019-03-22T01:20:11.078" v="6645" actId="12"/>
        <pc:sldMkLst>
          <pc:docMk/>
          <pc:sldMk cId="3161842640" sldId="341"/>
        </pc:sldMkLst>
        <pc:spChg chg="mod">
          <ac:chgData name="Jeremy Becnel" userId="83c67da8-0358-45df-a8cb-c23f6394336a" providerId="ADAL" clId="{2A8D5418-EDE4-4833-A398-F3A07A4AD086}" dt="2019-03-22T01:12:18" v="5834" actId="27636"/>
          <ac:spMkLst>
            <pc:docMk/>
            <pc:sldMk cId="3161842640" sldId="341"/>
            <ac:spMk id="2" creationId="{00000000-0000-0000-0000-000000000000}"/>
          </ac:spMkLst>
        </pc:spChg>
        <pc:spChg chg="mod">
          <ac:chgData name="Jeremy Becnel" userId="83c67da8-0358-45df-a8cb-c23f6394336a" providerId="ADAL" clId="{2A8D5418-EDE4-4833-A398-F3A07A4AD086}" dt="2019-03-22T01:20:11.078" v="6645" actId="12"/>
          <ac:spMkLst>
            <pc:docMk/>
            <pc:sldMk cId="3161842640" sldId="341"/>
            <ac:spMk id="9" creationId="{00000000-0000-0000-0000-000000000000}"/>
          </ac:spMkLst>
        </pc:spChg>
      </pc:sldChg>
      <pc:sldChg chg="modSp">
        <pc:chgData name="Jeremy Becnel" userId="83c67da8-0358-45df-a8cb-c23f6394336a" providerId="ADAL" clId="{2A8D5418-EDE4-4833-A398-F3A07A4AD086}" dt="2019-03-21T04:57:22.534" v="715" actId="255"/>
        <pc:sldMkLst>
          <pc:docMk/>
          <pc:sldMk cId="3223107516" sldId="342"/>
        </pc:sldMkLst>
        <pc:spChg chg="mod">
          <ac:chgData name="Jeremy Becnel" userId="83c67da8-0358-45df-a8cb-c23f6394336a" providerId="ADAL" clId="{2A8D5418-EDE4-4833-A398-F3A07A4AD086}" dt="2019-03-21T04:57:22.534" v="715" actId="255"/>
          <ac:spMkLst>
            <pc:docMk/>
            <pc:sldMk cId="3223107516" sldId="342"/>
            <ac:spMk id="3" creationId="{00000000-0000-0000-0000-000000000000}"/>
          </ac:spMkLst>
        </pc:spChg>
      </pc:sldChg>
      <pc:sldChg chg="addSp modSp modAnim">
        <pc:chgData name="Jeremy Becnel" userId="83c67da8-0358-45df-a8cb-c23f6394336a" providerId="ADAL" clId="{2A8D5418-EDE4-4833-A398-F3A07A4AD086}" dt="2019-03-21T05:19:33.133" v="1843"/>
        <pc:sldMkLst>
          <pc:docMk/>
          <pc:sldMk cId="1867444736" sldId="345"/>
        </pc:sldMkLst>
        <pc:spChg chg="mod">
          <ac:chgData name="Jeremy Becnel" userId="83c67da8-0358-45df-a8cb-c23f6394336a" providerId="ADAL" clId="{2A8D5418-EDE4-4833-A398-F3A07A4AD086}" dt="2019-03-21T05:18:29.582" v="1826" actId="14100"/>
          <ac:spMkLst>
            <pc:docMk/>
            <pc:sldMk cId="1867444736" sldId="345"/>
            <ac:spMk id="7" creationId="{00000000-0000-0000-0000-000000000000}"/>
          </ac:spMkLst>
        </pc:spChg>
        <pc:spChg chg="mod">
          <ac:chgData name="Jeremy Becnel" userId="83c67da8-0358-45df-a8cb-c23f6394336a" providerId="ADAL" clId="{2A8D5418-EDE4-4833-A398-F3A07A4AD086}" dt="2019-03-21T05:11:49.684" v="1325" actId="14100"/>
          <ac:spMkLst>
            <pc:docMk/>
            <pc:sldMk cId="1867444736" sldId="345"/>
            <ac:spMk id="8" creationId="{D00E3BC3-7E45-4F65-B038-8AC9B9E41C10}"/>
          </ac:spMkLst>
        </pc:spChg>
        <pc:spChg chg="mod">
          <ac:chgData name="Jeremy Becnel" userId="83c67da8-0358-45df-a8cb-c23f6394336a" providerId="ADAL" clId="{2A8D5418-EDE4-4833-A398-F3A07A4AD086}" dt="2019-03-21T05:11:53.059" v="1326" actId="14100"/>
          <ac:spMkLst>
            <pc:docMk/>
            <pc:sldMk cId="1867444736" sldId="345"/>
            <ac:spMk id="9" creationId="{00000000-0000-0000-0000-000000000000}"/>
          </ac:spMkLst>
        </pc:spChg>
        <pc:picChg chg="add mod">
          <ac:chgData name="Jeremy Becnel" userId="83c67da8-0358-45df-a8cb-c23f6394336a" providerId="ADAL" clId="{2A8D5418-EDE4-4833-A398-F3A07A4AD086}" dt="2019-03-21T05:19:30.267" v="1842" actId="1036"/>
          <ac:picMkLst>
            <pc:docMk/>
            <pc:sldMk cId="1867444736" sldId="345"/>
            <ac:picMk id="3" creationId="{B9782EA2-4038-415C-8427-78FB6D9A0779}"/>
          </ac:picMkLst>
        </pc:picChg>
      </pc:sldChg>
      <pc:sldChg chg="modSp modAnim">
        <pc:chgData name="Jeremy Becnel" userId="83c67da8-0358-45df-a8cb-c23f6394336a" providerId="ADAL" clId="{2A8D5418-EDE4-4833-A398-F3A07A4AD086}" dt="2019-03-21T16:29:58.743" v="5188" actId="20577"/>
        <pc:sldMkLst>
          <pc:docMk/>
          <pc:sldMk cId="1509236771" sldId="349"/>
        </pc:sldMkLst>
        <pc:spChg chg="mod">
          <ac:chgData name="Jeremy Becnel" userId="83c67da8-0358-45df-a8cb-c23f6394336a" providerId="ADAL" clId="{2A8D5418-EDE4-4833-A398-F3A07A4AD086}" dt="2019-03-21T16:29:58.743" v="5188" actId="20577"/>
          <ac:spMkLst>
            <pc:docMk/>
            <pc:sldMk cId="1509236771" sldId="349"/>
            <ac:spMk id="13" creationId="{00000000-0000-0000-0000-000000000000}"/>
          </ac:spMkLst>
        </pc:spChg>
      </pc:sldChg>
      <pc:sldChg chg="addSp delSp modSp modAnim">
        <pc:chgData name="Jeremy Becnel" userId="83c67da8-0358-45df-a8cb-c23f6394336a" providerId="ADAL" clId="{2A8D5418-EDE4-4833-A398-F3A07A4AD086}" dt="2019-03-21T15:56:56.852" v="3891"/>
        <pc:sldMkLst>
          <pc:docMk/>
          <pc:sldMk cId="4131356800" sldId="355"/>
        </pc:sldMkLst>
        <pc:spChg chg="mod">
          <ac:chgData name="Jeremy Becnel" userId="83c67da8-0358-45df-a8cb-c23f6394336a" providerId="ADAL" clId="{2A8D5418-EDE4-4833-A398-F3A07A4AD086}" dt="2019-03-21T15:56:21.254" v="3882" actId="20577"/>
          <ac:spMkLst>
            <pc:docMk/>
            <pc:sldMk cId="4131356800" sldId="355"/>
            <ac:spMk id="12" creationId="{00000000-0000-0000-0000-000000000000}"/>
          </ac:spMkLst>
        </pc:spChg>
        <pc:spChg chg="mod">
          <ac:chgData name="Jeremy Becnel" userId="83c67da8-0358-45df-a8cb-c23f6394336a" providerId="ADAL" clId="{2A8D5418-EDE4-4833-A398-F3A07A4AD086}" dt="2019-03-21T15:38:35.573" v="3351" actId="114"/>
          <ac:spMkLst>
            <pc:docMk/>
            <pc:sldMk cId="4131356800" sldId="355"/>
            <ac:spMk id="13" creationId="{00000000-0000-0000-0000-000000000000}"/>
          </ac:spMkLst>
        </pc:spChg>
        <pc:picChg chg="add del mod">
          <ac:chgData name="Jeremy Becnel" userId="83c67da8-0358-45df-a8cb-c23f6394336a" providerId="ADAL" clId="{2A8D5418-EDE4-4833-A398-F3A07A4AD086}" dt="2019-03-21T15:56:32.277" v="3885"/>
          <ac:picMkLst>
            <pc:docMk/>
            <pc:sldMk cId="4131356800" sldId="355"/>
            <ac:picMk id="3" creationId="{8C50EEBE-8E78-43C9-86CB-CCD260C0A0AC}"/>
          </ac:picMkLst>
        </pc:picChg>
        <pc:picChg chg="add mod">
          <ac:chgData name="Jeremy Becnel" userId="83c67da8-0358-45df-a8cb-c23f6394336a" providerId="ADAL" clId="{2A8D5418-EDE4-4833-A398-F3A07A4AD086}" dt="2019-03-21T15:56:53.948" v="3890" actId="1076"/>
          <ac:picMkLst>
            <pc:docMk/>
            <pc:sldMk cId="4131356800" sldId="355"/>
            <ac:picMk id="7" creationId="{E3C28658-B7A1-4446-8137-A7945F9404AF}"/>
          </ac:picMkLst>
        </pc:picChg>
      </pc:sldChg>
      <pc:sldChg chg="addSp delSp modSp delAnim modAnim">
        <pc:chgData name="Jeremy Becnel" userId="83c67da8-0358-45df-a8cb-c23f6394336a" providerId="ADAL" clId="{2A8D5418-EDE4-4833-A398-F3A07A4AD086}" dt="2019-03-21T05:30:23.734" v="2244" actId="20577"/>
        <pc:sldMkLst>
          <pc:docMk/>
          <pc:sldMk cId="1204248432" sldId="357"/>
        </pc:sldMkLst>
        <pc:spChg chg="mod">
          <ac:chgData name="Jeremy Becnel" userId="83c67da8-0358-45df-a8cb-c23f6394336a" providerId="ADAL" clId="{2A8D5418-EDE4-4833-A398-F3A07A4AD086}" dt="2019-03-21T05:30:23.734" v="2244" actId="20577"/>
          <ac:spMkLst>
            <pc:docMk/>
            <pc:sldMk cId="1204248432" sldId="357"/>
            <ac:spMk id="7" creationId="{00000000-0000-0000-0000-000000000000}"/>
          </ac:spMkLst>
        </pc:spChg>
        <pc:picChg chg="del">
          <ac:chgData name="Jeremy Becnel" userId="83c67da8-0358-45df-a8cb-c23f6394336a" providerId="ADAL" clId="{2A8D5418-EDE4-4833-A398-F3A07A4AD086}" dt="2019-03-21T05:21:49.929" v="1844" actId="478"/>
          <ac:picMkLst>
            <pc:docMk/>
            <pc:sldMk cId="1204248432" sldId="357"/>
            <ac:picMk id="3" creationId="{44761004-3EAF-4FCC-944B-8543A12BA039}"/>
          </ac:picMkLst>
        </pc:picChg>
        <pc:picChg chg="add mod">
          <ac:chgData name="Jeremy Becnel" userId="83c67da8-0358-45df-a8cb-c23f6394336a" providerId="ADAL" clId="{2A8D5418-EDE4-4833-A398-F3A07A4AD086}" dt="2019-03-21T05:25:59.425" v="2181" actId="1035"/>
          <ac:picMkLst>
            <pc:docMk/>
            <pc:sldMk cId="1204248432" sldId="357"/>
            <ac:picMk id="8" creationId="{8F5FD325-B1DF-4A5D-92B0-7D554AE1CBBB}"/>
          </ac:picMkLst>
        </pc:picChg>
      </pc:sldChg>
      <pc:sldChg chg="modSp modAnim">
        <pc:chgData name="Jeremy Becnel" userId="83c67da8-0358-45df-a8cb-c23f6394336a" providerId="ADAL" clId="{2A8D5418-EDE4-4833-A398-F3A07A4AD086}" dt="2019-03-21T15:08:10.483" v="3319" actId="207"/>
        <pc:sldMkLst>
          <pc:docMk/>
          <pc:sldMk cId="917049061" sldId="358"/>
        </pc:sldMkLst>
        <pc:spChg chg="mod">
          <ac:chgData name="Jeremy Becnel" userId="83c67da8-0358-45df-a8cb-c23f6394336a" providerId="ADAL" clId="{2A8D5418-EDE4-4833-A398-F3A07A4AD086}" dt="2019-03-21T15:08:10.483" v="3319" actId="207"/>
          <ac:spMkLst>
            <pc:docMk/>
            <pc:sldMk cId="917049061" sldId="358"/>
            <ac:spMk id="12" creationId="{00000000-0000-0000-0000-000000000000}"/>
          </ac:spMkLst>
        </pc:spChg>
        <pc:spChg chg="mod">
          <ac:chgData name="Jeremy Becnel" userId="83c67da8-0358-45df-a8cb-c23f6394336a" providerId="ADAL" clId="{2A8D5418-EDE4-4833-A398-F3A07A4AD086}" dt="2019-03-21T14:43:03.940" v="3061" actId="14100"/>
          <ac:spMkLst>
            <pc:docMk/>
            <pc:sldMk cId="917049061" sldId="358"/>
            <ac:spMk id="13" creationId="{00000000-0000-0000-0000-000000000000}"/>
          </ac:spMkLst>
        </pc:spChg>
      </pc:sldChg>
      <pc:sldChg chg="addSp delSp modSp delAnim modAnim">
        <pc:chgData name="Jeremy Becnel" userId="83c67da8-0358-45df-a8cb-c23f6394336a" providerId="ADAL" clId="{2A8D5418-EDE4-4833-A398-F3A07A4AD086}" dt="2019-03-21T16:49:21.373" v="5502" actId="20577"/>
        <pc:sldMkLst>
          <pc:docMk/>
          <pc:sldMk cId="1006164901" sldId="359"/>
        </pc:sldMkLst>
        <pc:spChg chg="mod">
          <ac:chgData name="Jeremy Becnel" userId="83c67da8-0358-45df-a8cb-c23f6394336a" providerId="ADAL" clId="{2A8D5418-EDE4-4833-A398-F3A07A4AD086}" dt="2019-03-21T16:49:21.373" v="5502" actId="20577"/>
          <ac:spMkLst>
            <pc:docMk/>
            <pc:sldMk cId="1006164901" sldId="359"/>
            <ac:spMk id="13" creationId="{00000000-0000-0000-0000-000000000000}"/>
          </ac:spMkLst>
        </pc:spChg>
        <pc:picChg chg="del">
          <ac:chgData name="Jeremy Becnel" userId="83c67da8-0358-45df-a8cb-c23f6394336a" providerId="ADAL" clId="{2A8D5418-EDE4-4833-A398-F3A07A4AD086}" dt="2019-03-21T16:47:28.646" v="5347" actId="478"/>
          <ac:picMkLst>
            <pc:docMk/>
            <pc:sldMk cId="1006164901" sldId="359"/>
            <ac:picMk id="3" creationId="{EE520301-3A11-4396-B495-1E5BDDBDB4E1}"/>
          </ac:picMkLst>
        </pc:picChg>
        <pc:picChg chg="add mod">
          <ac:chgData name="Jeremy Becnel" userId="83c67da8-0358-45df-a8cb-c23f6394336a" providerId="ADAL" clId="{2A8D5418-EDE4-4833-A398-F3A07A4AD086}" dt="2019-03-21T16:47:37.027" v="5357" actId="1035"/>
          <ac:picMkLst>
            <pc:docMk/>
            <pc:sldMk cId="1006164901" sldId="359"/>
            <ac:picMk id="4" creationId="{135C1863-A6A2-4DC1-A9FE-EAE621942CA6}"/>
          </ac:picMkLst>
        </pc:picChg>
      </pc:sldChg>
      <pc:sldChg chg="addSp modSp add modAnim">
        <pc:chgData name="Jeremy Becnel" userId="83c67da8-0358-45df-a8cb-c23f6394336a" providerId="ADAL" clId="{2A8D5418-EDE4-4833-A398-F3A07A4AD086}" dt="2019-03-21T05:10:00.036" v="1296" actId="20577"/>
        <pc:sldMkLst>
          <pc:docMk/>
          <pc:sldMk cId="3805442463" sldId="360"/>
        </pc:sldMkLst>
        <pc:spChg chg="mod">
          <ac:chgData name="Jeremy Becnel" userId="83c67da8-0358-45df-a8cb-c23f6394336a" providerId="ADAL" clId="{2A8D5418-EDE4-4833-A398-F3A07A4AD086}" dt="2019-03-21T05:06:01.979" v="1235"/>
          <ac:spMkLst>
            <pc:docMk/>
            <pc:sldMk cId="3805442463" sldId="360"/>
            <ac:spMk id="2" creationId="{00000000-0000-0000-0000-000000000000}"/>
          </ac:spMkLst>
        </pc:spChg>
        <pc:spChg chg="mod">
          <ac:chgData name="Jeremy Becnel" userId="83c67da8-0358-45df-a8cb-c23f6394336a" providerId="ADAL" clId="{2A8D5418-EDE4-4833-A398-F3A07A4AD086}" dt="2019-03-21T05:06:57.661" v="1281"/>
          <ac:spMkLst>
            <pc:docMk/>
            <pc:sldMk cId="3805442463" sldId="360"/>
            <ac:spMk id="7" creationId="{00000000-0000-0000-0000-000000000000}"/>
          </ac:spMkLst>
        </pc:spChg>
        <pc:spChg chg="mod">
          <ac:chgData name="Jeremy Becnel" userId="83c67da8-0358-45df-a8cb-c23f6394336a" providerId="ADAL" clId="{2A8D5418-EDE4-4833-A398-F3A07A4AD086}" dt="2019-03-21T05:10:00.036" v="1296" actId="20577"/>
          <ac:spMkLst>
            <pc:docMk/>
            <pc:sldMk cId="3805442463" sldId="360"/>
            <ac:spMk id="8" creationId="{00000000-0000-0000-0000-000000000000}"/>
          </ac:spMkLst>
        </pc:spChg>
        <pc:spChg chg="mod">
          <ac:chgData name="Jeremy Becnel" userId="83c67da8-0358-45df-a8cb-c23f6394336a" providerId="ADAL" clId="{2A8D5418-EDE4-4833-A398-F3A07A4AD086}" dt="2019-03-21T05:07:06.731" v="1285" actId="20577"/>
          <ac:spMkLst>
            <pc:docMk/>
            <pc:sldMk cId="3805442463" sldId="360"/>
            <ac:spMk id="9" creationId="{00000000-0000-0000-0000-000000000000}"/>
          </ac:spMkLst>
        </pc:spChg>
        <pc:spChg chg="add mod">
          <ac:chgData name="Jeremy Becnel" userId="83c67da8-0358-45df-a8cb-c23f6394336a" providerId="ADAL" clId="{2A8D5418-EDE4-4833-A398-F3A07A4AD086}" dt="2019-03-21T05:06:49.709" v="1280" actId="20577"/>
          <ac:spMkLst>
            <pc:docMk/>
            <pc:sldMk cId="3805442463" sldId="360"/>
            <ac:spMk id="11" creationId="{3386F7DF-F42F-49DA-93E7-B486E2259B3D}"/>
          </ac:spMkLst>
        </pc:spChg>
      </pc:sldChg>
      <pc:sldChg chg="addSp delSp modSp add delAnim modAnim">
        <pc:chgData name="Jeremy Becnel" userId="83c67da8-0358-45df-a8cb-c23f6394336a" providerId="ADAL" clId="{2A8D5418-EDE4-4833-A398-F3A07A4AD086}" dt="2019-03-21T16:21:57.729" v="4966" actId="20577"/>
        <pc:sldMkLst>
          <pc:docMk/>
          <pc:sldMk cId="4173955519" sldId="361"/>
        </pc:sldMkLst>
        <pc:spChg chg="mod">
          <ac:chgData name="Jeremy Becnel" userId="83c67da8-0358-45df-a8cb-c23f6394336a" providerId="ADAL" clId="{2A8D5418-EDE4-4833-A398-F3A07A4AD086}" dt="2019-03-21T15:59:03.898" v="3915" actId="20577"/>
          <ac:spMkLst>
            <pc:docMk/>
            <pc:sldMk cId="4173955519" sldId="361"/>
            <ac:spMk id="2" creationId="{00000000-0000-0000-0000-000000000000}"/>
          </ac:spMkLst>
        </pc:spChg>
        <pc:spChg chg="add mod">
          <ac:chgData name="Jeremy Becnel" userId="83c67da8-0358-45df-a8cb-c23f6394336a" providerId="ADAL" clId="{2A8D5418-EDE4-4833-A398-F3A07A4AD086}" dt="2019-03-21T16:21:57.729" v="4966" actId="20577"/>
          <ac:spMkLst>
            <pc:docMk/>
            <pc:sldMk cId="4173955519" sldId="361"/>
            <ac:spMk id="8" creationId="{00C4C80E-2EA5-4008-A06E-D65DA838D682}"/>
          </ac:spMkLst>
        </pc:spChg>
        <pc:spChg chg="mod">
          <ac:chgData name="Jeremy Becnel" userId="83c67da8-0358-45df-a8cb-c23f6394336a" providerId="ADAL" clId="{2A8D5418-EDE4-4833-A398-F3A07A4AD086}" dt="2019-03-21T16:04:20.568" v="4450" actId="20577"/>
          <ac:spMkLst>
            <pc:docMk/>
            <pc:sldMk cId="4173955519" sldId="361"/>
            <ac:spMk id="12" creationId="{00000000-0000-0000-0000-000000000000}"/>
          </ac:spMkLst>
        </pc:spChg>
        <pc:spChg chg="del">
          <ac:chgData name="Jeremy Becnel" userId="83c67da8-0358-45df-a8cb-c23f6394336a" providerId="ADAL" clId="{2A8D5418-EDE4-4833-A398-F3A07A4AD086}" dt="2019-03-21T15:58:16.520" v="3893" actId="478"/>
          <ac:spMkLst>
            <pc:docMk/>
            <pc:sldMk cId="4173955519" sldId="361"/>
            <ac:spMk id="13" creationId="{00000000-0000-0000-0000-000000000000}"/>
          </ac:spMkLst>
        </pc:spChg>
        <pc:picChg chg="del mod">
          <ac:chgData name="Jeremy Becnel" userId="83c67da8-0358-45df-a8cb-c23f6394336a" providerId="ADAL" clId="{2A8D5418-EDE4-4833-A398-F3A07A4AD086}" dt="2019-03-21T16:02:46.340" v="4382" actId="478"/>
          <ac:picMkLst>
            <pc:docMk/>
            <pc:sldMk cId="4173955519" sldId="361"/>
            <ac:picMk id="7" creationId="{E3C28658-B7A1-4446-8137-A7945F9404AF}"/>
          </ac:picMkLst>
        </pc:picChg>
      </pc:sldChg>
    </pc:docChg>
  </pc:docChgLst>
  <pc:docChgLst>
    <pc:chgData name="Jeremy Becnel" userId="83c67da8-0358-45df-a8cb-c23f6394336a" providerId="ADAL" clId="{5E19130B-3188-4B07-AB85-9745FB26E48F}"/>
    <pc:docChg chg="undo custSel addSld delSld modSld modSection">
      <pc:chgData name="Jeremy Becnel" userId="83c67da8-0358-45df-a8cb-c23f6394336a" providerId="ADAL" clId="{5E19130B-3188-4B07-AB85-9745FB26E48F}" dt="2019-03-19T02:21:49.714" v="5581" actId="20577"/>
      <pc:docMkLst>
        <pc:docMk/>
      </pc:docMkLst>
      <pc:sldChg chg="modSp">
        <pc:chgData name="Jeremy Becnel" userId="83c67da8-0358-45df-a8cb-c23f6394336a" providerId="ADAL" clId="{5E19130B-3188-4B07-AB85-9745FB26E48F}" dt="2019-03-18T22:13:58.759" v="26" actId="20577"/>
        <pc:sldMkLst>
          <pc:docMk/>
          <pc:sldMk cId="1953484933" sldId="256"/>
        </pc:sldMkLst>
        <pc:spChg chg="mod">
          <ac:chgData name="Jeremy Becnel" userId="83c67da8-0358-45df-a8cb-c23f6394336a" providerId="ADAL" clId="{5E19130B-3188-4B07-AB85-9745FB26E48F}" dt="2019-03-18T22:13:58.759" v="26" actId="20577"/>
          <ac:spMkLst>
            <pc:docMk/>
            <pc:sldMk cId="1953484933" sldId="256"/>
            <ac:spMk id="2" creationId="{00000000-0000-0000-0000-000000000000}"/>
          </ac:spMkLst>
        </pc:spChg>
      </pc:sldChg>
      <pc:sldChg chg="modSp modAnim">
        <pc:chgData name="Jeremy Becnel" userId="83c67da8-0358-45df-a8cb-c23f6394336a" providerId="ADAL" clId="{5E19130B-3188-4B07-AB85-9745FB26E48F}" dt="2019-03-19T02:15:03.800" v="5572"/>
        <pc:sldMkLst>
          <pc:docMk/>
          <pc:sldMk cId="1807386150" sldId="303"/>
        </pc:sldMkLst>
        <pc:spChg chg="mod">
          <ac:chgData name="Jeremy Becnel" userId="83c67da8-0358-45df-a8cb-c23f6394336a" providerId="ADAL" clId="{5E19130B-3188-4B07-AB85-9745FB26E48F}" dt="2019-03-18T22:23:13.442" v="942" actId="14100"/>
          <ac:spMkLst>
            <pc:docMk/>
            <pc:sldMk cId="1807386150" sldId="303"/>
            <ac:spMk id="7" creationId="{00000000-0000-0000-0000-000000000000}"/>
          </ac:spMkLst>
        </pc:spChg>
        <pc:spChg chg="mod">
          <ac:chgData name="Jeremy Becnel" userId="83c67da8-0358-45df-a8cb-c23f6394336a" providerId="ADAL" clId="{5E19130B-3188-4B07-AB85-9745FB26E48F}" dt="2019-03-18T22:29:13.527" v="1274" actId="113"/>
          <ac:spMkLst>
            <pc:docMk/>
            <pc:sldMk cId="1807386150" sldId="303"/>
            <ac:spMk id="8" creationId="{00000000-0000-0000-0000-000000000000}"/>
          </ac:spMkLst>
        </pc:spChg>
        <pc:spChg chg="mod">
          <ac:chgData name="Jeremy Becnel" userId="83c67da8-0358-45df-a8cb-c23f6394336a" providerId="ADAL" clId="{5E19130B-3188-4B07-AB85-9745FB26E48F}" dt="2019-03-18T22:24:01.235" v="972" actId="20577"/>
          <ac:spMkLst>
            <pc:docMk/>
            <pc:sldMk cId="1807386150" sldId="303"/>
            <ac:spMk id="9" creationId="{00000000-0000-0000-0000-000000000000}"/>
          </ac:spMkLst>
        </pc:spChg>
      </pc:sldChg>
      <pc:sldChg chg="modSp modAnim">
        <pc:chgData name="Jeremy Becnel" userId="83c67da8-0358-45df-a8cb-c23f6394336a" providerId="ADAL" clId="{5E19130B-3188-4B07-AB85-9745FB26E48F}" dt="2019-03-19T00:17:18.382" v="2515"/>
        <pc:sldMkLst>
          <pc:docMk/>
          <pc:sldMk cId="1874787584" sldId="304"/>
        </pc:sldMkLst>
        <pc:spChg chg="mod">
          <ac:chgData name="Jeremy Becnel" userId="83c67da8-0358-45df-a8cb-c23f6394336a" providerId="ADAL" clId="{5E19130B-3188-4B07-AB85-9745FB26E48F}" dt="2019-03-18T23:28:47.516" v="2509" actId="20577"/>
          <ac:spMkLst>
            <pc:docMk/>
            <pc:sldMk cId="1874787584" sldId="304"/>
            <ac:spMk id="12" creationId="{00000000-0000-0000-0000-000000000000}"/>
          </ac:spMkLst>
        </pc:spChg>
        <pc:spChg chg="mod">
          <ac:chgData name="Jeremy Becnel" userId="83c67da8-0358-45df-a8cb-c23f6394336a" providerId="ADAL" clId="{5E19130B-3188-4B07-AB85-9745FB26E48F}" dt="2019-03-18T23:15:58.732" v="2130" actId="20577"/>
          <ac:spMkLst>
            <pc:docMk/>
            <pc:sldMk cId="1874787584" sldId="304"/>
            <ac:spMk id="13" creationId="{00000000-0000-0000-0000-000000000000}"/>
          </ac:spMkLst>
        </pc:spChg>
      </pc:sldChg>
      <pc:sldChg chg="modSp">
        <pc:chgData name="Jeremy Becnel" userId="83c67da8-0358-45df-a8cb-c23f6394336a" providerId="ADAL" clId="{5E19130B-3188-4B07-AB85-9745FB26E48F}" dt="2019-03-19T02:21:49.714" v="5581" actId="20577"/>
        <pc:sldMkLst>
          <pc:docMk/>
          <pc:sldMk cId="3161842640" sldId="341"/>
        </pc:sldMkLst>
        <pc:spChg chg="mod">
          <ac:chgData name="Jeremy Becnel" userId="83c67da8-0358-45df-a8cb-c23f6394336a" providerId="ADAL" clId="{5E19130B-3188-4B07-AB85-9745FB26E48F}" dt="2019-03-19T02:21:49.714" v="5581" actId="20577"/>
          <ac:spMkLst>
            <pc:docMk/>
            <pc:sldMk cId="3161842640" sldId="341"/>
            <ac:spMk id="9" creationId="{00000000-0000-0000-0000-000000000000}"/>
          </ac:spMkLst>
        </pc:spChg>
      </pc:sldChg>
      <pc:sldChg chg="modSp">
        <pc:chgData name="Jeremy Becnel" userId="83c67da8-0358-45df-a8cb-c23f6394336a" providerId="ADAL" clId="{5E19130B-3188-4B07-AB85-9745FB26E48F}" dt="2019-03-19T02:13:28.417" v="5567" actId="313"/>
        <pc:sldMkLst>
          <pc:docMk/>
          <pc:sldMk cId="3223107516" sldId="342"/>
        </pc:sldMkLst>
        <pc:spChg chg="mod">
          <ac:chgData name="Jeremy Becnel" userId="83c67da8-0358-45df-a8cb-c23f6394336a" providerId="ADAL" clId="{5E19130B-3188-4B07-AB85-9745FB26E48F}" dt="2019-03-19T02:13:28.417" v="5567" actId="313"/>
          <ac:spMkLst>
            <pc:docMk/>
            <pc:sldMk cId="3223107516" sldId="342"/>
            <ac:spMk id="3" creationId="{00000000-0000-0000-0000-000000000000}"/>
          </ac:spMkLst>
        </pc:spChg>
      </pc:sldChg>
      <pc:sldChg chg="addSp modSp modAnim">
        <pc:chgData name="Jeremy Becnel" userId="83c67da8-0358-45df-a8cb-c23f6394336a" providerId="ADAL" clId="{5E19130B-3188-4B07-AB85-9745FB26E48F}" dt="2019-03-19T02:16:04.888" v="5575"/>
        <pc:sldMkLst>
          <pc:docMk/>
          <pc:sldMk cId="1867444736" sldId="345"/>
        </pc:sldMkLst>
        <pc:spChg chg="mod">
          <ac:chgData name="Jeremy Becnel" userId="83c67da8-0358-45df-a8cb-c23f6394336a" providerId="ADAL" clId="{5E19130B-3188-4B07-AB85-9745FB26E48F}" dt="2019-03-18T22:53:32.565" v="1775" actId="20577"/>
          <ac:spMkLst>
            <pc:docMk/>
            <pc:sldMk cId="1867444736" sldId="345"/>
            <ac:spMk id="7" creationId="{00000000-0000-0000-0000-000000000000}"/>
          </ac:spMkLst>
        </pc:spChg>
        <pc:spChg chg="add mod">
          <ac:chgData name="Jeremy Becnel" userId="83c67da8-0358-45df-a8cb-c23f6394336a" providerId="ADAL" clId="{5E19130B-3188-4B07-AB85-9745FB26E48F}" dt="2019-03-18T22:36:13.158" v="1502" actId="1038"/>
          <ac:spMkLst>
            <pc:docMk/>
            <pc:sldMk cId="1867444736" sldId="345"/>
            <ac:spMk id="8" creationId="{D00E3BC3-7E45-4F65-B038-8AC9B9E41C10}"/>
          </ac:spMkLst>
        </pc:spChg>
        <pc:spChg chg="mod">
          <ac:chgData name="Jeremy Becnel" userId="83c67da8-0358-45df-a8cb-c23f6394336a" providerId="ADAL" clId="{5E19130B-3188-4B07-AB85-9745FB26E48F}" dt="2019-03-18T22:36:19.076" v="1515" actId="1037"/>
          <ac:spMkLst>
            <pc:docMk/>
            <pc:sldMk cId="1867444736" sldId="345"/>
            <ac:spMk id="9" creationId="{00000000-0000-0000-0000-000000000000}"/>
          </ac:spMkLst>
        </pc:spChg>
      </pc:sldChg>
      <pc:sldChg chg="modSp modAnim">
        <pc:chgData name="Jeremy Becnel" userId="83c67da8-0358-45df-a8cb-c23f6394336a" providerId="ADAL" clId="{5E19130B-3188-4B07-AB85-9745FB26E48F}" dt="2019-03-19T01:52:30.693" v="4329"/>
        <pc:sldMkLst>
          <pc:docMk/>
          <pc:sldMk cId="1509236771" sldId="349"/>
        </pc:sldMkLst>
        <pc:spChg chg="mod">
          <ac:chgData name="Jeremy Becnel" userId="83c67da8-0358-45df-a8cb-c23f6394336a" providerId="ADAL" clId="{5E19130B-3188-4B07-AB85-9745FB26E48F}" dt="2019-03-19T01:28:55.057" v="3404" actId="20577"/>
          <ac:spMkLst>
            <pc:docMk/>
            <pc:sldMk cId="1509236771" sldId="349"/>
            <ac:spMk id="2" creationId="{00000000-0000-0000-0000-000000000000}"/>
          </ac:spMkLst>
        </pc:spChg>
        <pc:spChg chg="mod">
          <ac:chgData name="Jeremy Becnel" userId="83c67da8-0358-45df-a8cb-c23f6394336a" providerId="ADAL" clId="{5E19130B-3188-4B07-AB85-9745FB26E48F}" dt="2019-03-19T01:52:17.869" v="4328" actId="20577"/>
          <ac:spMkLst>
            <pc:docMk/>
            <pc:sldMk cId="1509236771" sldId="349"/>
            <ac:spMk id="13" creationId="{00000000-0000-0000-0000-000000000000}"/>
          </ac:spMkLst>
        </pc:spChg>
      </pc:sldChg>
      <pc:sldChg chg="modSp modAnim">
        <pc:chgData name="Jeremy Becnel" userId="83c67da8-0358-45df-a8cb-c23f6394336a" providerId="ADAL" clId="{5E19130B-3188-4B07-AB85-9745FB26E48F}" dt="2019-03-19T01:57:13.467" v="4658" actId="313"/>
        <pc:sldMkLst>
          <pc:docMk/>
          <pc:sldMk cId="4131356800" sldId="355"/>
        </pc:sldMkLst>
        <pc:spChg chg="mod">
          <ac:chgData name="Jeremy Becnel" userId="83c67da8-0358-45df-a8cb-c23f6394336a" providerId="ADAL" clId="{5E19130B-3188-4B07-AB85-9745FB26E48F}" dt="2019-03-19T01:57:13.467" v="4658" actId="313"/>
          <ac:spMkLst>
            <pc:docMk/>
            <pc:sldMk cId="4131356800" sldId="355"/>
            <ac:spMk id="12" creationId="{00000000-0000-0000-0000-000000000000}"/>
          </ac:spMkLst>
        </pc:spChg>
        <pc:spChg chg="mod">
          <ac:chgData name="Jeremy Becnel" userId="83c67da8-0358-45df-a8cb-c23f6394336a" providerId="ADAL" clId="{5E19130B-3188-4B07-AB85-9745FB26E48F}" dt="2019-03-19T00:31:26.865" v="3137" actId="20577"/>
          <ac:spMkLst>
            <pc:docMk/>
            <pc:sldMk cId="4131356800" sldId="355"/>
            <ac:spMk id="13" creationId="{00000000-0000-0000-0000-000000000000}"/>
          </ac:spMkLst>
        </pc:spChg>
      </pc:sldChg>
      <pc:sldChg chg="addSp delSp modSp add modAnim">
        <pc:chgData name="Jeremy Becnel" userId="83c67da8-0358-45df-a8cb-c23f6394336a" providerId="ADAL" clId="{5E19130B-3188-4B07-AB85-9745FB26E48F}" dt="2019-03-18T22:59:37.234" v="1949"/>
        <pc:sldMkLst>
          <pc:docMk/>
          <pc:sldMk cId="1204248432" sldId="357"/>
        </pc:sldMkLst>
        <pc:spChg chg="mod">
          <ac:chgData name="Jeremy Becnel" userId="83c67da8-0358-45df-a8cb-c23f6394336a" providerId="ADAL" clId="{5E19130B-3188-4B07-AB85-9745FB26E48F}" dt="2019-03-18T22:59:07.642" v="1948" actId="255"/>
          <ac:spMkLst>
            <pc:docMk/>
            <pc:sldMk cId="1204248432" sldId="357"/>
            <ac:spMk id="7" creationId="{00000000-0000-0000-0000-000000000000}"/>
          </ac:spMkLst>
        </pc:spChg>
        <pc:spChg chg="del">
          <ac:chgData name="Jeremy Becnel" userId="83c67da8-0358-45df-a8cb-c23f6394336a" providerId="ADAL" clId="{5E19130B-3188-4B07-AB85-9745FB26E48F}" dt="2019-03-18T22:55:29.168" v="1778" actId="478"/>
          <ac:spMkLst>
            <pc:docMk/>
            <pc:sldMk cId="1204248432" sldId="357"/>
            <ac:spMk id="8" creationId="{D00E3BC3-7E45-4F65-B038-8AC9B9E41C10}"/>
          </ac:spMkLst>
        </pc:spChg>
        <pc:spChg chg="del">
          <ac:chgData name="Jeremy Becnel" userId="83c67da8-0358-45df-a8cb-c23f6394336a" providerId="ADAL" clId="{5E19130B-3188-4B07-AB85-9745FB26E48F}" dt="2019-03-18T22:55:26.456" v="1777" actId="478"/>
          <ac:spMkLst>
            <pc:docMk/>
            <pc:sldMk cId="1204248432" sldId="357"/>
            <ac:spMk id="9" creationId="{00000000-0000-0000-0000-000000000000}"/>
          </ac:spMkLst>
        </pc:spChg>
        <pc:picChg chg="add mod">
          <ac:chgData name="Jeremy Becnel" userId="83c67da8-0358-45df-a8cb-c23f6394336a" providerId="ADAL" clId="{5E19130B-3188-4B07-AB85-9745FB26E48F}" dt="2019-03-18T22:56:12.594" v="1786" actId="14100"/>
          <ac:picMkLst>
            <pc:docMk/>
            <pc:sldMk cId="1204248432" sldId="357"/>
            <ac:picMk id="3" creationId="{44761004-3EAF-4FCC-944B-8543A12BA039}"/>
          </ac:picMkLst>
        </pc:picChg>
      </pc:sldChg>
      <pc:sldChg chg="modSp add modAnim">
        <pc:chgData name="Jeremy Becnel" userId="83c67da8-0358-45df-a8cb-c23f6394336a" providerId="ADAL" clId="{5E19130B-3188-4B07-AB85-9745FB26E48F}" dt="2019-03-19T00:31:51.698" v="3138"/>
        <pc:sldMkLst>
          <pc:docMk/>
          <pc:sldMk cId="917049061" sldId="358"/>
        </pc:sldMkLst>
        <pc:spChg chg="mod">
          <ac:chgData name="Jeremy Becnel" userId="83c67da8-0358-45df-a8cb-c23f6394336a" providerId="ADAL" clId="{5E19130B-3188-4B07-AB85-9745FB26E48F}" dt="2019-03-19T00:29:06.693" v="2996" actId="20577"/>
          <ac:spMkLst>
            <pc:docMk/>
            <pc:sldMk cId="917049061" sldId="358"/>
            <ac:spMk id="12" creationId="{00000000-0000-0000-0000-000000000000}"/>
          </ac:spMkLst>
        </pc:spChg>
        <pc:spChg chg="mod">
          <ac:chgData name="Jeremy Becnel" userId="83c67da8-0358-45df-a8cb-c23f6394336a" providerId="ADAL" clId="{5E19130B-3188-4B07-AB85-9745FB26E48F}" dt="2019-03-19T00:18:33.593" v="2594" actId="20577"/>
          <ac:spMkLst>
            <pc:docMk/>
            <pc:sldMk cId="917049061" sldId="358"/>
            <ac:spMk id="13" creationId="{00000000-0000-0000-0000-000000000000}"/>
          </ac:spMkLst>
        </pc:spChg>
      </pc:sldChg>
      <pc:sldChg chg="addSp modSp add modAnim">
        <pc:chgData name="Jeremy Becnel" userId="83c67da8-0358-45df-a8cb-c23f6394336a" providerId="ADAL" clId="{5E19130B-3188-4B07-AB85-9745FB26E48F}" dt="2019-03-19T01:53:13.031" v="4331"/>
        <pc:sldMkLst>
          <pc:docMk/>
          <pc:sldMk cId="1006164901" sldId="359"/>
        </pc:sldMkLst>
        <pc:spChg chg="mod">
          <ac:chgData name="Jeremy Becnel" userId="83c67da8-0358-45df-a8cb-c23f6394336a" providerId="ADAL" clId="{5E19130B-3188-4B07-AB85-9745FB26E48F}" dt="2019-03-19T01:51:04.200" v="4293" actId="20577"/>
          <ac:spMkLst>
            <pc:docMk/>
            <pc:sldMk cId="1006164901" sldId="359"/>
            <ac:spMk id="13" creationId="{00000000-0000-0000-0000-000000000000}"/>
          </ac:spMkLst>
        </pc:spChg>
        <pc:picChg chg="add mod">
          <ac:chgData name="Jeremy Becnel" userId="83c67da8-0358-45df-a8cb-c23f6394336a" providerId="ADAL" clId="{5E19130B-3188-4B07-AB85-9745FB26E48F}" dt="2019-03-19T01:50:46.555" v="4278" actId="1035"/>
          <ac:picMkLst>
            <pc:docMk/>
            <pc:sldMk cId="1006164901" sldId="359"/>
            <ac:picMk id="3" creationId="{EE520301-3A11-4396-B495-1E5BDDBDB4E1}"/>
          </ac:picMkLst>
        </pc:picChg>
      </pc:sldChg>
    </pc:docChg>
  </pc:docChgLst>
  <pc:docChgLst>
    <pc:chgData name="Jeremy Becnel" userId="83c67da8-0358-45df-a8cb-c23f6394336a" providerId="ADAL" clId="{14CB96B2-FE89-468A-B8AC-257492A0D357}"/>
    <pc:docChg chg="custSel modSld">
      <pc:chgData name="Jeremy Becnel" userId="83c67da8-0358-45df-a8cb-c23f6394336a" providerId="ADAL" clId="{14CB96B2-FE89-468A-B8AC-257492A0D357}" dt="2019-03-12T13:55:53.653" v="6" actId="20577"/>
      <pc:docMkLst>
        <pc:docMk/>
      </pc:docMkLst>
      <pc:sldChg chg="modSp">
        <pc:chgData name="Jeremy Becnel" userId="83c67da8-0358-45df-a8cb-c23f6394336a" providerId="ADAL" clId="{14CB96B2-FE89-468A-B8AC-257492A0D357}" dt="2019-03-12T13:55:53.653" v="6" actId="20577"/>
        <pc:sldMkLst>
          <pc:docMk/>
          <pc:sldMk cId="3161842640" sldId="341"/>
        </pc:sldMkLst>
        <pc:spChg chg="mod">
          <ac:chgData name="Jeremy Becnel" userId="83c67da8-0358-45df-a8cb-c23f6394336a" providerId="ADAL" clId="{14CB96B2-FE89-468A-B8AC-257492A0D357}" dt="2019-03-12T13:55:53.653" v="6" actId="20577"/>
          <ac:spMkLst>
            <pc:docMk/>
            <pc:sldMk cId="3161842640" sldId="341"/>
            <ac:spMk id="9" creationId="{00000000-0000-0000-0000-000000000000}"/>
          </ac:spMkLst>
        </pc:spChg>
      </pc:sldChg>
      <pc:sldChg chg="modSp">
        <pc:chgData name="Jeremy Becnel" userId="83c67da8-0358-45df-a8cb-c23f6394336a" providerId="ADAL" clId="{14CB96B2-FE89-468A-B8AC-257492A0D357}" dt="2019-03-12T13:55:01.233" v="4" actId="313"/>
        <pc:sldMkLst>
          <pc:docMk/>
          <pc:sldMk cId="1509236771" sldId="349"/>
        </pc:sldMkLst>
        <pc:spChg chg="mod">
          <ac:chgData name="Jeremy Becnel" userId="83c67da8-0358-45df-a8cb-c23f6394336a" providerId="ADAL" clId="{14CB96B2-FE89-468A-B8AC-257492A0D357}" dt="2019-03-12T13:55:01.233" v="4" actId="313"/>
          <ac:spMkLst>
            <pc:docMk/>
            <pc:sldMk cId="1509236771" sldId="349"/>
            <ac:spMk id="13" creationId="{00000000-0000-0000-0000-000000000000}"/>
          </ac:spMkLst>
        </pc:spChg>
      </pc:sldChg>
      <pc:sldChg chg="modSp">
        <pc:chgData name="Jeremy Becnel" userId="83c67da8-0358-45df-a8cb-c23f6394336a" providerId="ADAL" clId="{14CB96B2-FE89-468A-B8AC-257492A0D357}" dt="2019-03-12T13:54:47.845" v="3" actId="20577"/>
        <pc:sldMkLst>
          <pc:docMk/>
          <pc:sldMk cId="4131356800" sldId="355"/>
        </pc:sldMkLst>
        <pc:spChg chg="mod">
          <ac:chgData name="Jeremy Becnel" userId="83c67da8-0358-45df-a8cb-c23f6394336a" providerId="ADAL" clId="{14CB96B2-FE89-468A-B8AC-257492A0D357}" dt="2019-03-12T13:54:47.845" v="3" actId="20577"/>
          <ac:spMkLst>
            <pc:docMk/>
            <pc:sldMk cId="4131356800" sldId="355"/>
            <ac:spMk id="13" creationId="{00000000-0000-0000-0000-000000000000}"/>
          </ac:spMkLst>
        </pc:spChg>
      </pc:sldChg>
    </pc:docChg>
  </pc:docChgLst>
  <pc:docChgLst>
    <pc:chgData name="Jeremy Becnel" userId="83c67da8-0358-45df-a8cb-c23f6394336a" providerId="ADAL" clId="{50FD27BD-C58D-46D3-B17F-DD1D6E1FFD74}"/>
    <pc:docChg chg="modSld">
      <pc:chgData name="Jeremy Becnel" userId="83c67da8-0358-45df-a8cb-c23f6394336a" providerId="ADAL" clId="{50FD27BD-C58D-46D3-B17F-DD1D6E1FFD74}" dt="2019-04-29T19:52:26.295" v="15" actId="6549"/>
      <pc:docMkLst>
        <pc:docMk/>
      </pc:docMkLst>
      <pc:sldChg chg="modSp">
        <pc:chgData name="Jeremy Becnel" userId="83c67da8-0358-45df-a8cb-c23f6394336a" providerId="ADAL" clId="{50FD27BD-C58D-46D3-B17F-DD1D6E1FFD74}" dt="2019-04-29T19:52:26.295" v="15" actId="6549"/>
        <pc:sldMkLst>
          <pc:docMk/>
          <pc:sldMk cId="3161842640" sldId="341"/>
        </pc:sldMkLst>
        <pc:spChg chg="mod">
          <ac:chgData name="Jeremy Becnel" userId="83c67da8-0358-45df-a8cb-c23f6394336a" providerId="ADAL" clId="{50FD27BD-C58D-46D3-B17F-DD1D6E1FFD74}" dt="2019-04-29T19:52:26.295" v="15" actId="6549"/>
          <ac:spMkLst>
            <pc:docMk/>
            <pc:sldMk cId="3161842640" sldId="341"/>
            <ac:spMk id="9" creationId="{00000000-0000-0000-0000-000000000000}"/>
          </ac:spMkLst>
        </pc:spChg>
      </pc:sldChg>
      <pc:sldChg chg="modSp">
        <pc:chgData name="Jeremy Becnel" userId="83c67da8-0358-45df-a8cb-c23f6394336a" providerId="ADAL" clId="{50FD27BD-C58D-46D3-B17F-DD1D6E1FFD74}" dt="2019-04-25T16:35:11.180" v="7" actId="6549"/>
        <pc:sldMkLst>
          <pc:docMk/>
          <pc:sldMk cId="1509236771" sldId="349"/>
        </pc:sldMkLst>
        <pc:spChg chg="mod">
          <ac:chgData name="Jeremy Becnel" userId="83c67da8-0358-45df-a8cb-c23f6394336a" providerId="ADAL" clId="{50FD27BD-C58D-46D3-B17F-DD1D6E1FFD74}" dt="2019-04-25T16:35:11.180" v="7" actId="6549"/>
          <ac:spMkLst>
            <pc:docMk/>
            <pc:sldMk cId="1509236771" sldId="349"/>
            <ac:spMk id="13" creationId="{00000000-0000-0000-0000-000000000000}"/>
          </ac:spMkLst>
        </pc:spChg>
      </pc:sldChg>
      <pc:sldChg chg="modSp">
        <pc:chgData name="Jeremy Becnel" userId="83c67da8-0358-45df-a8cb-c23f6394336a" providerId="ADAL" clId="{50FD27BD-C58D-46D3-B17F-DD1D6E1FFD74}" dt="2019-04-29T19:50:22.616" v="13" actId="1076"/>
        <pc:sldMkLst>
          <pc:docMk/>
          <pc:sldMk cId="4131356800" sldId="355"/>
        </pc:sldMkLst>
        <pc:picChg chg="mod">
          <ac:chgData name="Jeremy Becnel" userId="83c67da8-0358-45df-a8cb-c23f6394336a" providerId="ADAL" clId="{50FD27BD-C58D-46D3-B17F-DD1D6E1FFD74}" dt="2019-04-29T19:50:22.616" v="13" actId="1076"/>
          <ac:picMkLst>
            <pc:docMk/>
            <pc:sldMk cId="4131356800" sldId="355"/>
            <ac:picMk id="7" creationId="{E3C28658-B7A1-4446-8137-A7945F9404AF}"/>
          </ac:picMkLst>
        </pc:picChg>
      </pc:sldChg>
      <pc:sldChg chg="modSp">
        <pc:chgData name="Jeremy Becnel" userId="83c67da8-0358-45df-a8cb-c23f6394336a" providerId="ADAL" clId="{50FD27BD-C58D-46D3-B17F-DD1D6E1FFD74}" dt="2019-04-29T19:37:08.682" v="12" actId="20577"/>
        <pc:sldMkLst>
          <pc:docMk/>
          <pc:sldMk cId="1204248432" sldId="357"/>
        </pc:sldMkLst>
        <pc:spChg chg="mod">
          <ac:chgData name="Jeremy Becnel" userId="83c67da8-0358-45df-a8cb-c23f6394336a" providerId="ADAL" clId="{50FD27BD-C58D-46D3-B17F-DD1D6E1FFD74}" dt="2019-04-29T19:37:08.682" v="12" actId="20577"/>
          <ac:spMkLst>
            <pc:docMk/>
            <pc:sldMk cId="1204248432" sldId="357"/>
            <ac:spMk id="7" creationId="{00000000-0000-0000-0000-000000000000}"/>
          </ac:spMkLst>
        </pc:spChg>
      </pc:sldChg>
      <pc:sldChg chg="modSp">
        <pc:chgData name="Jeremy Becnel" userId="83c67da8-0358-45df-a8cb-c23f6394336a" providerId="ADAL" clId="{50FD27BD-C58D-46D3-B17F-DD1D6E1FFD74}" dt="2019-04-25T16:34:01.142" v="3" actId="6549"/>
        <pc:sldMkLst>
          <pc:docMk/>
          <pc:sldMk cId="917049061" sldId="358"/>
        </pc:sldMkLst>
        <pc:spChg chg="mod">
          <ac:chgData name="Jeremy Becnel" userId="83c67da8-0358-45df-a8cb-c23f6394336a" providerId="ADAL" clId="{50FD27BD-C58D-46D3-B17F-DD1D6E1FFD74}" dt="2019-04-25T16:34:01.142" v="3" actId="6549"/>
          <ac:spMkLst>
            <pc:docMk/>
            <pc:sldMk cId="917049061" sldId="358"/>
            <ac:spMk id="13" creationId="{00000000-0000-0000-0000-000000000000}"/>
          </ac:spMkLst>
        </pc:spChg>
      </pc:sldChg>
      <pc:sldChg chg="modSp">
        <pc:chgData name="Jeremy Becnel" userId="83c67da8-0358-45df-a8cb-c23f6394336a" providerId="ADAL" clId="{50FD27BD-C58D-46D3-B17F-DD1D6E1FFD74}" dt="2019-04-25T16:30:47.078" v="0" actId="6549"/>
        <pc:sldMkLst>
          <pc:docMk/>
          <pc:sldMk cId="3805442463" sldId="360"/>
        </pc:sldMkLst>
        <pc:spChg chg="mod">
          <ac:chgData name="Jeremy Becnel" userId="83c67da8-0358-45df-a8cb-c23f6394336a" providerId="ADAL" clId="{50FD27BD-C58D-46D3-B17F-DD1D6E1FFD74}" dt="2019-04-25T16:30:47.078" v="0" actId="6549"/>
          <ac:spMkLst>
            <pc:docMk/>
            <pc:sldMk cId="3805442463" sldId="360"/>
            <ac:spMk id="11" creationId="{3386F7DF-F42F-49DA-93E7-B486E2259B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4/29/2019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2291617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389180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143235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26971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2297349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590013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2324690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4/29/2019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Markov Processes: Case Study</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Other Observations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1531938"/>
                <a:ext cx="8229599"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a:t>About 8.7% of the time there will be 5 or more trucks in the shop. Since it take 3-5 days to repair a truck, this is a backlog of about 3 weeks.</a:t>
                </a:r>
                <a:br>
                  <a:rPr lang="en-US" sz="2000" dirty="0"/>
                </a:br>
                <a:r>
                  <a:rPr lang="en-US" sz="2000" dirty="0"/>
                  <a:t>Note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≥5</m:t>
                        </m:r>
                      </m:e>
                    </m:d>
                    <m:r>
                      <a:rPr lang="en-US" sz="2000" b="0" i="1" smtClean="0">
                        <a:latin typeface="Cambria Math" panose="02040503050406030204" pitchFamily="18" charset="0"/>
                      </a:rPr>
                      <m:t>≈0.087</m:t>
                    </m:r>
                  </m:oMath>
                </a14:m>
                <a:r>
                  <a:rPr lang="en-US" sz="2000" dirty="0"/>
                  <a:t>.</a:t>
                </a:r>
              </a:p>
              <a:p>
                <a:pPr marL="342900" indent="-342900">
                  <a:buFont typeface="Arial" panose="020B0604020202020204" pitchFamily="34" charset="0"/>
                  <a:buChar char="•"/>
                </a:pPr>
                <a:r>
                  <a:rPr lang="en-US" sz="2000" dirty="0"/>
                  <a:t>Assuming 250 working days a year, this will occur about 20 days a year.</a:t>
                </a:r>
              </a:p>
              <a:p>
                <a:pPr marL="342900" indent="-342900">
                  <a:buFont typeface="Arial" panose="020B0604020202020204" pitchFamily="34" charset="0"/>
                  <a:buChar char="•"/>
                </a:pPr>
                <a:r>
                  <a:rPr lang="en-US" sz="2000" dirty="0"/>
                  <a:t>The mechanic is only busy with this job 60% of the time.</a:t>
                </a:r>
              </a:p>
              <a:p>
                <a:pPr marL="342900" indent="-342900">
                  <a:buFont typeface="Arial" panose="020B0604020202020204" pitchFamily="34" charset="0"/>
                  <a:buChar char="•"/>
                </a:pPr>
                <a:r>
                  <a:rPr lang="en-US" sz="2000" dirty="0"/>
                  <a:t>Breakdowns are random and not always nicely spread out. Sometimes the mechanic will be swamped. Other times the mechanic will have no repairs to perform.</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0" y="1531938"/>
                <a:ext cx="8229599" cy="2554545"/>
              </a:xfrm>
              <a:prstGeom prst="rect">
                <a:avLst/>
              </a:prstGeom>
              <a:blipFill>
                <a:blip r:embed="rId4"/>
                <a:stretch>
                  <a:fillRect l="-517" t="-709" r="-517" b="-283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0C4C80E-2EA5-4008-A06E-D65DA838D682}"/>
              </a:ext>
            </a:extLst>
          </p:cNvPr>
          <p:cNvSpPr txBox="1"/>
          <p:nvPr/>
        </p:nvSpPr>
        <p:spPr>
          <a:xfrm>
            <a:off x="436880" y="4183698"/>
            <a:ext cx="8229599"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Management Issues</a:t>
            </a:r>
          </a:p>
          <a:p>
            <a:pPr marL="342900" indent="-342900">
              <a:buFont typeface="Arial" panose="020B0604020202020204" pitchFamily="34" charset="0"/>
              <a:buChar char="•"/>
            </a:pPr>
            <a:r>
              <a:rPr lang="en-US" sz="2000" dirty="0"/>
              <a:t>The problem of idle time for the mechanic.</a:t>
            </a:r>
          </a:p>
          <a:p>
            <a:pPr marL="800100" lvl="1" indent="-342900">
              <a:buFont typeface="Calibri" panose="020F0502020204030204" pitchFamily="34" charset="0"/>
              <a:buChar char="‒"/>
            </a:pPr>
            <a:r>
              <a:rPr lang="en-US" sz="2000" dirty="0"/>
              <a:t>No way to avoid the sporadic nature of this job activity</a:t>
            </a:r>
          </a:p>
          <a:p>
            <a:pPr marL="800100" lvl="1" indent="-342900">
              <a:buFont typeface="Calibri" panose="020F0502020204030204" pitchFamily="34" charset="0"/>
              <a:buChar char="‒"/>
            </a:pPr>
            <a:r>
              <a:rPr lang="en-US" sz="2000" dirty="0"/>
              <a:t>Consider if the mechanic can perform other duties during idle time (duties that can be interrupted)</a:t>
            </a:r>
          </a:p>
          <a:p>
            <a:pPr marL="342900" indent="-342900">
              <a:buFont typeface="Arial" panose="020B0604020202020204" pitchFamily="34" charset="0"/>
              <a:buChar char="•"/>
            </a:pPr>
            <a:r>
              <a:rPr lang="en-US" sz="2000" dirty="0"/>
              <a:t>The problem of backlogs (forklifts waiting to be repaired).</a:t>
            </a:r>
          </a:p>
          <a:p>
            <a:pPr marL="800100" lvl="1" indent="-342900">
              <a:buFont typeface="Calibri" panose="020F0502020204030204" pitchFamily="34" charset="0"/>
              <a:buChar char="‒"/>
            </a:pPr>
            <a:r>
              <a:rPr lang="en-US" sz="2000" dirty="0"/>
              <a:t>Additional study may be required to determine if more manpower should be devoted to this activity in these situations.</a:t>
            </a:r>
          </a:p>
        </p:txBody>
      </p:sp>
    </p:spTree>
    <p:extLst>
      <p:ext uri="{BB962C8B-B14F-4D97-AF65-F5344CB8AC3E}">
        <p14:creationId xmlns:p14="http://schemas.microsoft.com/office/powerpoint/2010/main" val="417395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Mean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53617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From the following equations </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i="1">
                                  <a:latin typeface="Cambria Math" panose="02040503050406030204" pitchFamily="18" charset="0"/>
                                </a:rPr>
                                <m:t>𝜇</m:t>
                              </m:r>
                            </m:den>
                          </m:f>
                        </m:num>
                        <m:den>
                          <m:r>
                            <a:rPr lang="en-US" sz="2000" i="1">
                              <a:latin typeface="Cambria Math" panose="02040503050406030204" pitchFamily="18" charset="0"/>
                            </a:rPr>
                            <m:t>1−</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i="1">
                                          <a:latin typeface="Cambria Math" panose="02040503050406030204" pitchFamily="18" charset="0"/>
                                        </a:rPr>
                                        <m:t>𝜇</m:t>
                                      </m:r>
                                    </m:den>
                                  </m:f>
                                </m:e>
                              </m:d>
                            </m:e>
                            <m:sup>
                              <m:r>
                                <a:rPr lang="en-US" sz="2000" b="0" i="1" smtClean="0">
                                  <a:latin typeface="Cambria Math" panose="02040503050406030204" pitchFamily="18" charset="0"/>
                                </a:rPr>
                                <m:t>28</m:t>
                              </m:r>
                            </m:sup>
                          </m:sSup>
                        </m:den>
                      </m:f>
                      <m:r>
                        <m:rPr>
                          <m:nor/>
                        </m:rPr>
                        <a:rPr lang="en-US" sz="2000" dirty="0"/>
                        <m:t> 		</m:t>
                      </m:r>
                      <m:r>
                        <m:rPr>
                          <m:nor/>
                        </m:rPr>
                        <a:rPr lang="en-US" sz="2000" dirty="0"/>
                        <m:t>and</m:t>
                      </m:r>
                      <m:r>
                        <m:rPr>
                          <m:nor/>
                        </m:rPr>
                        <a:rPr lang="en-US" sz="2000" dirty="0"/>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i="1">
                                      <a:latin typeface="Cambria Math" panose="02040503050406030204" pitchFamily="18" charset="0"/>
                                    </a:rPr>
                                    <m:t>𝜇</m:t>
                                  </m:r>
                                </m:den>
                              </m:f>
                            </m:e>
                          </m:d>
                        </m:e>
                        <m:sup>
                          <m:r>
                            <a:rPr lang="en-US" sz="2000" i="1">
                              <a:latin typeface="Cambria Math" panose="02040503050406030204" pitchFamily="18" charset="0"/>
                            </a:rPr>
                            <m:t>𝑛</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oMath>
                  </m:oMathPara>
                </a14:m>
                <a:endParaRPr lang="en-US" sz="2000" dirty="0"/>
              </a:p>
              <a:p>
                <a:r>
                  <a:rPr lang="en-US" sz="2000" dirty="0"/>
                  <a:t>we see that the primary parameter in computing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&gt;0</m:t>
                        </m:r>
                      </m:e>
                    </m:d>
                    <m:r>
                      <a:rPr lang="en-US" sz="2000" i="1">
                        <a:latin typeface="Cambria Math" panose="02040503050406030204" pitchFamily="18" charset="0"/>
                      </a:rPr>
                      <m:t>≈0.614</m:t>
                    </m:r>
                  </m:oMath>
                </a14:m>
                <a:r>
                  <a:rPr lang="en-US" sz="2000" i="1" dirty="0">
                    <a:latin typeface="Cambria Math" panose="02040503050406030204" pitchFamily="18" charset="0"/>
                  </a:rPr>
                  <a:t> </a:t>
                </a:r>
                <a:r>
                  <a:rPr lang="en-US" sz="2000" dirty="0">
                    <a:latin typeface="Consolas" panose="020B0609020204030204" pitchFamily="49" charset="0"/>
                  </a:rPr>
                  <a:t>and</a:t>
                </a:r>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𝑛</m:t>
                        </m:r>
                        <m:r>
                          <a:rPr lang="en-US" sz="2000" i="1">
                            <a:latin typeface="Cambria Math" panose="02040503050406030204" pitchFamily="18" charset="0"/>
                          </a:rPr>
                          <m:t>=0</m:t>
                        </m:r>
                      </m:sub>
                      <m:sup>
                        <m:r>
                          <a:rPr lang="en-US" sz="2000" i="1">
                            <a:latin typeface="Cambria Math" panose="02040503050406030204" pitchFamily="18" charset="0"/>
                          </a:rPr>
                          <m:t>27</m:t>
                        </m:r>
                      </m:sup>
                      <m:e>
                        <m:r>
                          <a:rPr lang="en-US" sz="2000" i="1">
                            <a:latin typeface="Cambria Math" panose="02040503050406030204" pitchFamily="18" charset="0"/>
                          </a:rPr>
                          <m:t>𝑛</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𝑛</m:t>
                            </m:r>
                          </m:sub>
                        </m:sSub>
                      </m:e>
                    </m:nary>
                    <m:r>
                      <a:rPr lang="en-US" sz="2000" i="1">
                        <a:latin typeface="Cambria Math" panose="02040503050406030204" pitchFamily="18" charset="0"/>
                      </a:rPr>
                      <m:t>≈1.6</m:t>
                    </m:r>
                  </m:oMath>
                </a14:m>
                <a:r>
                  <a:rPr lang="en-US" sz="2000" dirty="0"/>
                  <a:t> is </a:t>
                </a:r>
                <a14:m>
                  <m:oMath xmlns:m="http://schemas.openxmlformats.org/officeDocument/2006/math">
                    <m:r>
                      <a:rPr lang="en-US" sz="2000" b="0" i="1" smtClean="0">
                        <a:latin typeface="Cambria Math" panose="02040503050406030204" pitchFamily="18" charset="0"/>
                      </a:rPr>
                      <m:t>𝜌</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𝜆</m:t>
                        </m:r>
                      </m:num>
                      <m:den>
                        <m:r>
                          <a:rPr lang="en-US" sz="2000" b="0" i="1" smtClean="0">
                            <a:latin typeface="Cambria Math" panose="02040503050406030204" pitchFamily="18" charset="0"/>
                          </a:rPr>
                          <m:t>𝜇</m:t>
                        </m:r>
                      </m:den>
                    </m:f>
                  </m:oMath>
                </a14:m>
                <a:r>
                  <a:rPr lang="en-US" sz="2000" b="0" dirty="0"/>
                  <a:t>.</a:t>
                </a:r>
              </a:p>
              <a:p>
                <a:endParaRPr lang="en-US" sz="2000" dirty="0"/>
              </a:p>
              <a:p>
                <a:endParaRPr lang="en-US" sz="2000" dirty="0"/>
              </a:p>
              <a:p>
                <a:r>
                  <a:rPr lang="en-US" sz="2000" dirty="0"/>
                  <a:t>For convenience, we call our solution in terms of </a:t>
                </a:r>
                <a14:m>
                  <m:oMath xmlns:m="http://schemas.openxmlformats.org/officeDocument/2006/math">
                    <m:r>
                      <a:rPr lang="en-US" sz="2000" b="0" i="1" smtClean="0">
                        <a:latin typeface="Cambria Math" panose="02040503050406030204" pitchFamily="18" charset="0"/>
                      </a:rPr>
                      <m:t>𝜌</m:t>
                    </m:r>
                  </m:oMath>
                </a14:m>
                <a:r>
                  <a:rPr lang="en-US" sz="2000" dirty="0"/>
                  <a:t>, </a:t>
                </a:r>
                <a14:m>
                  <m:oMath xmlns:m="http://schemas.openxmlformats.org/officeDocument/2006/math">
                    <m:r>
                      <a:rPr lang="en-US" sz="2000" b="0" i="1" smtClean="0">
                        <a:latin typeface="Cambria Math" panose="02040503050406030204" pitchFamily="18" charset="0"/>
                      </a:rPr>
                      <m:t>𝐴</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𝜌</m:t>
                        </m:r>
                      </m:e>
                    </m:d>
                    <m:r>
                      <a:rPr lang="en-US" sz="2000" b="0" i="1" smtClean="0">
                        <a:latin typeface="Cambria Math" panose="02040503050406030204" pitchFamily="18" charset="0"/>
                      </a:rPr>
                      <m:t>=</m:t>
                    </m:r>
                    <m:r>
                      <a:rPr lang="en-US" sz="2000" i="1">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e>
                    </m:d>
                    <m:r>
                      <a:rPr lang="en-US" sz="2000" b="0" i="1" smtClean="0">
                        <a:latin typeface="Cambria Math" panose="02040503050406030204" pitchFamily="18" charset="0"/>
                      </a:rPr>
                      <m:t>.</m:t>
                    </m:r>
                  </m:oMath>
                </a14:m>
                <a:r>
                  <a:rPr lang="en-US" sz="2000" dirty="0"/>
                  <a:t> For the original solution, we have </a:t>
                </a:r>
                <a14:m>
                  <m:oMath xmlns:m="http://schemas.openxmlformats.org/officeDocument/2006/math">
                    <m:r>
                      <a:rPr lang="en-US" sz="2000" b="0" i="1" smtClean="0">
                        <a:latin typeface="Cambria Math" panose="02040503050406030204" pitchFamily="18" charset="0"/>
                      </a:rPr>
                      <m:t>𝜌</m:t>
                    </m:r>
                    <m:r>
                      <a:rPr lang="en-US" sz="2000" b="0" i="1" smtClean="0">
                        <a:latin typeface="Cambria Math" panose="02040503050406030204" pitchFamily="18" charset="0"/>
                      </a:rPr>
                      <m:t>≈0.61</m:t>
                    </m:r>
                  </m:oMath>
                </a14:m>
                <a:r>
                  <a:rPr lang="en-US" sz="2000" dirty="0"/>
                  <a:t>.</a:t>
                </a:r>
              </a:p>
              <a:p>
                <a:endParaRPr lang="en-US" sz="2000" dirty="0"/>
              </a:p>
              <a:p>
                <a:r>
                  <a:rPr lang="en-US" sz="2000" dirty="0"/>
                  <a:t>We now find </a:t>
                </a:r>
                <a14:m>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r>
                          <a:rPr lang="en-US" sz="2000" b="0" i="1" smtClean="0">
                            <a:latin typeface="Cambria Math" panose="02040503050406030204" pitchFamily="18" charset="0"/>
                          </a:rPr>
                          <m:t>, </m:t>
                        </m:r>
                        <m:r>
                          <a:rPr lang="en-US" sz="2000" b="0" i="1" smtClean="0">
                            <a:latin typeface="Cambria Math" panose="02040503050406030204" pitchFamily="18" charset="0"/>
                          </a:rPr>
                          <m:t>𝜌</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𝑑𝐴</m:t>
                        </m:r>
                      </m:num>
                      <m:den>
                        <m:r>
                          <a:rPr lang="en-US" sz="2000" b="0" i="1" smtClean="0">
                            <a:latin typeface="Cambria Math" panose="02040503050406030204" pitchFamily="18" charset="0"/>
                          </a:rPr>
                          <m:t>𝑑</m:t>
                        </m:r>
                        <m:r>
                          <a:rPr lang="en-US" sz="2000" b="0" i="1" smtClean="0">
                            <a:latin typeface="Cambria Math" panose="02040503050406030204" pitchFamily="18" charset="0"/>
                          </a:rPr>
                          <m:t>𝜌</m:t>
                        </m:r>
                      </m:den>
                    </m:f>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𝜌</m:t>
                        </m:r>
                      </m:num>
                      <m:den>
                        <m:r>
                          <a:rPr lang="en-US" sz="2000" b="0" i="1" smtClean="0">
                            <a:latin typeface="Cambria Math" panose="02040503050406030204" pitchFamily="18" charset="0"/>
                          </a:rPr>
                          <m:t>𝐴</m:t>
                        </m:r>
                      </m:den>
                    </m:f>
                  </m:oMath>
                </a14:m>
                <a:r>
                  <a:rPr lang="en-US" sz="2000" dirty="0"/>
                  <a:t>. We use an approximation for the derivative</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r>
                            <a:rPr lang="en-US" sz="2000" b="0" i="1" smtClean="0">
                              <a:latin typeface="Cambria Math" panose="02040503050406030204" pitchFamily="18" charset="0"/>
                            </a:rPr>
                            <m:t>=1.6,</m:t>
                          </m:r>
                          <m:r>
                            <a:rPr lang="en-US" sz="2000" b="0" i="1" smtClean="0">
                              <a:latin typeface="Cambria Math" panose="02040503050406030204" pitchFamily="18" charset="0"/>
                            </a:rPr>
                            <m:t>𝜌</m:t>
                          </m:r>
                          <m:r>
                            <a:rPr lang="en-US" sz="2000" b="0" i="1" smtClean="0">
                              <a:latin typeface="Cambria Math" panose="02040503050406030204" pitchFamily="18" charset="0"/>
                            </a:rPr>
                            <m:t>=0.61</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d>
                            <m:dPr>
                              <m:ctrlPr>
                                <a:rPr lang="en-US" sz="2000" i="1">
                                  <a:latin typeface="Cambria Math" panose="02040503050406030204" pitchFamily="18" charset="0"/>
                                </a:rPr>
                              </m:ctrlPr>
                            </m:dPr>
                            <m:e>
                              <m:r>
                                <a:rPr lang="en-US" sz="2000" b="0" i="1" smtClean="0">
                                  <a:latin typeface="Cambria Math" panose="02040503050406030204" pitchFamily="18" charset="0"/>
                                </a:rPr>
                                <m:t>0.62</m:t>
                              </m:r>
                            </m:e>
                          </m:d>
                          <m:r>
                            <a:rPr lang="en-US" sz="2000">
                              <a:latin typeface="Cambria Math" panose="02040503050406030204" pitchFamily="18" charset="0"/>
                            </a:rPr>
                            <m:t>−</m:t>
                          </m:r>
                          <m:r>
                            <a:rPr lang="en-US" sz="2000" b="0" i="1" smtClean="0">
                              <a:latin typeface="Cambria Math" panose="02040503050406030204" pitchFamily="18" charset="0"/>
                            </a:rPr>
                            <m:t>𝐴</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0.60</m:t>
                              </m:r>
                            </m:e>
                          </m:d>
                        </m:num>
                        <m:den>
                          <m:r>
                            <a:rPr lang="en-US" sz="2000" b="0" i="0"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0.01</m:t>
                              </m:r>
                            </m:e>
                          </m:d>
                        </m:den>
                      </m:f>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0.61</m:t>
                          </m:r>
                        </m:num>
                        <m:den>
                          <m:r>
                            <a:rPr lang="en-US" sz="2000" b="0" i="1" smtClean="0">
                              <a:latin typeface="Cambria Math" panose="02040503050406030204" pitchFamily="18" charset="0"/>
                            </a:rPr>
                            <m:t>1.6</m:t>
                          </m:r>
                        </m:den>
                      </m:f>
                      <m:r>
                        <a:rPr lang="en-US" sz="2000" b="0" i="1" smtClean="0">
                          <a:latin typeface="Cambria Math" panose="02040503050406030204" pitchFamily="18" charset="0"/>
                        </a:rPr>
                        <m:t>≈4.18</m:t>
                      </m:r>
                    </m:oMath>
                  </m:oMathPara>
                </a14:m>
                <a:endParaRPr lang="en-US" sz="2000" b="0" dirty="0"/>
              </a:p>
              <a:p>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5361724"/>
              </a:xfrm>
              <a:prstGeom prst="rect">
                <a:avLst/>
              </a:prstGeom>
              <a:blipFill>
                <a:blip r:embed="rId4"/>
                <a:stretch>
                  <a:fillRect l="-670" t="-339"/>
                </a:stretch>
              </a:blipFill>
            </p:spPr>
            <p:txBody>
              <a:bodyPr/>
              <a:lstStyle/>
              <a:p>
                <a:r>
                  <a:rPr lang="en-US">
                    <a:noFill/>
                  </a:rPr>
                  <a:t> </a:t>
                </a:r>
              </a:p>
            </p:txBody>
          </p:sp>
        </mc:Fallback>
      </mc:AlternateContent>
    </p:spTree>
    <p:extLst>
      <p:ext uri="{BB962C8B-B14F-4D97-AF65-F5344CB8AC3E}">
        <p14:creationId xmlns:p14="http://schemas.microsoft.com/office/powerpoint/2010/main" val="150923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Mean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663123"/>
                <a:ext cx="3613785" cy="49064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We have the sensitivity given by</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𝑆</m:t>
                      </m:r>
                      <m:d>
                        <m:dPr>
                          <m:ctrlPr>
                            <a:rPr lang="en-US"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=1.6,</m:t>
                          </m:r>
                          <m:r>
                            <a:rPr lang="en-US" sz="2000" i="1">
                              <a:latin typeface="Cambria Math" panose="02040503050406030204" pitchFamily="18" charset="0"/>
                            </a:rPr>
                            <m:t>𝜌</m:t>
                          </m:r>
                          <m:r>
                            <a:rPr lang="en-US" sz="2000" i="1">
                              <a:latin typeface="Cambria Math" panose="02040503050406030204" pitchFamily="18" charset="0"/>
                            </a:rPr>
                            <m:t>=0.61</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𝐴</m:t>
                          </m:r>
                          <m:d>
                            <m:dPr>
                              <m:ctrlPr>
                                <a:rPr lang="en-US" sz="2000" i="1">
                                  <a:latin typeface="Cambria Math" panose="02040503050406030204" pitchFamily="18" charset="0"/>
                                </a:rPr>
                              </m:ctrlPr>
                            </m:dPr>
                            <m:e>
                              <m:r>
                                <a:rPr lang="en-US" sz="2000" i="1">
                                  <a:latin typeface="Cambria Math" panose="02040503050406030204" pitchFamily="18" charset="0"/>
                                </a:rPr>
                                <m:t>0.62</m:t>
                              </m:r>
                            </m:e>
                          </m:d>
                          <m:r>
                            <a:rPr lang="en-US" sz="2000">
                              <a:latin typeface="Cambria Math" panose="02040503050406030204" pitchFamily="18" charset="0"/>
                            </a:rPr>
                            <m:t>−</m:t>
                          </m:r>
                          <m:r>
                            <a:rPr lang="en-US" sz="2000" i="1">
                              <a:latin typeface="Cambria Math" panose="02040503050406030204" pitchFamily="18" charset="0"/>
                            </a:rPr>
                            <m:t>𝐴</m:t>
                          </m:r>
                          <m:d>
                            <m:dPr>
                              <m:ctrlPr>
                                <a:rPr lang="en-US" sz="2000" i="1">
                                  <a:latin typeface="Cambria Math" panose="02040503050406030204" pitchFamily="18" charset="0"/>
                                </a:rPr>
                              </m:ctrlPr>
                            </m:dPr>
                            <m:e>
                              <m:r>
                                <a:rPr lang="en-US" sz="2000">
                                  <a:latin typeface="Cambria Math" panose="02040503050406030204" pitchFamily="18" charset="0"/>
                                </a:rPr>
                                <m:t>0.60</m:t>
                              </m:r>
                            </m:e>
                          </m:d>
                        </m:num>
                        <m:den>
                          <m:r>
                            <a:rPr lang="en-US" sz="2000">
                              <a:latin typeface="Cambria Math" panose="02040503050406030204" pitchFamily="18" charset="0"/>
                            </a:rPr>
                            <m:t>2</m:t>
                          </m:r>
                          <m:d>
                            <m:dPr>
                              <m:ctrlPr>
                                <a:rPr lang="en-US" sz="2000" i="1">
                                  <a:latin typeface="Cambria Math" panose="02040503050406030204" pitchFamily="18" charset="0"/>
                                </a:rPr>
                              </m:ctrlPr>
                            </m:dPr>
                            <m:e>
                              <m:r>
                                <a:rPr lang="en-US" sz="2000">
                                  <a:latin typeface="Cambria Math" panose="02040503050406030204" pitchFamily="18" charset="0"/>
                                </a:rPr>
                                <m:t>0.01</m:t>
                              </m:r>
                            </m:e>
                          </m:d>
                        </m:den>
                      </m:f>
                      <m:f>
                        <m:fPr>
                          <m:ctrlPr>
                            <a:rPr lang="en-US" sz="2000" i="1">
                              <a:latin typeface="Cambria Math" panose="02040503050406030204" pitchFamily="18" charset="0"/>
                            </a:rPr>
                          </m:ctrlPr>
                        </m:fPr>
                        <m:num>
                          <m:r>
                            <a:rPr lang="en-US" sz="2000" i="1">
                              <a:latin typeface="Cambria Math" panose="02040503050406030204" pitchFamily="18" charset="0"/>
                            </a:rPr>
                            <m:t>0.61</m:t>
                          </m:r>
                        </m:num>
                        <m:den>
                          <m:r>
                            <a:rPr lang="en-US" sz="2000" i="1">
                              <a:latin typeface="Cambria Math" panose="02040503050406030204" pitchFamily="18" charset="0"/>
                            </a:rPr>
                            <m:t>1.6</m:t>
                          </m:r>
                        </m:den>
                      </m:f>
                      <m:r>
                        <a:rPr lang="en-US" sz="2000" i="1">
                          <a:latin typeface="Cambria Math" panose="02040503050406030204" pitchFamily="18" charset="0"/>
                        </a:rPr>
                        <m:t>≈4.18</m:t>
                      </m:r>
                    </m:oMath>
                  </m:oMathPara>
                </a14:m>
                <a:endParaRPr lang="en-US" sz="2000" dirty="0"/>
              </a:p>
              <a:p>
                <a:endParaRPr lang="en-US" sz="2000" dirty="0"/>
              </a:p>
              <a:p>
                <a:r>
                  <a:rPr lang="en-US" sz="2000" dirty="0"/>
                  <a:t>A small error in </a:t>
                </a:r>
                <a14:m>
                  <m:oMath xmlns:m="http://schemas.openxmlformats.org/officeDocument/2006/math">
                    <m:r>
                      <a:rPr lang="en-US" sz="2000" b="0" i="1" smtClean="0">
                        <a:latin typeface="Cambria Math" panose="02040503050406030204" pitchFamily="18" charset="0"/>
                      </a:rPr>
                      <m:t>𝜌</m:t>
                    </m:r>
                  </m:oMath>
                </a14:m>
                <a:r>
                  <a:rPr lang="en-US" sz="2000" dirty="0"/>
                  <a:t> does not effect the average all that much.</a:t>
                </a:r>
              </a:p>
              <a:p>
                <a:endParaRPr lang="en-US" sz="2000" dirty="0"/>
              </a:p>
              <a:p>
                <a:r>
                  <a:rPr lang="en-US" sz="2000" dirty="0"/>
                  <a:t>However, a larger error in </a:t>
                </a:r>
                <a14:m>
                  <m:oMath xmlns:m="http://schemas.openxmlformats.org/officeDocument/2006/math">
                    <m:r>
                      <a:rPr lang="en-US" sz="2000" b="0" i="1" smtClean="0">
                        <a:latin typeface="Cambria Math" panose="02040503050406030204" pitchFamily="18" charset="0"/>
                      </a:rPr>
                      <m:t>𝜌</m:t>
                    </m:r>
                  </m:oMath>
                </a14:m>
                <a:r>
                  <a:rPr lang="en-US" sz="2000" dirty="0"/>
                  <a:t> can greatly effect our answer.</a:t>
                </a:r>
              </a:p>
              <a:p>
                <a:endParaRPr lang="en-US" sz="2000" dirty="0"/>
              </a:p>
              <a:p>
                <a:r>
                  <a:rPr lang="en-US" sz="2000" dirty="0"/>
                  <a:t>Since </a:t>
                </a:r>
                <a14:m>
                  <m:oMath xmlns:m="http://schemas.openxmlformats.org/officeDocument/2006/math">
                    <m:r>
                      <a:rPr lang="en-US" sz="2000" b="0" i="1" smtClean="0">
                        <a:latin typeface="Cambria Math" panose="02040503050406030204" pitchFamily="18" charset="0"/>
                      </a:rPr>
                      <m:t>𝜌</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𝜆</m:t>
                        </m:r>
                      </m:num>
                      <m:den>
                        <m:r>
                          <a:rPr lang="en-US" sz="2000" b="0" i="1" smtClean="0">
                            <a:latin typeface="Cambria Math" panose="02040503050406030204" pitchFamily="18" charset="0"/>
                          </a:rPr>
                          <m:t>𝜇</m:t>
                        </m:r>
                      </m:den>
                    </m:f>
                    <m:r>
                      <a:rPr lang="en-US" sz="2000" b="0" i="1" smtClean="0">
                        <a:latin typeface="Cambria Math" panose="02040503050406030204" pitchFamily="18" charset="0"/>
                      </a:rPr>
                      <m:t> </m:t>
                    </m:r>
                  </m:oMath>
                </a14:m>
                <a:r>
                  <a:rPr lang="en-US" sz="2000" dirty="0"/>
                  <a:t>we could use the above to find the sensitivity with respect to </a:t>
                </a:r>
                <a14:m>
                  <m:oMath xmlns:m="http://schemas.openxmlformats.org/officeDocument/2006/math">
                    <m:r>
                      <a:rPr lang="en-US" sz="2000" b="0" i="1" smtClean="0">
                        <a:latin typeface="Cambria Math" panose="02040503050406030204" pitchFamily="18" charset="0"/>
                      </a:rPr>
                      <m:t>𝜇</m:t>
                    </m:r>
                  </m:oMath>
                </a14:m>
                <a:r>
                  <a:rPr lang="en-US" sz="2000" dirty="0"/>
                  <a:t> or </a:t>
                </a:r>
                <a14:m>
                  <m:oMath xmlns:m="http://schemas.openxmlformats.org/officeDocument/2006/math">
                    <m:r>
                      <a:rPr lang="en-US" sz="2000" b="0" i="1" smtClean="0">
                        <a:latin typeface="Cambria Math" panose="02040503050406030204" pitchFamily="18" charset="0"/>
                      </a:rPr>
                      <m:t>𝜆</m:t>
                    </m:r>
                  </m:oMath>
                </a14:m>
                <a:r>
                  <a:rPr lang="en-US" sz="20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663123"/>
                <a:ext cx="3613785" cy="4906471"/>
              </a:xfrm>
              <a:prstGeom prst="rect">
                <a:avLst/>
              </a:prstGeom>
              <a:blipFill>
                <a:blip r:embed="rId4"/>
                <a:stretch>
                  <a:fillRect l="-1510" t="-494" r="-2013" b="-9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5C1863-A6A2-4DC1-A9FE-EAE621942CA6}"/>
              </a:ext>
            </a:extLst>
          </p:cNvPr>
          <p:cNvPicPr>
            <a:picLocks noChangeAspect="1"/>
          </p:cNvPicPr>
          <p:nvPr/>
        </p:nvPicPr>
        <p:blipFill>
          <a:blip r:embed="rId5"/>
          <a:stretch>
            <a:fillRect/>
          </a:stretch>
        </p:blipFill>
        <p:spPr>
          <a:xfrm>
            <a:off x="4239260" y="1759585"/>
            <a:ext cx="4661363" cy="3496022"/>
          </a:xfrm>
          <a:prstGeom prst="rect">
            <a:avLst/>
          </a:prstGeom>
        </p:spPr>
      </p:pic>
    </p:spTree>
    <p:extLst>
      <p:ext uri="{BB962C8B-B14F-4D97-AF65-F5344CB8AC3E}">
        <p14:creationId xmlns:p14="http://schemas.microsoft.com/office/powerpoint/2010/main" val="100616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and Robustness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9" name="TextBox 8"/>
              <p:cNvSpPr txBox="1"/>
              <p:nvPr/>
            </p:nvSpPr>
            <p:spPr>
              <a:xfrm>
                <a:off x="477959" y="1452806"/>
                <a:ext cx="8162592" cy="50733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a:t>We could also analyze our storage area. We are limited to services 27 trucks at a time. However, the chance that we our facility fills is given by</a:t>
                </a:r>
                <a:br>
                  <a:rPr lang="en-US" sz="2000" dirty="0"/>
                </a:b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=27</m:t>
                        </m:r>
                      </m:e>
                    </m:d>
                    <m:r>
                      <a:rPr lang="en-US" sz="2000" b="0" i="1" smtClean="0">
                        <a:latin typeface="Cambria Math" panose="02040503050406030204" pitchFamily="18" charset="0"/>
                      </a:rPr>
                      <m:t>≈7.25×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−7</m:t>
                        </m:r>
                      </m:sup>
                    </m:sSup>
                  </m:oMath>
                </a14:m>
                <a:br>
                  <a:rPr lang="en-US" sz="2000" dirty="0"/>
                </a:br>
                <a:r>
                  <a:rPr lang="en-US" sz="2000" dirty="0"/>
                  <a:t>This is negligible, so we don’t consider this an issue.</a:t>
                </a:r>
              </a:p>
              <a:p>
                <a:pPr marL="342900" indent="-342900">
                  <a:buFont typeface="Arial" panose="020B0604020202020204" pitchFamily="34" charset="0"/>
                  <a:buChar char="•"/>
                </a:pPr>
                <a:r>
                  <a:rPr lang="en-US" sz="2000" dirty="0"/>
                  <a:t>The exponential model works well for arrival times. However, we could potentially use a different model for service times. </a:t>
                </a:r>
              </a:p>
              <a:p>
                <a:pPr marL="800100" lvl="1" indent="-342900">
                  <a:buFontTx/>
                  <a:buChar char="‒"/>
                </a:pPr>
                <a:r>
                  <a:rPr lang="en-US" sz="2000" dirty="0"/>
                  <a:t>Perhaps we could </a:t>
                </a:r>
                <a:r>
                  <a:rPr lang="en-US" sz="2000"/>
                  <a:t>use historical </a:t>
                </a:r>
                <a:r>
                  <a:rPr lang="en-US" sz="2000" dirty="0"/>
                  <a:t>data as a better predictor.</a:t>
                </a:r>
              </a:p>
              <a:p>
                <a:pPr marL="800100" lvl="1" indent="-342900">
                  <a:buFontTx/>
                  <a:buChar char="‒"/>
                </a:pPr>
                <a:r>
                  <a:rPr lang="en-US" sz="2000" dirty="0"/>
                  <a:t>There is a result that a general service time distribution (assuming </a:t>
                </a:r>
                <a14:m>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oMath>
                </a14:m>
                <a:r>
                  <a:rPr lang="en-US" sz="2000" dirty="0"/>
                  <a:t> has expected value given by</a:t>
                </a:r>
                <a:br>
                  <a:rPr lang="en-US" sz="2000" dirty="0"/>
                </a:br>
                <a14:m>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𝜌</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𝜆</m:t>
                            </m:r>
                          </m:e>
                          <m:sup>
                            <m:r>
                              <a:rPr lang="en-US" sz="2000" b="0" i="1" smtClean="0">
                                <a:latin typeface="Cambria Math" panose="02040503050406030204" pitchFamily="18" charset="0"/>
                              </a:rPr>
                              <m:t>2</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𝜌</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2(1−</m:t>
                        </m:r>
                        <m:r>
                          <a:rPr lang="en-US" sz="2000" b="0" i="1" smtClean="0">
                            <a:latin typeface="Cambria Math" panose="02040503050406030204" pitchFamily="18" charset="0"/>
                          </a:rPr>
                          <m:t>𝜌</m:t>
                        </m:r>
                        <m:r>
                          <a:rPr lang="en-US" sz="2000" b="0" i="1" smtClean="0">
                            <a:latin typeface="Cambria Math" panose="02040503050406030204" pitchFamily="18" charset="0"/>
                          </a:rPr>
                          <m:t>)</m:t>
                        </m:r>
                      </m:den>
                    </m:f>
                  </m:oMath>
                </a14:m>
                <a:br>
                  <a:rPr lang="en-US" sz="2000" dirty="0"/>
                </a:br>
                <a:r>
                  <a:rPr lang="en-US" sz="2000" dirty="0"/>
                  <a:t>where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oMath>
                </a14:m>
                <a:r>
                  <a:rPr lang="en-US" sz="2000" dirty="0"/>
                  <a:t> is the variance for the service time distribution.</a:t>
                </a:r>
              </a:p>
              <a:p>
                <a:pPr marL="800100" lvl="1" indent="-342900">
                  <a:buFontTx/>
                  <a:buChar char="‒"/>
                </a:pPr>
                <a:r>
                  <a:rPr lang="en-US" sz="2000" dirty="0"/>
                  <a:t>Because of the variance, the more uncertainty about the length of a repair, the longer the average waiting time.</a:t>
                </a:r>
              </a:p>
              <a:p>
                <a:pPr marL="800100" lvl="1" indent="-342900">
                  <a:buFontTx/>
                  <a:buChar char="‒"/>
                </a:pPr>
                <a:r>
                  <a:rPr lang="en-US" sz="2000" dirty="0"/>
                  <a:t>We could redo our calculations using the above formula as a comparison.</a:t>
                </a:r>
              </a:p>
            </p:txBody>
          </p:sp>
        </mc:Choice>
        <mc:Fallback>
          <p:sp>
            <p:nvSpPr>
              <p:cNvPr id="9" name="TextBox 8"/>
              <p:cNvSpPr txBox="1">
                <a:spLocks noRot="1" noChangeAspect="1" noMove="1" noResize="1" noEditPoints="1" noAdjustHandles="1" noChangeArrowheads="1" noChangeShapeType="1" noTextEdit="1"/>
              </p:cNvSpPr>
              <p:nvPr/>
            </p:nvSpPr>
            <p:spPr>
              <a:xfrm>
                <a:off x="477959" y="1452806"/>
                <a:ext cx="8162592" cy="5073377"/>
              </a:xfrm>
              <a:prstGeom prst="rect">
                <a:avLst/>
              </a:prstGeom>
              <a:blipFill>
                <a:blip r:embed="rId3"/>
                <a:stretch>
                  <a:fillRect l="-521" t="-358" b="-836"/>
                </a:stretch>
              </a:blipFill>
            </p:spPr>
            <p:txBody>
              <a:bodyPr/>
              <a:lstStyle/>
              <a:p>
                <a:r>
                  <a:rPr lang="en-US">
                    <a:noFill/>
                  </a:rPr>
                  <a:t> </a:t>
                </a:r>
              </a:p>
            </p:txBody>
          </p:sp>
        </mc:Fallback>
      </mc:AlternateContent>
    </p:spTree>
    <p:extLst>
      <p:ext uri="{BB962C8B-B14F-4D97-AF65-F5344CB8AC3E}">
        <p14:creationId xmlns:p14="http://schemas.microsoft.com/office/powerpoint/2010/main" val="316184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Problem</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0" indent="0">
              <a:buNone/>
            </a:pPr>
            <a:r>
              <a:rPr lang="en-US" altLang="en-US" sz="2300" dirty="0">
                <a:latin typeface=" arial"/>
              </a:rPr>
              <a:t>A mechanic working for a heavy equipment repair facility is  responsible for the repair and maintenance of forklift trucks. When forklifts break down, they are taken to the repair facility and serviced in the order of their arrival. There is space for 27 forklift trucks at the facility, and last year the facility repaired 54 trucks. Average repair time for a single vehicle is about three days. In the past few months certain questions have been raised about the effectiveness and efficiency of this operation. The two central issues are the time it takes to have a machine repaired, and the percentage of time the mechanic devotes to this part of his duties.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Frame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0375" y="1531939"/>
                <a:ext cx="3251201" cy="141160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Font typeface="Arial"/>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 </m:t>
                    </m:r>
                  </m:oMath>
                </a14:m>
                <a:r>
                  <a:rPr lang="en-US" sz="2200" i="1" dirty="0">
                    <a:latin typeface="+mj-lt"/>
                  </a:rPr>
                  <a:t> – </a:t>
                </a:r>
                <a:r>
                  <a:rPr lang="en-US" sz="2200" dirty="0">
                    <a:latin typeface="+mj-lt"/>
                  </a:rPr>
                  <a:t>number of forklifts in repair at time </a:t>
                </a:r>
                <a14:m>
                  <m:oMath xmlns:m="http://schemas.openxmlformats.org/officeDocument/2006/math">
                    <m:r>
                      <a:rPr lang="en-US" sz="2200" b="0" i="1" smtClean="0">
                        <a:latin typeface="Cambria Math" panose="02040503050406030204" pitchFamily="18" charset="0"/>
                      </a:rPr>
                      <m:t>𝑡</m:t>
                    </m:r>
                  </m:oMath>
                </a14:m>
                <a:r>
                  <a:rPr lang="en-US" sz="2200" i="1" dirty="0">
                    <a:latin typeface="+mj-lt"/>
                  </a:rPr>
                  <a:t> </a:t>
                </a:r>
                <a:r>
                  <a:rPr lang="en-US" sz="2200" dirty="0">
                    <a:latin typeface="+mj-lt"/>
                  </a:rPr>
                  <a:t>months</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0375" y="1531939"/>
                <a:ext cx="3251201" cy="1411606"/>
              </a:xfrm>
              <a:prstGeom prst="rect">
                <a:avLst/>
              </a:prstGeom>
              <a:blipFill>
                <a:blip r:embed="rId4"/>
                <a:stretch>
                  <a:fillRect l="-2048" t="-1695" r="-2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969283" y="1541769"/>
                <a:ext cx="4717517" cy="319279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pPr marL="0" indent="0">
                  <a:buNone/>
                </a:pPr>
                <a:r>
                  <a:rPr lang="en-US" sz="2200" b="0" dirty="0"/>
                  <a:t>Forklifts arrive at the facility for repair at a rate of 54/12 = 4.5 per month.</a:t>
                </a:r>
              </a:p>
              <a:p>
                <a:pPr marL="0" indent="0">
                  <a:buNone/>
                </a:pPr>
                <a:endParaRPr lang="en-US" sz="2200" dirty="0"/>
              </a:p>
              <a:p>
                <a:pPr marL="0" indent="0">
                  <a:buNone/>
                </a:pPr>
                <a:r>
                  <a:rPr lang="en-US" sz="2200" dirty="0"/>
                  <a:t>The maximum rate at which they can be repaired is </a:t>
                </a:r>
                <a14:m>
                  <m:oMath xmlns:m="http://schemas.openxmlformats.org/officeDocument/2006/math">
                    <m:f>
                      <m:fPr>
                        <m:ctrlPr>
                          <a:rPr lang="en-US" sz="2200" i="1" dirty="0" smtClean="0">
                            <a:latin typeface="Cambria Math" panose="02040503050406030204" pitchFamily="18" charset="0"/>
                          </a:rPr>
                        </m:ctrlPr>
                      </m:fPr>
                      <m:num>
                        <m:r>
                          <a:rPr lang="en-US" sz="2200" i="1" dirty="0" smtClean="0">
                            <a:latin typeface="Cambria Math" panose="02040503050406030204" pitchFamily="18" charset="0"/>
                          </a:rPr>
                          <m:t>22</m:t>
                        </m:r>
                      </m:num>
                      <m:den>
                        <m:r>
                          <a:rPr lang="en-US" sz="2200" i="1" dirty="0" smtClean="0">
                            <a:latin typeface="Cambria Math" panose="02040503050406030204" pitchFamily="18" charset="0"/>
                          </a:rPr>
                          <m:t>3</m:t>
                        </m:r>
                      </m:den>
                    </m:f>
                    <m:r>
                      <a:rPr lang="en-US" sz="2200" i="1" dirty="0" smtClean="0">
                        <a:latin typeface="Cambria Math" panose="02040503050406030204" pitchFamily="18" charset="0"/>
                      </a:rPr>
                      <m:t>≈7.3</m:t>
                    </m:r>
                  </m:oMath>
                </a14:m>
                <a:r>
                  <a:rPr lang="en-US" sz="2200" dirty="0"/>
                  <a:t> vehicles per month, based on an average of 22 working days per month.</a:t>
                </a:r>
              </a:p>
              <a:p>
                <a:pPr marL="0" indent="0">
                  <a:buNone/>
                </a:pPr>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969283" y="1541769"/>
                <a:ext cx="4717517" cy="3192791"/>
              </a:xfrm>
              <a:prstGeom prst="rect">
                <a:avLst/>
              </a:prstGeom>
              <a:blipFill>
                <a:blip r:embed="rId5"/>
                <a:stretch>
                  <a:fillRect l="-1414" t="-947" r="-2699" b="-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57199" y="3182936"/>
                <a:ext cx="3251201" cy="289274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pPr marL="0" indent="0">
                  <a:buNone/>
                </a:pPr>
                <a:r>
                  <a:rPr lang="en-US" sz="2200" b="0" dirty="0"/>
                  <a:t>Calculate </a:t>
                </a:r>
                <a:br>
                  <a:rPr lang="en-US" sz="2200" b="0" dirty="0"/>
                </a:br>
                <a14:m>
                  <m:oMath xmlns:m="http://schemas.openxmlformats.org/officeDocument/2006/math">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oMath>
                </a14:m>
                <a:r>
                  <a:rPr lang="en-US" sz="2200" dirty="0"/>
                  <a:t>—</a:t>
                </a:r>
                <a:r>
                  <a:rPr lang="en-US" sz="2200" dirty="0">
                    <a:latin typeface="+mj-lt"/>
                  </a:rPr>
                  <a:t>average number in service</a:t>
                </a:r>
              </a:p>
              <a:p>
                <a:pPr marL="0" indent="0">
                  <a:buFont typeface="Arial"/>
                  <a:buNone/>
                </a:pPr>
                <a14:m>
                  <m:oMath xmlns:m="http://schemas.openxmlformats.org/officeDocument/2006/math">
                    <m:r>
                      <a:rPr lang="en-US" sz="2200" b="0" i="1" smtClean="0">
                        <a:latin typeface="Cambria Math" panose="02040503050406030204" pitchFamily="18" charset="0"/>
                      </a:rPr>
                      <m:t>𝑃</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&gt;0)</m:t>
                    </m:r>
                  </m:oMath>
                </a14:m>
                <a:r>
                  <a:rPr lang="en-US" sz="2200" dirty="0">
                    <a:latin typeface="+mj-lt"/>
                  </a:rPr>
                  <a:t>—proportion of time that the mechanic is busy repairing machines.</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57199" y="3182936"/>
                <a:ext cx="3251201" cy="2892744"/>
              </a:xfrm>
              <a:prstGeom prst="rect">
                <a:avLst/>
              </a:prstGeom>
              <a:blipFill>
                <a:blip r:embed="rId6"/>
                <a:stretch>
                  <a:fillRect l="-2048" t="-1044" r="-3911"/>
                </a:stretch>
              </a:blipFill>
            </p:spPr>
            <p:txBody>
              <a:bodyPr/>
              <a:lstStyle/>
              <a:p>
                <a:r>
                  <a:rPr lang="en-US">
                    <a:noFill/>
                  </a:rPr>
                  <a:t> </a:t>
                </a:r>
              </a:p>
            </p:txBody>
          </p:sp>
        </mc:Fallback>
      </mc:AlternateContent>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uiExpand="1" build="allAtOnce"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60375" y="1531939"/>
                <a:ext cx="3251201" cy="141160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𝑋</m:t>
                        </m:r>
                      </m:e>
                      <m:sub>
                        <m:r>
                          <a:rPr lang="en-US" sz="2200" b="0" i="1" dirty="0" smtClean="0">
                            <a:latin typeface="Cambria Math" panose="02040503050406030204" pitchFamily="18" charset="0"/>
                          </a:rPr>
                          <m:t>𝑡</m:t>
                        </m:r>
                      </m:sub>
                    </m:sSub>
                    <m:r>
                      <a:rPr lang="en-US" sz="2200" b="0" i="1" dirty="0" smtClean="0">
                        <a:latin typeface="Cambria Math" panose="02040503050406030204" pitchFamily="18" charset="0"/>
                      </a:rPr>
                      <m:t> </m:t>
                    </m:r>
                  </m:oMath>
                </a14:m>
                <a:r>
                  <a:rPr lang="en-US" sz="2200" dirty="0"/>
                  <a:t>—</a:t>
                </a:r>
                <a:r>
                  <a:rPr lang="en-US" sz="2200" i="1" dirty="0">
                    <a:latin typeface="+mj-lt"/>
                  </a:rPr>
                  <a:t> </a:t>
                </a:r>
                <a:r>
                  <a:rPr lang="en-US" sz="2200" dirty="0">
                    <a:latin typeface="+mj-lt"/>
                  </a:rPr>
                  <a:t>number of forklifts in repair at time </a:t>
                </a:r>
                <a14:m>
                  <m:oMath xmlns:m="http://schemas.openxmlformats.org/officeDocument/2006/math">
                    <m:r>
                      <a:rPr lang="en-US" sz="2200" b="0" i="1" smtClean="0">
                        <a:latin typeface="Cambria Math" panose="02040503050406030204" pitchFamily="18" charset="0"/>
                      </a:rPr>
                      <m:t>𝑡</m:t>
                    </m:r>
                  </m:oMath>
                </a14:m>
                <a:r>
                  <a:rPr lang="en-US" sz="2200" i="1" dirty="0">
                    <a:latin typeface="+mj-lt"/>
                  </a:rPr>
                  <a:t> </a:t>
                </a:r>
                <a:r>
                  <a:rPr lang="en-US" sz="2200" dirty="0">
                    <a:latin typeface="+mj-lt"/>
                  </a:rPr>
                  <a:t>months</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60375" y="1531939"/>
                <a:ext cx="3251201" cy="1411606"/>
              </a:xfrm>
              <a:prstGeom prst="rect">
                <a:avLst/>
              </a:prstGeom>
              <a:blipFill>
                <a:blip r:embed="rId4"/>
                <a:stretch>
                  <a:fillRect l="-2048" t="-1695" r="-3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969283" y="1541769"/>
                <a:ext cx="4717517" cy="319279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Assumptions:</a:t>
                </a:r>
              </a:p>
              <a:p>
                <a:pPr marL="0" indent="0">
                  <a:buNone/>
                </a:pPr>
                <a:r>
                  <a:rPr lang="en-US" sz="2200" b="0" dirty="0"/>
                  <a:t>Forklifts arrive at the facility for repair at a rate of 54/12 = 4.5 per month.</a:t>
                </a:r>
              </a:p>
              <a:p>
                <a:pPr marL="0" indent="0">
                  <a:buNone/>
                </a:pPr>
                <a:endParaRPr lang="en-US" sz="2200" dirty="0"/>
              </a:p>
              <a:p>
                <a:pPr marL="0" indent="0">
                  <a:buNone/>
                </a:pPr>
                <a:r>
                  <a:rPr lang="en-US" sz="2200" dirty="0"/>
                  <a:t>The maximum rate at which they can be repaired is </a:t>
                </a:r>
                <a14:m>
                  <m:oMath xmlns:m="http://schemas.openxmlformats.org/officeDocument/2006/math">
                    <m:f>
                      <m:fPr>
                        <m:ctrlPr>
                          <a:rPr lang="en-US" sz="2200" i="1" dirty="0" smtClean="0">
                            <a:latin typeface="Cambria Math" panose="02040503050406030204" pitchFamily="18" charset="0"/>
                          </a:rPr>
                        </m:ctrlPr>
                      </m:fPr>
                      <m:num>
                        <m:r>
                          <a:rPr lang="en-US" sz="2200" i="1" dirty="0" smtClean="0">
                            <a:latin typeface="Cambria Math" panose="02040503050406030204" pitchFamily="18" charset="0"/>
                          </a:rPr>
                          <m:t>22</m:t>
                        </m:r>
                      </m:num>
                      <m:den>
                        <m:r>
                          <a:rPr lang="en-US" sz="2200" i="1" dirty="0" smtClean="0">
                            <a:latin typeface="Cambria Math" panose="02040503050406030204" pitchFamily="18" charset="0"/>
                          </a:rPr>
                          <m:t>3</m:t>
                        </m:r>
                      </m:den>
                    </m:f>
                    <m:r>
                      <a:rPr lang="en-US" sz="2200" i="1" dirty="0" smtClean="0">
                        <a:latin typeface="Cambria Math" panose="02040503050406030204" pitchFamily="18" charset="0"/>
                      </a:rPr>
                      <m:t>≈7.3</m:t>
                    </m:r>
                  </m:oMath>
                </a14:m>
                <a:r>
                  <a:rPr lang="en-US" sz="2200" dirty="0"/>
                  <a:t> vehicles per month, based on an average of 22 working days per month.</a:t>
                </a:r>
              </a:p>
              <a:p>
                <a:pPr marL="0" indent="0">
                  <a:buNone/>
                </a:pPr>
                <a:endParaRPr lang="en-US" sz="22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969283" y="1541769"/>
                <a:ext cx="4717517" cy="3192791"/>
              </a:xfrm>
              <a:prstGeom prst="rect">
                <a:avLst/>
              </a:prstGeom>
              <a:blipFill>
                <a:blip r:embed="rId5"/>
                <a:stretch>
                  <a:fillRect l="-1414" t="-947" r="-2699" b="-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57199" y="3182936"/>
                <a:ext cx="3251201" cy="289274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Objective</a:t>
                </a:r>
              </a:p>
              <a:p>
                <a:pPr marL="0" indent="0">
                  <a:buNone/>
                </a:pPr>
                <a:r>
                  <a:rPr lang="en-US" sz="2200" b="0" dirty="0"/>
                  <a:t>Calculate </a:t>
                </a:r>
                <a:br>
                  <a:rPr lang="en-US" sz="2200" b="0" dirty="0"/>
                </a:br>
                <a14:m>
                  <m:oMath xmlns:m="http://schemas.openxmlformats.org/officeDocument/2006/math">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r>
                      <a:rPr lang="en-US" sz="2200" b="0" i="1" smtClean="0">
                        <a:latin typeface="Cambria Math" panose="02040503050406030204" pitchFamily="18" charset="0"/>
                      </a:rPr>
                      <m:t> </m:t>
                    </m:r>
                  </m:oMath>
                </a14:m>
                <a:r>
                  <a:rPr lang="en-US" sz="2200" dirty="0"/>
                  <a:t>— </a:t>
                </a:r>
                <a:r>
                  <a:rPr lang="en-US" sz="2200" dirty="0">
                    <a:latin typeface="+mj-lt"/>
                  </a:rPr>
                  <a:t>average number in service</a:t>
                </a:r>
              </a:p>
              <a:p>
                <a:pPr marL="0" indent="0">
                  <a:buFont typeface="Arial"/>
                  <a:buNone/>
                </a:pPr>
                <a14:m>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&gt;0</m:t>
                        </m:r>
                      </m:e>
                    </m:d>
                  </m:oMath>
                </a14:m>
                <a:r>
                  <a:rPr lang="en-US" sz="2200" dirty="0">
                    <a:latin typeface="+mj-lt"/>
                  </a:rPr>
                  <a:t>— proportion of time that the mechanic is busy repairing machines.</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57199" y="3182936"/>
                <a:ext cx="3251201" cy="2892744"/>
              </a:xfrm>
              <a:prstGeom prst="rect">
                <a:avLst/>
              </a:prstGeom>
              <a:blipFill>
                <a:blip r:embed="rId6"/>
                <a:stretch>
                  <a:fillRect l="-2048" t="-1044" r="-3352"/>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3386F7DF-F42F-49DA-93E7-B486E2259B3D}"/>
              </a:ext>
            </a:extLst>
          </p:cNvPr>
          <p:cNvSpPr txBox="1">
            <a:spLocks/>
          </p:cNvSpPr>
          <p:nvPr/>
        </p:nvSpPr>
        <p:spPr>
          <a:xfrm>
            <a:off x="3969283" y="4973952"/>
            <a:ext cx="4717517" cy="123380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Modeling Approach</a:t>
            </a:r>
          </a:p>
          <a:p>
            <a:pPr marL="0" indent="0">
              <a:buFont typeface="Arial"/>
              <a:buNone/>
            </a:pPr>
            <a:r>
              <a:rPr lang="en-US" sz="2200" b="0" dirty="0"/>
              <a:t>We model the repair facility using a Markov process.</a:t>
            </a:r>
            <a:endParaRPr lang="en-US" sz="2200" dirty="0">
              <a:latin typeface="+mj-lt"/>
            </a:endParaRPr>
          </a:p>
        </p:txBody>
      </p:sp>
    </p:spTree>
    <p:extLst>
      <p:ext uri="{BB962C8B-B14F-4D97-AF65-F5344CB8AC3E}">
        <p14:creationId xmlns:p14="http://schemas.microsoft.com/office/powerpoint/2010/main" val="38054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2895600"/>
                <a:ext cx="8229602" cy="3759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latin typeface="+mj-lt"/>
                  </a:rPr>
                  <a:t>Since the facility can handle up to 27 forklifts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∈{0,1,2,…,27}</m:t>
                    </m:r>
                  </m:oMath>
                </a14:m>
                <a:r>
                  <a:rPr lang="en-US" sz="1800" dirty="0">
                    <a:latin typeface="+mj-lt"/>
                  </a:rPr>
                  <a:t>. We start with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=3</m:t>
                    </m:r>
                  </m:oMath>
                </a14:m>
                <a:r>
                  <a:rPr lang="en-US" sz="1800" dirty="0">
                    <a:latin typeface="+mj-lt"/>
                  </a:rPr>
                  <a:t>.</a:t>
                </a:r>
              </a:p>
              <a:p>
                <a:r>
                  <a:rPr lang="en-US" sz="1800" dirty="0">
                    <a:latin typeface="+mj-lt"/>
                  </a:rPr>
                  <a:t>The transition from state 0 is only to state 1. </a:t>
                </a:r>
              </a:p>
              <a:p>
                <a:r>
                  <a:rPr lang="en-US" sz="1800" b="0" dirty="0">
                    <a:latin typeface="+mj-lt"/>
                  </a:rPr>
                  <a:t>The transition </a:t>
                </a:r>
                <a:r>
                  <a:rPr lang="en-US" sz="1800" b="0" dirty="0" err="1">
                    <a:latin typeface="+mj-lt"/>
                  </a:rPr>
                  <a:t>f</a:t>
                </a:r>
                <a:r>
                  <a:rPr lang="en-US" sz="1800" b="0" dirty="0">
                    <a:latin typeface="+mj-lt"/>
                  </a:rPr>
                  <a:t>rom state 27 is only to state 26.</a:t>
                </a:r>
              </a:p>
              <a:p>
                <a:r>
                  <a:rPr lang="en-US" sz="1800" dirty="0">
                    <a:latin typeface="+mj-lt"/>
                  </a:rPr>
                  <a:t>The only allowed transitions are from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r>
                  <a:rPr lang="en-US" sz="1800" b="0" i="1" dirty="0">
                    <a:latin typeface="Cambria Math" panose="02040503050406030204" pitchFamily="18" charset="0"/>
                  </a:rPr>
                  <a:t> </a:t>
                </a:r>
                <a:r>
                  <a:rPr lang="en-US" sz="1800" b="0" dirty="0">
                    <a:latin typeface="+mj-lt"/>
                  </a:rPr>
                  <a:t>are to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oMath>
                </a14:m>
                <a:r>
                  <a:rPr lang="en-US" sz="1800" b="0" i="1" dirty="0">
                    <a:latin typeface="+mj-lt"/>
                  </a:rPr>
                  <a:t> </a:t>
                </a:r>
                <a:r>
                  <a:rPr lang="en-US" sz="1800" b="0" dirty="0">
                    <a:latin typeface="+mj-lt"/>
                  </a:rPr>
                  <a:t>or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oMath>
                </a14:m>
                <a:endParaRPr lang="en-US" sz="1800" b="0" i="1" dirty="0">
                  <a:latin typeface="+mj-lt"/>
                </a:endParaRPr>
              </a:p>
              <a:p>
                <a:r>
                  <a:rPr lang="en-US" sz="1800" dirty="0"/>
                  <a:t>Transitions that increase by 1 occur at a rate of </a:t>
                </a:r>
                <a14:m>
                  <m:oMath xmlns:m="http://schemas.openxmlformats.org/officeDocument/2006/math">
                    <m:r>
                      <a:rPr lang="en-US" sz="1800" b="0" i="1" smtClean="0">
                        <a:latin typeface="Cambria Math" panose="02040503050406030204" pitchFamily="18" charset="0"/>
                      </a:rPr>
                      <m:t>𝜆</m:t>
                    </m:r>
                    <m:r>
                      <a:rPr lang="en-US" sz="1800" b="0" i="1" smtClean="0">
                        <a:latin typeface="Cambria Math" panose="02040503050406030204" pitchFamily="18" charset="0"/>
                      </a:rPr>
                      <m:t>=4.5</m:t>
                    </m:r>
                  </m:oMath>
                </a14:m>
                <a:r>
                  <a:rPr lang="en-US" sz="1800" dirty="0">
                    <a:latin typeface="+mj-lt"/>
                  </a:rPr>
                  <a:t> and those that decrease by 1 occur at a rate of </a:t>
                </a:r>
                <a14:m>
                  <m:oMath xmlns:m="http://schemas.openxmlformats.org/officeDocument/2006/math">
                    <m:r>
                      <a:rPr lang="en-US" sz="1800" b="0" i="1" smtClean="0">
                        <a:latin typeface="Cambria Math" panose="02040503050406030204" pitchFamily="18" charset="0"/>
                      </a:rPr>
                      <m:t>𝜇</m:t>
                    </m:r>
                    <m:r>
                      <a:rPr lang="en-US" sz="1800" b="0" i="1" smtClean="0">
                        <a:latin typeface="Cambria Math" panose="02040503050406030204" pitchFamily="18" charset="0"/>
                      </a:rPr>
                      <m:t>=7.3</m:t>
                    </m:r>
                  </m:oMath>
                </a14:m>
                <a:r>
                  <a:rPr lang="en-US" sz="1800" dirty="0">
                    <a:latin typeface="+mj-lt"/>
                  </a:rPr>
                  <a:t>.</a:t>
                </a:r>
              </a:p>
              <a:p>
                <a:pPr marL="0" indent="0">
                  <a:buNone/>
                </a:pPr>
                <a:endParaRPr lang="en-US" sz="1800" dirty="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2895600"/>
                <a:ext cx="8229602" cy="3759200"/>
              </a:xfrm>
              <a:prstGeom prst="rect">
                <a:avLst/>
              </a:prstGeom>
              <a:blipFill>
                <a:blip r:embed="rId4"/>
                <a:stretch>
                  <a:fillRect l="-295" t="-483" r="-8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50215" y="1472357"/>
                <a:ext cx="4782185" cy="133180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b="1" u="sng" dirty="0"/>
                  <a:t>Assumptions:</a:t>
                </a:r>
              </a:p>
              <a:p>
                <a:r>
                  <a:rPr lang="en-US" sz="2200" dirty="0"/>
                  <a:t>Forklifts arrival rate 4.5 per month.</a:t>
                </a:r>
              </a:p>
              <a:p>
                <a:r>
                  <a:rPr lang="en-US" sz="2200" dirty="0"/>
                  <a:t>Repair rate </a:t>
                </a:r>
                <a14:m>
                  <m:oMath xmlns:m="http://schemas.openxmlformats.org/officeDocument/2006/math">
                    <m:r>
                      <a:rPr lang="en-US" sz="2200" i="1" dirty="0">
                        <a:latin typeface="Cambria Math" panose="02040503050406030204" pitchFamily="18" charset="0"/>
                      </a:rPr>
                      <m:t>7.3</m:t>
                    </m:r>
                  </m:oMath>
                </a14:m>
                <a:r>
                  <a:rPr lang="en-US" sz="2200" dirty="0"/>
                  <a:t> vehicles per month</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50215" y="1472357"/>
                <a:ext cx="4782185" cy="1331803"/>
              </a:xfrm>
              <a:prstGeom prst="rect">
                <a:avLst/>
              </a:prstGeom>
              <a:blipFill>
                <a:blip r:embed="rId5"/>
                <a:stretch>
                  <a:fillRect l="-1396" t="-2252" b="-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00E3BC3-7E45-4F65-B038-8AC9B9E41C10}"/>
                  </a:ext>
                </a:extLst>
              </p:cNvPr>
              <p:cNvSpPr txBox="1">
                <a:spLocks/>
              </p:cNvSpPr>
              <p:nvPr/>
            </p:nvSpPr>
            <p:spPr>
              <a:xfrm>
                <a:off x="5415279" y="1464967"/>
                <a:ext cx="3251201" cy="133919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dirty="0">
                    <a:latin typeface="+mj-lt"/>
                  </a:rPr>
                  <a:t>Variables:</a:t>
                </a:r>
              </a:p>
              <a:p>
                <a:pPr marL="0" indent="0">
                  <a:buNone/>
                </a:pP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𝑋</m:t>
                        </m:r>
                      </m:e>
                      <m:sub>
                        <m:r>
                          <a:rPr lang="en-US" sz="2200" i="1" dirty="0">
                            <a:latin typeface="Cambria Math" panose="02040503050406030204" pitchFamily="18" charset="0"/>
                          </a:rPr>
                          <m:t>𝑡</m:t>
                        </m:r>
                      </m:sub>
                    </m:sSub>
                    <m:r>
                      <a:rPr lang="en-US" sz="2200" i="1" dirty="0">
                        <a:latin typeface="Cambria Math" panose="02040503050406030204" pitchFamily="18" charset="0"/>
                      </a:rPr>
                      <m:t> </m:t>
                    </m:r>
                  </m:oMath>
                </a14:m>
                <a:r>
                  <a:rPr lang="en-US" sz="2200" dirty="0"/>
                  <a:t>—</a:t>
                </a:r>
                <a:r>
                  <a:rPr lang="en-US" sz="2200" i="1" dirty="0"/>
                  <a:t> </a:t>
                </a:r>
                <a:r>
                  <a:rPr lang="en-US" sz="2200" dirty="0"/>
                  <a:t>number of forklifts in repair at time </a:t>
                </a:r>
                <a14:m>
                  <m:oMath xmlns:m="http://schemas.openxmlformats.org/officeDocument/2006/math">
                    <m:r>
                      <a:rPr lang="en-US" sz="2200" i="1">
                        <a:latin typeface="Cambria Math" panose="02040503050406030204" pitchFamily="18" charset="0"/>
                      </a:rPr>
                      <m:t>𝑡</m:t>
                    </m:r>
                  </m:oMath>
                </a14:m>
                <a:r>
                  <a:rPr lang="en-US" sz="2200" i="1" dirty="0"/>
                  <a:t> </a:t>
                </a:r>
                <a:r>
                  <a:rPr lang="en-US" sz="2200" dirty="0"/>
                  <a:t>months</a:t>
                </a:r>
              </a:p>
            </p:txBody>
          </p:sp>
        </mc:Choice>
        <mc:Fallback xmlns="">
          <p:sp>
            <p:nvSpPr>
              <p:cNvPr id="8" name="Content Placeholder 2">
                <a:extLst>
                  <a:ext uri="{FF2B5EF4-FFF2-40B4-BE49-F238E27FC236}">
                    <a16:creationId xmlns:a16="http://schemas.microsoft.com/office/drawing/2014/main" id="{D00E3BC3-7E45-4F65-B038-8AC9B9E41C10}"/>
                  </a:ext>
                </a:extLst>
              </p:cNvPr>
              <p:cNvSpPr txBox="1">
                <a:spLocks noRot="1" noChangeAspect="1" noMove="1" noResize="1" noEditPoints="1" noAdjustHandles="1" noChangeArrowheads="1" noChangeShapeType="1" noTextEdit="1"/>
              </p:cNvSpPr>
              <p:nvPr/>
            </p:nvSpPr>
            <p:spPr>
              <a:xfrm>
                <a:off x="5415279" y="1464967"/>
                <a:ext cx="3251201" cy="1339193"/>
              </a:xfrm>
              <a:prstGeom prst="rect">
                <a:avLst/>
              </a:prstGeom>
              <a:blipFill>
                <a:blip r:embed="rId6"/>
                <a:stretch>
                  <a:fillRect l="-2045" t="-1786" r="-334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B9782EA2-4038-415C-8427-78FB6D9A0779}"/>
              </a:ext>
            </a:extLst>
          </p:cNvPr>
          <p:cNvPicPr>
            <a:picLocks noChangeAspect="1"/>
          </p:cNvPicPr>
          <p:nvPr/>
        </p:nvPicPr>
        <p:blipFill>
          <a:blip r:embed="rId7"/>
          <a:stretch>
            <a:fillRect/>
          </a:stretch>
        </p:blipFill>
        <p:spPr>
          <a:xfrm>
            <a:off x="1296987" y="5149850"/>
            <a:ext cx="6143625" cy="1333500"/>
          </a:xfrm>
          <a:prstGeom prst="rect">
            <a:avLst/>
          </a:prstGeom>
        </p:spPr>
      </p:pic>
    </p:spTree>
    <p:extLst>
      <p:ext uri="{BB962C8B-B14F-4D97-AF65-F5344CB8AC3E}">
        <p14:creationId xmlns:p14="http://schemas.microsoft.com/office/powerpoint/2010/main" val="18674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1531938"/>
                <a:ext cx="8229600" cy="524478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mj-lt"/>
                  </a:rPr>
                  <a:t>We compute the steady state equations from the approach</a:t>
                </a:r>
              </a:p>
              <a:p>
                <a:pPr marL="0" indent="0" algn="ctr">
                  <a:buNone/>
                </a:pPr>
                <a:r>
                  <a:rPr lang="en-US" sz="2000" dirty="0">
                    <a:latin typeface="+mj-lt"/>
                  </a:rPr>
                  <a:t>[Rate Out] = [Rate In]</a:t>
                </a:r>
              </a:p>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𝜆</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𝜇</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1</m:t>
                          </m:r>
                        </m:sub>
                      </m:sSub>
                    </m:oMath>
                  </m:oMathPara>
                </a14:m>
                <a:endParaRPr lang="en-US" sz="2000" b="0" dirty="0">
                  <a:latin typeface="+mj-lt"/>
                </a:endParaRPr>
              </a:p>
              <a:p>
                <a:pPr marL="0" indent="0" algn="ctr">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𝜇</m:t>
                          </m:r>
                          <m:r>
                            <a:rPr lang="en-US" sz="2000" b="0" i="1" smtClean="0">
                              <a:latin typeface="Cambria Math" panose="02040503050406030204" pitchFamily="18" charset="0"/>
                            </a:rPr>
                            <m:t>+</m:t>
                          </m:r>
                          <m:r>
                            <a:rPr lang="en-US" sz="2000" b="0" i="1" smtClean="0">
                              <a:latin typeface="Cambria Math" panose="02040503050406030204" pitchFamily="18" charset="0"/>
                            </a:rPr>
                            <m:t>𝜆</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𝜆</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𝜇</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2</m:t>
                          </m:r>
                        </m:sub>
                      </m:sSub>
                    </m:oMath>
                  </m:oMathPara>
                </a14:m>
                <a:endParaRPr lang="en-US" sz="2000" b="0" dirty="0">
                  <a:latin typeface="+mj-lt"/>
                </a:endParaRPr>
              </a:p>
              <a:p>
                <a:pPr marL="0" indent="0" algn="ctr">
                  <a:buNone/>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𝜇</m:t>
                          </m:r>
                          <m:r>
                            <a:rPr lang="en-US" sz="2000" i="1">
                              <a:latin typeface="Cambria Math" panose="02040503050406030204" pitchFamily="18" charset="0"/>
                            </a:rPr>
                            <m:t>+</m:t>
                          </m:r>
                          <m:r>
                            <a:rPr lang="en-US" sz="2000" i="1">
                              <a:latin typeface="Cambria Math" panose="02040503050406030204" pitchFamily="18" charset="0"/>
                            </a:rPr>
                            <m:t>𝜆</m:t>
                          </m:r>
                        </m:e>
                      </m:d>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𝜆</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𝜇</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3</m:t>
                          </m:r>
                        </m:sub>
                      </m:sSub>
                    </m:oMath>
                  </m:oMathPara>
                </a14:m>
                <a:endParaRPr lang="en-US" sz="2000" dirty="0"/>
              </a:p>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a:p>
                <a:pPr marL="0" indent="0" algn="ctr">
                  <a:buNone/>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𝜇</m:t>
                          </m:r>
                          <m:r>
                            <a:rPr lang="en-US" sz="2000" i="1">
                              <a:latin typeface="Cambria Math" panose="02040503050406030204" pitchFamily="18" charset="0"/>
                            </a:rPr>
                            <m:t>+</m:t>
                          </m:r>
                          <m:r>
                            <a:rPr lang="en-US" sz="2000" i="1">
                              <a:latin typeface="Cambria Math" panose="02040503050406030204" pitchFamily="18" charset="0"/>
                            </a:rPr>
                            <m:t>𝜆</m:t>
                          </m:r>
                        </m:e>
                      </m:d>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26</m:t>
                          </m:r>
                        </m:sub>
                      </m:sSub>
                      <m:r>
                        <a:rPr lang="en-US" sz="2000" i="1">
                          <a:latin typeface="Cambria Math" panose="02040503050406030204" pitchFamily="18" charset="0"/>
                        </a:rPr>
                        <m:t>=</m:t>
                      </m:r>
                      <m:r>
                        <a:rPr lang="en-US" sz="2000" i="1">
                          <a:latin typeface="Cambria Math" panose="02040503050406030204" pitchFamily="18" charset="0"/>
                        </a:rPr>
                        <m:t>𝜆</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25</m:t>
                          </m:r>
                        </m:sub>
                      </m:sSub>
                      <m:r>
                        <a:rPr lang="en-US" sz="2000" i="1">
                          <a:latin typeface="Cambria Math" panose="02040503050406030204" pitchFamily="18" charset="0"/>
                        </a:rPr>
                        <m:t>+</m:t>
                      </m:r>
                      <m:r>
                        <a:rPr lang="en-US" sz="2000" i="1">
                          <a:latin typeface="Cambria Math" panose="02040503050406030204" pitchFamily="18" charset="0"/>
                        </a:rPr>
                        <m:t>𝜇</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27</m:t>
                          </m:r>
                        </m:sub>
                      </m:sSub>
                    </m:oMath>
                  </m:oMathPara>
                </a14:m>
                <a:endParaRPr lang="en-US" sz="2000" dirty="0"/>
              </a:p>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𝜇</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27</m:t>
                          </m:r>
                        </m:sub>
                      </m:sSub>
                      <m:r>
                        <a:rPr lang="en-US" sz="2000" b="0" i="1" smtClean="0">
                          <a:latin typeface="Cambria Math" panose="02040503050406030204" pitchFamily="18" charset="0"/>
                        </a:rPr>
                        <m:t>=</m:t>
                      </m:r>
                      <m:r>
                        <a:rPr lang="en-US" sz="2000" b="0" i="1" smtClean="0">
                          <a:latin typeface="Cambria Math" panose="02040503050406030204" pitchFamily="18" charset="0"/>
                        </a:rPr>
                        <m:t>𝜆</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26</m:t>
                          </m:r>
                        </m:sub>
                      </m:sSub>
                    </m:oMath>
                  </m:oMathPara>
                </a14:m>
                <a:endParaRPr lang="en-US" sz="2000" dirty="0"/>
              </a:p>
              <a:p>
                <a:pPr marL="0" indent="0">
                  <a:buNone/>
                </a:pPr>
                <a:r>
                  <a:rPr lang="en-US" sz="2000" dirty="0"/>
                  <a:t>along with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27</m:t>
                        </m:r>
                      </m:sub>
                    </m:sSub>
                    <m:r>
                      <a:rPr lang="en-US" sz="2000" b="0" i="1" smtClean="0">
                        <a:latin typeface="Cambria Math" panose="02040503050406030204" pitchFamily="18" charset="0"/>
                      </a:rPr>
                      <m:t>=1</m:t>
                    </m:r>
                  </m:oMath>
                </a14:m>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We need to find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&gt;0</m:t>
                        </m:r>
                      </m:e>
                    </m:d>
                  </m:oMath>
                </a14:m>
                <a:r>
                  <a:rPr lang="en-US" sz="2000" dirty="0"/>
                  <a:t> and </a:t>
                </a:r>
                <a14:m>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r>
                  <a:rPr lang="en-US" sz="2000" dirty="0"/>
                  <a:t>.</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1531938"/>
                <a:ext cx="8229600" cy="5244782"/>
              </a:xfrm>
              <a:prstGeom prst="rect">
                <a:avLst/>
              </a:prstGeom>
              <a:blipFill>
                <a:blip r:embed="rId4"/>
                <a:stretch>
                  <a:fillRect l="-591" t="-34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F5FD325-B1DF-4A5D-92B0-7D554AE1CBBB}"/>
              </a:ext>
            </a:extLst>
          </p:cNvPr>
          <p:cNvPicPr>
            <a:picLocks noChangeAspect="1"/>
          </p:cNvPicPr>
          <p:nvPr/>
        </p:nvPicPr>
        <p:blipFill>
          <a:blip r:embed="rId5"/>
          <a:stretch>
            <a:fillRect/>
          </a:stretch>
        </p:blipFill>
        <p:spPr>
          <a:xfrm>
            <a:off x="1347787" y="4540250"/>
            <a:ext cx="6143625" cy="1333500"/>
          </a:xfrm>
          <a:prstGeom prst="rect">
            <a:avLst/>
          </a:prstGeom>
        </p:spPr>
      </p:pic>
    </p:spTree>
    <p:extLst>
      <p:ext uri="{BB962C8B-B14F-4D97-AF65-F5344CB8AC3E}">
        <p14:creationId xmlns:p14="http://schemas.microsoft.com/office/powerpoint/2010/main" val="12042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074160" y="1457094"/>
                <a:ext cx="4612640" cy="46989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The first equation can be solved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𝜆</m:t>
                        </m:r>
                      </m:num>
                      <m:den>
                        <m:r>
                          <a:rPr lang="en-US" sz="2000" b="0" i="1" smtClean="0">
                            <a:latin typeface="Cambria Math" panose="02040503050406030204" pitchFamily="18" charset="0"/>
                          </a:rPr>
                          <m:t>𝜇</m:t>
                        </m:r>
                      </m:den>
                    </m:f>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0</m:t>
                        </m:r>
                      </m:sub>
                    </m:sSub>
                  </m:oMath>
                </a14:m>
                <a:r>
                  <a:rPr lang="en-US" sz="2000" dirty="0"/>
                  <a:t>.</a:t>
                </a:r>
              </a:p>
              <a:p>
                <a:endParaRPr lang="en-US" sz="2000" dirty="0"/>
              </a:p>
              <a:p>
                <a:pPr/>
                <a:r>
                  <a:rPr lang="en-US" sz="2000" dirty="0"/>
                  <a:t>Substituting into the second equation we get</a:t>
                </a:r>
                <a:br>
                  <a:rPr lang="en-US" sz="2000" dirty="0"/>
                </a:b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𝜇</m:t>
                          </m:r>
                          <m:r>
                            <a:rPr lang="en-US" sz="2000" i="1">
                              <a:latin typeface="Cambria Math" panose="02040503050406030204" pitchFamily="18" charset="0"/>
                            </a:rPr>
                            <m:t>+</m:t>
                          </m:r>
                          <m:r>
                            <a:rPr lang="en-US" sz="2000" i="1">
                              <a:latin typeface="Cambria Math" panose="02040503050406030204" pitchFamily="18" charset="0"/>
                            </a:rPr>
                            <m:t>𝜆</m:t>
                          </m:r>
                        </m:e>
                      </m:d>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i="1">
                              <a:latin typeface="Cambria Math" panose="02040503050406030204" pitchFamily="18" charset="0"/>
                            </a:rPr>
                            <m:t>𝜇</m:t>
                          </m:r>
                        </m:den>
                      </m:f>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𝜆</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𝜇</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2</m:t>
                          </m:r>
                        </m:sub>
                      </m:sSub>
                    </m:oMath>
                  </m:oMathPara>
                </a14:m>
                <a:br>
                  <a:rPr lang="en-US" sz="2000" dirty="0"/>
                </a:br>
                <a:r>
                  <a:rPr lang="en-US" sz="2000" dirty="0"/>
                  <a:t>which reduced to </a:t>
                </a:r>
                <a:br>
                  <a:rPr lang="en-US" sz="2000" dirty="0"/>
                </a:br>
                <a14:m>
                  <m:oMath xmlns:m="http://schemas.openxmlformats.org/officeDocument/2006/math">
                    <m:f>
                      <m:fPr>
                        <m:ctrlPr>
                          <a:rPr lang="en-US" sz="2000" i="1">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i="1">
                                <a:latin typeface="Cambria Math" panose="02040503050406030204" pitchFamily="18" charset="0"/>
                              </a:rPr>
                              <m:t>𝜆</m:t>
                            </m:r>
                          </m:e>
                          <m:sup>
                            <m:r>
                              <a:rPr lang="en-US" sz="2000" b="0" i="1" smtClean="0">
                                <a:latin typeface="Cambria Math" panose="02040503050406030204" pitchFamily="18" charset="0"/>
                              </a:rPr>
                              <m:t>2</m:t>
                            </m:r>
                          </m:sup>
                        </m:sSup>
                      </m:num>
                      <m:den>
                        <m:r>
                          <a:rPr lang="en-US" sz="2000" i="1">
                            <a:latin typeface="Cambria Math" panose="02040503050406030204" pitchFamily="18" charset="0"/>
                          </a:rPr>
                          <m:t>𝜇</m:t>
                        </m:r>
                      </m:den>
                    </m:f>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rPr>
                      <m:t>𝜇</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2</m:t>
                        </m:r>
                      </m:sub>
                    </m:sSub>
                  </m:oMath>
                </a14:m>
                <a:r>
                  <a:rPr lang="en-US" sz="2000" dirty="0"/>
                  <a:t> or equivalently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𝜆</m:t>
                                </m:r>
                              </m:num>
                              <m:den>
                                <m:r>
                                  <a:rPr lang="en-US" sz="2000" b="0" i="1" smtClean="0">
                                    <a:latin typeface="Cambria Math" panose="02040503050406030204" pitchFamily="18" charset="0"/>
                                  </a:rPr>
                                  <m:t>𝜇</m:t>
                                </m:r>
                              </m:den>
                            </m:f>
                          </m:e>
                        </m:d>
                      </m:e>
                      <m:sup>
                        <m:r>
                          <a:rPr lang="en-US" sz="2000" b="0" i="1" smtClean="0">
                            <a:latin typeface="Cambria Math" panose="02040503050406030204" pitchFamily="18" charset="0"/>
                          </a:rPr>
                          <m:t>2</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0</m:t>
                        </m:r>
                      </m:sub>
                    </m:sSub>
                  </m:oMath>
                </a14:m>
                <a:r>
                  <a:rPr lang="en-US" sz="2000" dirty="0"/>
                  <a:t>.</a:t>
                </a:r>
              </a:p>
              <a:p>
                <a:endParaRPr lang="en-US" sz="2000" dirty="0"/>
              </a:p>
              <a:p>
                <a:pPr/>
                <a:r>
                  <a:rPr lang="en-US" sz="2000" dirty="0">
                    <a:solidFill>
                      <a:schemeClr val="tx1"/>
                    </a:solidFill>
                    <a:latin typeface="+mj-lt"/>
                  </a:rPr>
                  <a:t>In a similar fashion we can get</a:t>
                </a:r>
                <a:br>
                  <a:rPr lang="en-US" sz="2000" dirty="0">
                    <a:solidFill>
                      <a:schemeClr val="tx1"/>
                    </a:solidFill>
                    <a:latin typeface="+mj-lt"/>
                  </a:rPr>
                </a:b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e>
                        <m:sub>
                          <m:r>
                            <a:rPr lang="en-US" sz="2000" b="0" i="1" smtClean="0">
                              <a:solidFill>
                                <a:schemeClr val="tx1"/>
                              </a:solidFill>
                              <a:latin typeface="Cambria Math" panose="02040503050406030204" pitchFamily="18" charset="0"/>
                            </a:rPr>
                            <m:t>𝑛</m:t>
                          </m:r>
                        </m:sub>
                      </m:sSub>
                      <m:r>
                        <a:rPr lang="en-US" sz="2000" b="0" i="1" smtClean="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i="1">
                                      <a:latin typeface="Cambria Math" panose="02040503050406030204" pitchFamily="18" charset="0"/>
                                    </a:rPr>
                                    <m:t>𝜇</m:t>
                                  </m:r>
                                </m:den>
                              </m:f>
                            </m:e>
                          </m:d>
                        </m:e>
                        <m:sup>
                          <m:r>
                            <a:rPr lang="en-US" sz="2000" b="0" i="1" smtClean="0">
                              <a:latin typeface="Cambria Math" panose="02040503050406030204" pitchFamily="18" charset="0"/>
                            </a:rPr>
                            <m:t>𝑛</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oMath>
                  </m:oMathPara>
                </a14:m>
                <a:br>
                  <a:rPr lang="en-US" sz="2000" dirty="0">
                    <a:solidFill>
                      <a:schemeClr val="tx1"/>
                    </a:solidFill>
                    <a:latin typeface="+mj-lt"/>
                  </a:rPr>
                </a:br>
                <a:r>
                  <a:rPr lang="en-US" sz="2000" dirty="0">
                    <a:solidFill>
                      <a:schemeClr val="tx1"/>
                    </a:solidFill>
                    <a:latin typeface="+mj-lt"/>
                  </a:rPr>
                  <a:t>for </a:t>
                </a:r>
                <a14:m>
                  <m:oMath xmlns:m="http://schemas.openxmlformats.org/officeDocument/2006/math">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=1,2, …27</m:t>
                    </m:r>
                  </m:oMath>
                </a14:m>
                <a:r>
                  <a:rPr lang="en-US" sz="20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4074160" y="1457094"/>
                <a:ext cx="4612640" cy="4698915"/>
              </a:xfrm>
              <a:prstGeom prst="rect">
                <a:avLst/>
              </a:prstGeom>
              <a:blipFill>
                <a:blip r:embed="rId4"/>
                <a:stretch>
                  <a:fillRect l="-1051" r="-394" b="-1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55575" y="1449763"/>
                <a:ext cx="3715385"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mj-lt"/>
                  </a:rPr>
                  <a:t>Our Equations</a:t>
                </a: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𝜆</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oMath>
                  </m:oMathPara>
                </a14:m>
                <a:endParaRPr lang="en-US" dirty="0"/>
              </a:p>
              <a:p>
                <a:pPr algn="ct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𝜆</m:t>
                          </m:r>
                        </m:e>
                      </m:d>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oMath>
                  </m:oMathPara>
                </a14:m>
                <a:endParaRPr lang="en-US" dirty="0"/>
              </a:p>
              <a:p>
                <a:pPr algn="ct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𝜆</m:t>
                          </m:r>
                        </m:e>
                      </m:d>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3</m:t>
                          </m:r>
                        </m:sub>
                      </m:sSub>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a:p>
                <a:pPr algn="ct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𝜆</m:t>
                          </m:r>
                        </m:e>
                      </m:d>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26</m:t>
                          </m:r>
                        </m:sub>
                      </m:sSub>
                      <m:r>
                        <a:rPr lang="en-US" i="1">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25</m:t>
                          </m:r>
                        </m:sub>
                      </m:sSub>
                      <m:r>
                        <a:rPr lang="en-US" i="1">
                          <a:latin typeface="Cambria Math" panose="02040503050406030204" pitchFamily="18" charset="0"/>
                        </a:rPr>
                        <m:t>+</m:t>
                      </m:r>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27</m:t>
                          </m:r>
                        </m:sub>
                      </m:sSub>
                    </m:oMath>
                  </m:oMathPara>
                </a14:m>
                <a:endParaRPr lang="en-US" dirty="0"/>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27</m:t>
                          </m:r>
                        </m:sub>
                      </m:sSub>
                      <m:r>
                        <a:rPr lang="en-US" i="1">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26</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27</m:t>
                          </m:r>
                        </m:sub>
                      </m:sSub>
                      <m:r>
                        <a:rPr lang="en-US" i="1">
                          <a:latin typeface="Cambria Math" panose="02040503050406030204" pitchFamily="18" charset="0"/>
                        </a:rPr>
                        <m:t>=1</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55575" y="1449763"/>
                <a:ext cx="3715385" cy="2308324"/>
              </a:xfrm>
              <a:prstGeom prst="rect">
                <a:avLst/>
              </a:prstGeom>
              <a:blipFill>
                <a:blip r:embed="rId5"/>
                <a:stretch>
                  <a:fillRect l="-1142" t="-10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87E5760-AF34-4143-B285-EA38F3EC503E}"/>
                  </a:ext>
                </a:extLst>
              </p:cNvPr>
              <p:cNvSpPr txBox="1"/>
              <p:nvPr/>
            </p:nvSpPr>
            <p:spPr>
              <a:xfrm>
                <a:off x="165737" y="3806883"/>
                <a:ext cx="3715384" cy="28341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mj-lt"/>
                  </a:rPr>
                  <a:t>We must also have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=0</m:t>
                          </m:r>
                        </m:sub>
                        <m:sup>
                          <m:r>
                            <a:rPr lang="en-US" b="0" i="1" smtClean="0">
                              <a:latin typeface="Cambria Math" panose="02040503050406030204" pitchFamily="18" charset="0"/>
                            </a:rPr>
                            <m:t>27</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𝜇</m:t>
                                      </m:r>
                                    </m:den>
                                  </m:f>
                                </m:e>
                              </m:d>
                            </m:e>
                            <m:sup>
                              <m:r>
                                <a:rPr lang="en-US" i="1">
                                  <a:latin typeface="Cambria Math" panose="02040503050406030204" pitchFamily="18" charset="0"/>
                                </a:rPr>
                                <m:t>𝑛</m:t>
                              </m:r>
                            </m:sup>
                          </m:sSup>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𝜇</m:t>
                                          </m:r>
                                        </m:den>
                                      </m:f>
                                    </m:e>
                                  </m:d>
                                </m:e>
                                <m:sup>
                                  <m:r>
                                    <a:rPr lang="en-US" b="0" i="1" smtClean="0">
                                      <a:latin typeface="Cambria Math" panose="02040503050406030204" pitchFamily="18" charset="0"/>
                                    </a:rPr>
                                    <m:t>28</m:t>
                                  </m:r>
                                </m:sup>
                              </m:sSup>
                            </m:num>
                            <m:den>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𝜇</m:t>
                                  </m:r>
                                </m:den>
                              </m:f>
                            </m:den>
                          </m:f>
                        </m:e>
                      </m:nary>
                    </m:oMath>
                  </m:oMathPara>
                </a14:m>
                <a:endParaRPr lang="en-US" dirty="0"/>
              </a:p>
              <a:p>
                <a:r>
                  <a:rPr lang="en-US" dirty="0"/>
                  <a:t>which tells us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𝜇</m:t>
                              </m:r>
                            </m:den>
                          </m:f>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𝜇</m:t>
                                      </m:r>
                                    </m:den>
                                  </m:f>
                                </m:e>
                              </m:d>
                            </m:e>
                            <m:sup>
                              <m:r>
                                <a:rPr lang="en-US" b="0" i="1" smtClean="0">
                                  <a:latin typeface="Cambria Math" panose="02040503050406030204" pitchFamily="18" charset="0"/>
                                </a:rPr>
                                <m:t>28</m:t>
                              </m:r>
                            </m:sup>
                          </m:sSup>
                        </m:den>
                      </m:f>
                    </m:oMath>
                  </m:oMathPara>
                </a14:m>
                <a:endParaRPr lang="en-US" dirty="0"/>
              </a:p>
            </p:txBody>
          </p:sp>
        </mc:Choice>
        <mc:Fallback xmlns="">
          <p:sp>
            <p:nvSpPr>
              <p:cNvPr id="7" name="TextBox 6">
                <a:extLst>
                  <a:ext uri="{FF2B5EF4-FFF2-40B4-BE49-F238E27FC236}">
                    <a16:creationId xmlns:a16="http://schemas.microsoft.com/office/drawing/2014/main" id="{787E5760-AF34-4143-B285-EA38F3EC503E}"/>
                  </a:ext>
                </a:extLst>
              </p:cNvPr>
              <p:cNvSpPr txBox="1">
                <a:spLocks noRot="1" noChangeAspect="1" noMove="1" noResize="1" noEditPoints="1" noAdjustHandles="1" noChangeArrowheads="1" noChangeShapeType="1" noTextEdit="1"/>
              </p:cNvSpPr>
              <p:nvPr/>
            </p:nvSpPr>
            <p:spPr>
              <a:xfrm>
                <a:off x="165737" y="3806883"/>
                <a:ext cx="3715384" cy="2834109"/>
              </a:xfrm>
              <a:prstGeom prst="rect">
                <a:avLst/>
              </a:prstGeom>
              <a:blipFill>
                <a:blip r:embed="rId6"/>
                <a:stretch>
                  <a:fillRect l="-977" t="-640"/>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3133495"/>
                <a:ext cx="8615680" cy="28045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To compute </a:t>
                </a: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0" smtClean="0">
                        <a:latin typeface="Cambria Math" panose="02040503050406030204" pitchFamily="18" charset="0"/>
                      </a:rPr>
                      <m:t>&gt;0)</m:t>
                    </m:r>
                  </m:oMath>
                </a14:m>
                <a:r>
                  <a:rPr lang="en-US" sz="2000" dirty="0"/>
                  <a:t> we use the following observation</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&gt;0</m:t>
                          </m:r>
                        </m:e>
                      </m:d>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≈0.614</m:t>
                      </m:r>
                    </m:oMath>
                  </m:oMathPara>
                </a14:m>
                <a:endParaRPr lang="en-US" sz="2000" dirty="0"/>
              </a:p>
              <a:p>
                <a:endParaRPr lang="en-US" sz="2000" dirty="0"/>
              </a:p>
              <a:p>
                <a:r>
                  <a:rPr lang="en-US" sz="2000" dirty="0"/>
                  <a:t>To find </a:t>
                </a:r>
                <a14:m>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r>
                  <a:rPr lang="en-US" sz="2000" dirty="0"/>
                  <a:t> we use the standard equation</a:t>
                </a:r>
                <a:endParaRPr 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Sub>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=0</m:t>
                          </m:r>
                        </m:sub>
                        <m:sup>
                          <m:r>
                            <a:rPr lang="en-US" sz="2000" b="0" i="1" smtClean="0">
                              <a:latin typeface="Cambria Math" panose="02040503050406030204" pitchFamily="18" charset="0"/>
                            </a:rPr>
                            <m:t>27</m:t>
                          </m:r>
                        </m:sup>
                        <m:e>
                          <m:r>
                            <a:rPr lang="en-US" sz="2000" b="0" i="1" smtClean="0">
                              <a:latin typeface="Cambria Math" panose="02040503050406030204" pitchFamily="18" charset="0"/>
                            </a:rPr>
                            <m:t>𝑛</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𝑛</m:t>
                              </m:r>
                            </m:sub>
                          </m:sSub>
                        </m:e>
                      </m:nary>
                      <m:r>
                        <a:rPr lang="en-US" sz="2000" b="0" i="1" smtClean="0">
                          <a:latin typeface="Cambria Math" panose="02040503050406030204" pitchFamily="18" charset="0"/>
                        </a:rPr>
                        <m:t>≈1.6</m:t>
                      </m:r>
                    </m:oMath>
                  </m:oMathPara>
                </a14:m>
                <a:endParaRPr lang="en-US" sz="2000" dirty="0"/>
              </a:p>
              <a:p>
                <a:endParaRPr lang="en-US" sz="2000" dirty="0"/>
              </a:p>
              <a:p>
                <a:r>
                  <a:rPr lang="en-US" sz="2000" dirty="0"/>
                  <a:t>Calculations can be found in python file </a:t>
                </a:r>
                <a:r>
                  <a:rPr lang="en-US" sz="2000" dirty="0">
                    <a:solidFill>
                      <a:schemeClr val="accent1"/>
                    </a:solidFill>
                    <a:latin typeface="Consolas" panose="020B0609020204030204" pitchFamily="49" charset="0"/>
                  </a:rPr>
                  <a:t>markov_process.py</a:t>
                </a:r>
              </a:p>
            </p:txBody>
          </p:sp>
        </mc:Choice>
        <mc:Fallback xmlns="">
          <p:sp>
            <p:nvSpPr>
              <p:cNvPr id="12" name="TextBox 11"/>
              <p:cNvSpPr txBox="1">
                <a:spLocks noRot="1" noChangeAspect="1" noMove="1" noResize="1" noEditPoints="1" noAdjustHandles="1" noChangeArrowheads="1" noChangeShapeType="1" noTextEdit="1"/>
              </p:cNvSpPr>
              <p:nvPr/>
            </p:nvSpPr>
            <p:spPr>
              <a:xfrm>
                <a:off x="457200" y="3133495"/>
                <a:ext cx="8615680" cy="2804550"/>
              </a:xfrm>
              <a:prstGeom prst="rect">
                <a:avLst/>
              </a:prstGeom>
              <a:blipFill>
                <a:blip r:embed="rId4"/>
                <a:stretch>
                  <a:fillRect l="-565" t="-647" b="-2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4" y="1449763"/>
                <a:ext cx="8226425" cy="152355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We derived the following equations</a:t>
                </a:r>
              </a:p>
              <a:p>
                <a:pPr algn="ct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i="1">
                                <a:latin typeface="Cambria Math" panose="02040503050406030204" pitchFamily="18" charset="0"/>
                              </a:rPr>
                              <m:t>𝜇</m:t>
                            </m:r>
                          </m:den>
                        </m:f>
                      </m:num>
                      <m:den>
                        <m:r>
                          <a:rPr lang="en-US" sz="2000" i="1">
                            <a:latin typeface="Cambria Math" panose="02040503050406030204" pitchFamily="18" charset="0"/>
                          </a:rPr>
                          <m:t>1−</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i="1">
                                        <a:latin typeface="Cambria Math" panose="02040503050406030204" pitchFamily="18" charset="0"/>
                                      </a:rPr>
                                      <m:t>𝜇</m:t>
                                    </m:r>
                                  </m:den>
                                </m:f>
                              </m:e>
                            </m:d>
                          </m:e>
                          <m:sup>
                            <m:r>
                              <a:rPr lang="en-US" sz="2000" b="0" i="1" smtClean="0">
                                <a:latin typeface="Cambria Math" panose="02040503050406030204" pitchFamily="18" charset="0"/>
                              </a:rPr>
                              <m:t>28</m:t>
                            </m:r>
                          </m:sup>
                        </m:sSup>
                      </m:den>
                    </m:f>
                  </m:oMath>
                </a14:m>
                <a:r>
                  <a:rPr lang="en-US" sz="2000" dirty="0"/>
                  <a:t> 		and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i="1">
                                    <a:latin typeface="Cambria Math" panose="02040503050406030204" pitchFamily="18" charset="0"/>
                                  </a:rPr>
                                  <m:t>𝜇</m:t>
                                </m:r>
                              </m:den>
                            </m:f>
                          </m:e>
                        </m:d>
                      </m:e>
                      <m:sup>
                        <m:r>
                          <a:rPr lang="en-US" sz="2000" i="1">
                            <a:latin typeface="Cambria Math" panose="02040503050406030204" pitchFamily="18" charset="0"/>
                          </a:rPr>
                          <m:t>𝑛</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oMath>
                </a14:m>
                <a:endParaRPr lang="en-US" sz="2000" dirty="0"/>
              </a:p>
              <a:p>
                <a:r>
                  <a:rPr lang="en-US" sz="2000" dirty="0">
                    <a:solidFill>
                      <a:schemeClr val="tx1"/>
                    </a:solidFill>
                  </a:rPr>
                  <a:t>for </a:t>
                </a:r>
                <a14:m>
                  <m:oMath xmlns:m="http://schemas.openxmlformats.org/officeDocument/2006/math">
                    <m:r>
                      <a:rPr lang="en-US" sz="2000" i="1">
                        <a:solidFill>
                          <a:schemeClr val="tx1"/>
                        </a:solidFill>
                        <a:latin typeface="Cambria Math" panose="02040503050406030204" pitchFamily="18" charset="0"/>
                      </a:rPr>
                      <m:t>𝑛</m:t>
                    </m:r>
                    <m:r>
                      <a:rPr lang="en-US" sz="2000" i="1">
                        <a:solidFill>
                          <a:schemeClr val="tx1"/>
                        </a:solidFill>
                        <a:latin typeface="Cambria Math" panose="02040503050406030204" pitchFamily="18" charset="0"/>
                      </a:rPr>
                      <m:t>=1,2, …27</m:t>
                    </m:r>
                  </m:oMath>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4" y="1449763"/>
                <a:ext cx="8226425" cy="1523559"/>
              </a:xfrm>
              <a:prstGeom prst="rect">
                <a:avLst/>
              </a:prstGeom>
              <a:blipFill>
                <a:blip r:embed="rId5"/>
                <a:stretch>
                  <a:fillRect l="-665" t="-1575" b="-6299"/>
                </a:stretch>
              </a:blipFill>
            </p:spPr>
            <p:txBody>
              <a:bodyPr/>
              <a:lstStyle/>
              <a:p>
                <a:r>
                  <a:rPr lang="en-US">
                    <a:noFill/>
                  </a:rPr>
                  <a:t> </a:t>
                </a:r>
              </a:p>
            </p:txBody>
          </p:sp>
        </mc:Fallback>
      </mc:AlternateContent>
    </p:spTree>
    <p:extLst>
      <p:ext uri="{BB962C8B-B14F-4D97-AF65-F5344CB8AC3E}">
        <p14:creationId xmlns:p14="http://schemas.microsoft.com/office/powerpoint/2010/main" val="91704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2448849"/>
            <a:ext cx="8165767"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t>Since the rate at which vehicles arrive for repair is only about 60% of the potential service, the mechanic is busy with this activity only about 60% of the time.</a:t>
            </a:r>
          </a:p>
          <a:p>
            <a:pPr marL="342900" indent="-342900">
              <a:buFont typeface="Arial" panose="020B0604020202020204" pitchFamily="34" charset="0"/>
              <a:buChar char="•"/>
            </a:pPr>
            <a:r>
              <a:rPr lang="en-US" sz="2400" dirty="0"/>
              <a:t>However, breakdowns occur at random. So there will be times when there is more than one vehicle in the shop at one time. In fact, on an average day we would expect to see 1.6 vehicles in the repair facility.</a:t>
            </a:r>
          </a:p>
          <a:p>
            <a:pPr marL="342900" indent="-342900">
              <a:buFont typeface="Arial" panose="020B0604020202020204" pitchFamily="34" charset="0"/>
              <a:buChar char="•"/>
            </a:pPr>
            <a:r>
              <a:rPr lang="en-US" sz="2400" dirty="0"/>
              <a:t>The distribution we expect can be found in this figure.</a:t>
            </a:r>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8388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We found that </a:t>
                </a:r>
              </a:p>
              <a:p>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&gt;0</m:t>
                        </m:r>
                      </m:e>
                    </m:d>
                    <m:r>
                      <a:rPr lang="en-US" sz="2400" i="1">
                        <a:latin typeface="Cambria Math" panose="02040503050406030204" pitchFamily="18" charset="0"/>
                      </a:rPr>
                      <m:t>≈0.614</m:t>
                    </m:r>
                  </m:oMath>
                </a14:m>
                <a:r>
                  <a:rPr lang="en-US" sz="2400" i="1" dirty="0">
                    <a:latin typeface="Cambria Math" panose="02040503050406030204" pitchFamily="18" charset="0"/>
                  </a:rPr>
                  <a:t> 	</a:t>
                </a:r>
                <a:r>
                  <a:rPr lang="en-US" sz="2400" dirty="0">
                    <a:latin typeface="Consolas" panose="020B0609020204030204" pitchFamily="49" charset="0"/>
                  </a:rPr>
                  <a:t>and</a:t>
                </a:r>
                <a:r>
                  <a:rPr lang="en-US" sz="2400" i="1" dirty="0">
                    <a:latin typeface="Cambria Math" panose="02040503050406030204" pitchFamily="18" charset="0"/>
                  </a:rPr>
                  <a:t>	</a:t>
                </a:r>
                <a14:m>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𝑛</m:t>
                        </m:r>
                        <m:r>
                          <a:rPr lang="en-US" sz="2400" i="1">
                            <a:latin typeface="Cambria Math" panose="02040503050406030204" pitchFamily="18" charset="0"/>
                          </a:rPr>
                          <m:t>=0</m:t>
                        </m:r>
                      </m:sub>
                      <m:sup>
                        <m:r>
                          <a:rPr lang="en-US" sz="2400" i="1">
                            <a:latin typeface="Cambria Math" panose="02040503050406030204" pitchFamily="18" charset="0"/>
                          </a:rPr>
                          <m:t>27</m:t>
                        </m:r>
                      </m:sup>
                      <m:e>
                        <m:r>
                          <a:rPr lang="en-US" sz="2400" i="1">
                            <a:latin typeface="Cambria Math" panose="02040503050406030204" pitchFamily="18" charset="0"/>
                          </a:rPr>
                          <m:t>𝑛</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𝑛</m:t>
                            </m:r>
                          </m:sub>
                        </m:sSub>
                      </m:e>
                    </m:nary>
                    <m:r>
                      <a:rPr lang="en-US" sz="2400" i="1">
                        <a:latin typeface="Cambria Math" panose="02040503050406030204" pitchFamily="18" charset="0"/>
                      </a:rPr>
                      <m:t>≈1.6</m:t>
                    </m:r>
                  </m:oMath>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838884"/>
              </a:xfrm>
              <a:prstGeom prst="rect">
                <a:avLst/>
              </a:prstGeom>
              <a:blipFill>
                <a:blip r:embed="rId4"/>
                <a:stretch>
                  <a:fillRect l="-1042" t="-25352" b="-10211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C28658-B7A1-4446-8137-A7945F9404AF}"/>
              </a:ext>
            </a:extLst>
          </p:cNvPr>
          <p:cNvPicPr>
            <a:picLocks noChangeAspect="1"/>
          </p:cNvPicPr>
          <p:nvPr/>
        </p:nvPicPr>
        <p:blipFill>
          <a:blip r:embed="rId5"/>
          <a:stretch>
            <a:fillRect/>
          </a:stretch>
        </p:blipFill>
        <p:spPr>
          <a:xfrm>
            <a:off x="3276600" y="2341024"/>
            <a:ext cx="5410200" cy="4133850"/>
          </a:xfrm>
          <a:prstGeom prst="rect">
            <a:avLst/>
          </a:prstGeom>
        </p:spPr>
      </p:pic>
    </p:spTree>
    <p:extLst>
      <p:ext uri="{BB962C8B-B14F-4D97-AF65-F5344CB8AC3E}">
        <p14:creationId xmlns:p14="http://schemas.microsoft.com/office/powerpoint/2010/main" val="41313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5570</TotalTime>
  <Words>1012</Words>
  <Application>Microsoft Office PowerPoint</Application>
  <PresentationFormat>On-screen Show (4:3)</PresentationFormat>
  <Paragraphs>154</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 arial</vt:lpstr>
      <vt:lpstr>Arial</vt:lpstr>
      <vt:lpstr>Calibri</vt:lpstr>
      <vt:lpstr>Cambria Math</vt:lpstr>
      <vt:lpstr>Consolas</vt:lpstr>
      <vt:lpstr>Office Theme</vt:lpstr>
      <vt:lpstr>Markov Processes: Case Study</vt:lpstr>
      <vt:lpstr>Problem</vt:lpstr>
      <vt:lpstr>Step 1: Frame the problem</vt:lpstr>
      <vt:lpstr>Step 2: Select the modeling approach</vt:lpstr>
      <vt:lpstr>Step 3: Formulate the model</vt:lpstr>
      <vt:lpstr>Step 3: Formulate the model</vt:lpstr>
      <vt:lpstr>Step 4: Solve the Problem</vt:lpstr>
      <vt:lpstr>Step 4: Solve the Problem</vt:lpstr>
      <vt:lpstr>Step 5: Answer the question</vt:lpstr>
      <vt:lpstr>Step 5: Other Observations</vt:lpstr>
      <vt:lpstr>Sensitivity Analysis: Mean</vt:lpstr>
      <vt:lpstr>Sensitivity Analysis: Mean</vt:lpstr>
      <vt:lpstr>Sensitivity and Robustness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291</cp:revision>
  <dcterms:created xsi:type="dcterms:W3CDTF">2014-07-15T14:47:24Z</dcterms:created>
  <dcterms:modified xsi:type="dcterms:W3CDTF">2019-04-29T19:52:38Z</dcterms:modified>
</cp:coreProperties>
</file>