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342" r:id="rId3"/>
    <p:sldId id="362" r:id="rId4"/>
    <p:sldId id="303" r:id="rId5"/>
    <p:sldId id="363" r:id="rId6"/>
    <p:sldId id="366" r:id="rId7"/>
    <p:sldId id="370" r:id="rId8"/>
    <p:sldId id="371" r:id="rId9"/>
    <p:sldId id="345" r:id="rId10"/>
    <p:sldId id="304" r:id="rId11"/>
    <p:sldId id="372" r:id="rId12"/>
    <p:sldId id="373" r:id="rId13"/>
    <p:sldId id="374" r:id="rId14"/>
    <p:sldId id="375" r:id="rId15"/>
    <p:sldId id="377" r:id="rId16"/>
    <p:sldId id="376" r:id="rId17"/>
    <p:sldId id="355" r:id="rId18"/>
    <p:sldId id="349" r:id="rId19"/>
    <p:sldId id="37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342"/>
            <p14:sldId id="362"/>
            <p14:sldId id="303"/>
            <p14:sldId id="363"/>
            <p14:sldId id="366"/>
            <p14:sldId id="370"/>
            <p14:sldId id="371"/>
            <p14:sldId id="345"/>
            <p14:sldId id="304"/>
            <p14:sldId id="372"/>
            <p14:sldId id="373"/>
            <p14:sldId id="374"/>
            <p14:sldId id="375"/>
            <p14:sldId id="377"/>
            <p14:sldId id="376"/>
            <p14:sldId id="355"/>
            <p14:sldId id="349"/>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3" autoAdjust="0"/>
    <p:restoredTop sz="71988" autoAdjust="0"/>
  </p:normalViewPr>
  <p:slideViewPr>
    <p:cSldViewPr snapToGrid="0" snapToObjects="1">
      <p:cViewPr varScale="1">
        <p:scale>
          <a:sx n="93" d="100"/>
          <a:sy n="93" d="100"/>
        </p:scale>
        <p:origin x="1134" y="12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F778D396-72FE-42BE-BE9A-DA2762AF455D}"/>
    <pc:docChg chg="modSld">
      <pc:chgData name="Jeremy Becnel" userId="83c67da8-0358-45df-a8cb-c23f6394336a" providerId="ADAL" clId="{F778D396-72FE-42BE-BE9A-DA2762AF455D}" dt="2019-05-07T15:43:37.123" v="12" actId="6549"/>
      <pc:docMkLst>
        <pc:docMk/>
      </pc:docMkLst>
      <pc:sldChg chg="modNotesTx">
        <pc:chgData name="Jeremy Becnel" userId="83c67da8-0358-45df-a8cb-c23f6394336a" providerId="ADAL" clId="{F778D396-72FE-42BE-BE9A-DA2762AF455D}" dt="2019-05-07T15:43:16.422" v="5" actId="6549"/>
        <pc:sldMkLst>
          <pc:docMk/>
          <pc:sldMk cId="1874787584" sldId="304"/>
        </pc:sldMkLst>
      </pc:sldChg>
      <pc:sldChg chg="modNotesTx">
        <pc:chgData name="Jeremy Becnel" userId="83c67da8-0358-45df-a8cb-c23f6394336a" providerId="ADAL" clId="{F778D396-72FE-42BE-BE9A-DA2762AF455D}" dt="2019-05-07T15:43:34.548" v="11" actId="6549"/>
        <pc:sldMkLst>
          <pc:docMk/>
          <pc:sldMk cId="1509236771" sldId="349"/>
        </pc:sldMkLst>
      </pc:sldChg>
      <pc:sldChg chg="modNotesTx">
        <pc:chgData name="Jeremy Becnel" userId="83c67da8-0358-45df-a8cb-c23f6394336a" providerId="ADAL" clId="{F778D396-72FE-42BE-BE9A-DA2762AF455D}" dt="2019-05-07T15:43:31.781" v="10" actId="6549"/>
        <pc:sldMkLst>
          <pc:docMk/>
          <pc:sldMk cId="4131356800" sldId="355"/>
        </pc:sldMkLst>
      </pc:sldChg>
      <pc:sldChg chg="modSp">
        <pc:chgData name="Jeremy Becnel" userId="83c67da8-0358-45df-a8cb-c23f6394336a" providerId="ADAL" clId="{F778D396-72FE-42BE-BE9A-DA2762AF455D}" dt="2019-05-01T13:54:16.651" v="2" actId="1076"/>
        <pc:sldMkLst>
          <pc:docMk/>
          <pc:sldMk cId="1784619192" sldId="371"/>
        </pc:sldMkLst>
        <pc:picChg chg="mod">
          <ac:chgData name="Jeremy Becnel" userId="83c67da8-0358-45df-a8cb-c23f6394336a" providerId="ADAL" clId="{F778D396-72FE-42BE-BE9A-DA2762AF455D}" dt="2019-05-01T13:54:16.651" v="2" actId="1076"/>
          <ac:picMkLst>
            <pc:docMk/>
            <pc:sldMk cId="1784619192" sldId="371"/>
            <ac:picMk id="3" creationId="{572E5280-646E-4C3E-8BA4-A5B8C1916950}"/>
          </ac:picMkLst>
        </pc:picChg>
      </pc:sldChg>
      <pc:sldChg chg="modNotesTx">
        <pc:chgData name="Jeremy Becnel" userId="83c67da8-0358-45df-a8cb-c23f6394336a" providerId="ADAL" clId="{F778D396-72FE-42BE-BE9A-DA2762AF455D}" dt="2019-05-07T15:43:13.223" v="4" actId="6549"/>
        <pc:sldMkLst>
          <pc:docMk/>
          <pc:sldMk cId="1351879887" sldId="372"/>
        </pc:sldMkLst>
      </pc:sldChg>
      <pc:sldChg chg="modNotesTx">
        <pc:chgData name="Jeremy Becnel" userId="83c67da8-0358-45df-a8cb-c23f6394336a" providerId="ADAL" clId="{F778D396-72FE-42BE-BE9A-DA2762AF455D}" dt="2019-05-07T15:43:11.065" v="3" actId="6549"/>
        <pc:sldMkLst>
          <pc:docMk/>
          <pc:sldMk cId="811110788" sldId="373"/>
        </pc:sldMkLst>
      </pc:sldChg>
      <pc:sldChg chg="modNotesTx">
        <pc:chgData name="Jeremy Becnel" userId="83c67da8-0358-45df-a8cb-c23f6394336a" providerId="ADAL" clId="{F778D396-72FE-42BE-BE9A-DA2762AF455D}" dt="2019-05-07T15:43:21.216" v="6" actId="6549"/>
        <pc:sldMkLst>
          <pc:docMk/>
          <pc:sldMk cId="361425939" sldId="374"/>
        </pc:sldMkLst>
      </pc:sldChg>
      <pc:sldChg chg="modNotesTx">
        <pc:chgData name="Jeremy Becnel" userId="83c67da8-0358-45df-a8cb-c23f6394336a" providerId="ADAL" clId="{F778D396-72FE-42BE-BE9A-DA2762AF455D}" dt="2019-05-07T15:43:24.276" v="7" actId="6549"/>
        <pc:sldMkLst>
          <pc:docMk/>
          <pc:sldMk cId="3477239004" sldId="375"/>
        </pc:sldMkLst>
      </pc:sldChg>
      <pc:sldChg chg="modNotesTx">
        <pc:chgData name="Jeremy Becnel" userId="83c67da8-0358-45df-a8cb-c23f6394336a" providerId="ADAL" clId="{F778D396-72FE-42BE-BE9A-DA2762AF455D}" dt="2019-05-07T15:43:29.561" v="9" actId="6549"/>
        <pc:sldMkLst>
          <pc:docMk/>
          <pc:sldMk cId="4135248028" sldId="376"/>
        </pc:sldMkLst>
      </pc:sldChg>
      <pc:sldChg chg="modNotesTx">
        <pc:chgData name="Jeremy Becnel" userId="83c67da8-0358-45df-a8cb-c23f6394336a" providerId="ADAL" clId="{F778D396-72FE-42BE-BE9A-DA2762AF455D}" dt="2019-05-07T15:43:27.117" v="8" actId="6549"/>
        <pc:sldMkLst>
          <pc:docMk/>
          <pc:sldMk cId="1512570259" sldId="377"/>
        </pc:sldMkLst>
      </pc:sldChg>
      <pc:sldChg chg="modNotesTx">
        <pc:chgData name="Jeremy Becnel" userId="83c67da8-0358-45df-a8cb-c23f6394336a" providerId="ADAL" clId="{F778D396-72FE-42BE-BE9A-DA2762AF455D}" dt="2019-05-07T15:43:37.123" v="12" actId="6549"/>
        <pc:sldMkLst>
          <pc:docMk/>
          <pc:sldMk cId="1310130045" sldId="378"/>
        </pc:sldMkLst>
      </pc:sldChg>
    </pc:docChg>
  </pc:docChgLst>
  <pc:docChgLst>
    <pc:chgData name="Jeremy Becnel" userId="83c67da8-0358-45df-a8cb-c23f6394336a" providerId="ADAL" clId="{96BC7607-381A-4117-8F40-E0F7967E198D}"/>
    <pc:docChg chg="undo custSel mod addSld delSld modSld sldOrd modSection">
      <pc:chgData name="Jeremy Becnel" userId="83c67da8-0358-45df-a8cb-c23f6394336a" providerId="ADAL" clId="{96BC7607-381A-4117-8F40-E0F7967E198D}" dt="2019-04-04T13:55:40.114" v="2773" actId="20577"/>
      <pc:docMkLst>
        <pc:docMk/>
      </pc:docMkLst>
      <pc:sldChg chg="modSp">
        <pc:chgData name="Jeremy Becnel" userId="83c67da8-0358-45df-a8cb-c23f6394336a" providerId="ADAL" clId="{96BC7607-381A-4117-8F40-E0F7967E198D}" dt="2019-04-01T20:17:25.537" v="16" actId="20577"/>
        <pc:sldMkLst>
          <pc:docMk/>
          <pc:sldMk cId="1953484933" sldId="256"/>
        </pc:sldMkLst>
        <pc:spChg chg="mod">
          <ac:chgData name="Jeremy Becnel" userId="83c67da8-0358-45df-a8cb-c23f6394336a" providerId="ADAL" clId="{96BC7607-381A-4117-8F40-E0F7967E198D}" dt="2019-04-01T20:17:25.537" v="16" actId="20577"/>
          <ac:spMkLst>
            <pc:docMk/>
            <pc:sldMk cId="1953484933" sldId="256"/>
            <ac:spMk id="2" creationId="{00000000-0000-0000-0000-000000000000}"/>
          </ac:spMkLst>
        </pc:spChg>
      </pc:sldChg>
      <pc:sldChg chg="addSp modSp modAnim">
        <pc:chgData name="Jeremy Becnel" userId="83c67da8-0358-45df-a8cb-c23f6394336a" providerId="ADAL" clId="{96BC7607-381A-4117-8F40-E0F7967E198D}" dt="2019-04-04T13:26:56.217" v="1525"/>
        <pc:sldMkLst>
          <pc:docMk/>
          <pc:sldMk cId="1807386150" sldId="303"/>
        </pc:sldMkLst>
        <pc:spChg chg="mod">
          <ac:chgData name="Jeremy Becnel" userId="83c67da8-0358-45df-a8cb-c23f6394336a" providerId="ADAL" clId="{96BC7607-381A-4117-8F40-E0F7967E198D}" dt="2019-04-02T15:41:37.093" v="1206" actId="14100"/>
          <ac:spMkLst>
            <pc:docMk/>
            <pc:sldMk cId="1807386150" sldId="303"/>
            <ac:spMk id="7" creationId="{00000000-0000-0000-0000-000000000000}"/>
          </ac:spMkLst>
        </pc:spChg>
        <pc:spChg chg="mod">
          <ac:chgData name="Jeremy Becnel" userId="83c67da8-0358-45df-a8cb-c23f6394336a" providerId="ADAL" clId="{96BC7607-381A-4117-8F40-E0F7967E198D}" dt="2019-04-02T15:43:04.784" v="1286" actId="14100"/>
          <ac:spMkLst>
            <pc:docMk/>
            <pc:sldMk cId="1807386150" sldId="303"/>
            <ac:spMk id="8" creationId="{00000000-0000-0000-0000-000000000000}"/>
          </ac:spMkLst>
        </pc:spChg>
        <pc:spChg chg="mod">
          <ac:chgData name="Jeremy Becnel" userId="83c67da8-0358-45df-a8cb-c23f6394336a" providerId="ADAL" clId="{96BC7607-381A-4117-8F40-E0F7967E198D}" dt="2019-04-02T15:44:35.731" v="1404" actId="14100"/>
          <ac:spMkLst>
            <pc:docMk/>
            <pc:sldMk cId="1807386150" sldId="303"/>
            <ac:spMk id="9" creationId="{00000000-0000-0000-0000-000000000000}"/>
          </ac:spMkLst>
        </pc:spChg>
        <pc:picChg chg="add mod modCrop">
          <ac:chgData name="Jeremy Becnel" userId="83c67da8-0358-45df-a8cb-c23f6394336a" providerId="ADAL" clId="{96BC7607-381A-4117-8F40-E0F7967E198D}" dt="2019-04-02T15:43:30.056" v="1291" actId="1076"/>
          <ac:picMkLst>
            <pc:docMk/>
            <pc:sldMk cId="1807386150" sldId="303"/>
            <ac:picMk id="11" creationId="{1B725A06-2998-416C-94C9-5DA44CFD4623}"/>
          </ac:picMkLst>
        </pc:picChg>
      </pc:sldChg>
      <pc:sldChg chg="modAnim">
        <pc:chgData name="Jeremy Becnel" userId="83c67da8-0358-45df-a8cb-c23f6394336a" providerId="ADAL" clId="{96BC7607-381A-4117-8F40-E0F7967E198D}" dt="2019-04-04T13:33:01.917" v="1542"/>
        <pc:sldMkLst>
          <pc:docMk/>
          <pc:sldMk cId="1874787584" sldId="304"/>
        </pc:sldMkLst>
      </pc:sldChg>
      <pc:sldChg chg="modSp">
        <pc:chgData name="Jeremy Becnel" userId="83c67da8-0358-45df-a8cb-c23f6394336a" providerId="ADAL" clId="{96BC7607-381A-4117-8F40-E0F7967E198D}" dt="2019-04-01T20:21:45.023" v="506" actId="20577"/>
        <pc:sldMkLst>
          <pc:docMk/>
          <pc:sldMk cId="3223107516" sldId="342"/>
        </pc:sldMkLst>
        <pc:spChg chg="mod">
          <ac:chgData name="Jeremy Becnel" userId="83c67da8-0358-45df-a8cb-c23f6394336a" providerId="ADAL" clId="{96BC7607-381A-4117-8F40-E0F7967E198D}" dt="2019-04-01T20:21:45.023" v="506" actId="20577"/>
          <ac:spMkLst>
            <pc:docMk/>
            <pc:sldMk cId="3223107516" sldId="342"/>
            <ac:spMk id="3" creationId="{00000000-0000-0000-0000-000000000000}"/>
          </ac:spMkLst>
        </pc:spChg>
      </pc:sldChg>
      <pc:sldChg chg="modSp">
        <pc:chgData name="Jeremy Becnel" userId="83c67da8-0358-45df-a8cb-c23f6394336a" providerId="ADAL" clId="{96BC7607-381A-4117-8F40-E0F7967E198D}" dt="2019-04-04T13:32:17.142" v="1539" actId="20577"/>
        <pc:sldMkLst>
          <pc:docMk/>
          <pc:sldMk cId="1867444736" sldId="345"/>
        </pc:sldMkLst>
        <pc:spChg chg="mod">
          <ac:chgData name="Jeremy Becnel" userId="83c67da8-0358-45df-a8cb-c23f6394336a" providerId="ADAL" clId="{96BC7607-381A-4117-8F40-E0F7967E198D}" dt="2019-04-04T13:32:17.142" v="1539" actId="20577"/>
          <ac:spMkLst>
            <pc:docMk/>
            <pc:sldMk cId="1867444736" sldId="345"/>
            <ac:spMk id="7" creationId="{00000000-0000-0000-0000-000000000000}"/>
          </ac:spMkLst>
        </pc:spChg>
      </pc:sldChg>
      <pc:sldChg chg="modSp modAnim">
        <pc:chgData name="Jeremy Becnel" userId="83c67da8-0358-45df-a8cb-c23f6394336a" providerId="ADAL" clId="{96BC7607-381A-4117-8F40-E0F7967E198D}" dt="2019-04-04T13:37:40.761" v="1617" actId="114"/>
        <pc:sldMkLst>
          <pc:docMk/>
          <pc:sldMk cId="1509236771" sldId="349"/>
        </pc:sldMkLst>
        <pc:spChg chg="mod">
          <ac:chgData name="Jeremy Becnel" userId="83c67da8-0358-45df-a8cb-c23f6394336a" providerId="ADAL" clId="{96BC7607-381A-4117-8F40-E0F7967E198D}" dt="2019-04-04T13:37:40.761" v="1617" actId="114"/>
          <ac:spMkLst>
            <pc:docMk/>
            <pc:sldMk cId="1509236771" sldId="349"/>
            <ac:spMk id="13" creationId="{00000000-0000-0000-0000-000000000000}"/>
          </ac:spMkLst>
        </pc:spChg>
      </pc:sldChg>
      <pc:sldChg chg="addSp modSp add mod setBg">
        <pc:chgData name="Jeremy Becnel" userId="83c67da8-0358-45df-a8cb-c23f6394336a" providerId="ADAL" clId="{96BC7607-381A-4117-8F40-E0F7967E198D}" dt="2019-04-01T20:30:42.583" v="835" actId="6549"/>
        <pc:sldMkLst>
          <pc:docMk/>
          <pc:sldMk cId="2765008145" sldId="362"/>
        </pc:sldMkLst>
        <pc:spChg chg="mod">
          <ac:chgData name="Jeremy Becnel" userId="83c67da8-0358-45df-a8cb-c23f6394336a" providerId="ADAL" clId="{96BC7607-381A-4117-8F40-E0F7967E198D}" dt="2019-04-01T20:28:56.444" v="793" actId="14100"/>
          <ac:spMkLst>
            <pc:docMk/>
            <pc:sldMk cId="2765008145" sldId="362"/>
            <ac:spMk id="2" creationId="{00000000-0000-0000-0000-000000000000}"/>
          </ac:spMkLst>
        </pc:spChg>
        <pc:spChg chg="mod">
          <ac:chgData name="Jeremy Becnel" userId="83c67da8-0358-45df-a8cb-c23f6394336a" providerId="ADAL" clId="{96BC7607-381A-4117-8F40-E0F7967E198D}" dt="2019-04-01T20:30:42.583" v="835" actId="6549"/>
          <ac:spMkLst>
            <pc:docMk/>
            <pc:sldMk cId="2765008145" sldId="362"/>
            <ac:spMk id="3" creationId="{00000000-0000-0000-0000-000000000000}"/>
          </ac:spMkLst>
        </pc:spChg>
        <pc:spChg chg="add">
          <ac:chgData name="Jeremy Becnel" userId="83c67da8-0358-45df-a8cb-c23f6394336a" providerId="ADAL" clId="{96BC7607-381A-4117-8F40-E0F7967E198D}" dt="2019-04-01T20:23:57.816" v="510" actId="26606"/>
          <ac:spMkLst>
            <pc:docMk/>
            <pc:sldMk cId="2765008145" sldId="362"/>
            <ac:spMk id="15" creationId="{867D4867-5BA7-4462-B2F6-A23F4A622AA7}"/>
          </ac:spMkLst>
        </pc:spChg>
        <pc:picChg chg="add mod ord">
          <ac:chgData name="Jeremy Becnel" userId="83c67da8-0358-45df-a8cb-c23f6394336a" providerId="ADAL" clId="{96BC7607-381A-4117-8F40-E0F7967E198D}" dt="2019-04-01T20:23:57.816" v="510" actId="26606"/>
          <ac:picMkLst>
            <pc:docMk/>
            <pc:sldMk cId="2765008145" sldId="362"/>
            <ac:picMk id="4" creationId="{02E5437F-0C1F-491D-9274-F9574C7968BD}"/>
          </ac:picMkLst>
        </pc:picChg>
      </pc:sldChg>
      <pc:sldChg chg="addSp modSp add modAnim">
        <pc:chgData name="Jeremy Becnel" userId="83c67da8-0358-45df-a8cb-c23f6394336a" providerId="ADAL" clId="{96BC7607-381A-4117-8F40-E0F7967E198D}" dt="2019-04-02T15:46:42.630" v="1498" actId="255"/>
        <pc:sldMkLst>
          <pc:docMk/>
          <pc:sldMk cId="3952646622" sldId="363"/>
        </pc:sldMkLst>
        <pc:spChg chg="mod">
          <ac:chgData name="Jeremy Becnel" userId="83c67da8-0358-45df-a8cb-c23f6394336a" providerId="ADAL" clId="{96BC7607-381A-4117-8F40-E0F7967E198D}" dt="2019-04-02T15:45:08.937" v="1406"/>
          <ac:spMkLst>
            <pc:docMk/>
            <pc:sldMk cId="3952646622" sldId="363"/>
            <ac:spMk id="2" creationId="{00000000-0000-0000-0000-000000000000}"/>
          </ac:spMkLst>
        </pc:spChg>
        <pc:spChg chg="add mod">
          <ac:chgData name="Jeremy Becnel" userId="83c67da8-0358-45df-a8cb-c23f6394336a" providerId="ADAL" clId="{96BC7607-381A-4117-8F40-E0F7967E198D}" dt="2019-04-02T15:46:42.630" v="1498" actId="255"/>
          <ac:spMkLst>
            <pc:docMk/>
            <pc:sldMk cId="3952646622" sldId="363"/>
            <ac:spMk id="3" creationId="{2D723BA7-C8A3-4F0D-AE03-7C026B62C525}"/>
          </ac:spMkLst>
        </pc:spChg>
      </pc:sldChg>
      <pc:sldChg chg="modSp modAnim">
        <pc:chgData name="Jeremy Becnel" userId="83c67da8-0358-45df-a8cb-c23f6394336a" providerId="ADAL" clId="{96BC7607-381A-4117-8F40-E0F7967E198D}" dt="2019-04-04T13:30:29.827" v="1534" actId="115"/>
        <pc:sldMkLst>
          <pc:docMk/>
          <pc:sldMk cId="1800983332" sldId="366"/>
        </pc:sldMkLst>
        <pc:spChg chg="mod">
          <ac:chgData name="Jeremy Becnel" userId="83c67da8-0358-45df-a8cb-c23f6394336a" providerId="ADAL" clId="{96BC7607-381A-4117-8F40-E0F7967E198D}" dt="2019-04-04T13:30:29.827" v="1534" actId="115"/>
          <ac:spMkLst>
            <pc:docMk/>
            <pc:sldMk cId="1800983332" sldId="366"/>
            <ac:spMk id="7" creationId="{00000000-0000-0000-0000-000000000000}"/>
          </ac:spMkLst>
        </pc:spChg>
      </pc:sldChg>
    </pc:docChg>
  </pc:docChgLst>
  <pc:docChgLst>
    <pc:chgData name="Jeremy Becnel" userId="83c67da8-0358-45df-a8cb-c23f6394336a" providerId="ADAL" clId="{BC54C1EC-9E61-4C3D-BD64-E7F9B87F1CEC}"/>
    <pc:docChg chg="custSel addSld delSld modSld sldOrd modSection">
      <pc:chgData name="Jeremy Becnel" userId="83c67da8-0358-45df-a8cb-c23f6394336a" providerId="ADAL" clId="{BC54C1EC-9E61-4C3D-BD64-E7F9B87F1CEC}" dt="2019-04-06T16:14:47.956" v="8423"/>
      <pc:docMkLst>
        <pc:docMk/>
      </pc:docMkLst>
      <pc:sldChg chg="modSp">
        <pc:chgData name="Jeremy Becnel" userId="83c67da8-0358-45df-a8cb-c23f6394336a" providerId="ADAL" clId="{BC54C1EC-9E61-4C3D-BD64-E7F9B87F1CEC}" dt="2019-04-05T23:40:01.610" v="10" actId="20577"/>
        <pc:sldMkLst>
          <pc:docMk/>
          <pc:sldMk cId="1953484933" sldId="256"/>
        </pc:sldMkLst>
        <pc:spChg chg="mod">
          <ac:chgData name="Jeremy Becnel" userId="83c67da8-0358-45df-a8cb-c23f6394336a" providerId="ADAL" clId="{BC54C1EC-9E61-4C3D-BD64-E7F9B87F1CEC}" dt="2019-04-05T23:40:01.610" v="10" actId="20577"/>
          <ac:spMkLst>
            <pc:docMk/>
            <pc:sldMk cId="1953484933" sldId="256"/>
            <ac:spMk id="2" creationId="{00000000-0000-0000-0000-000000000000}"/>
          </ac:spMkLst>
        </pc:spChg>
      </pc:sldChg>
      <pc:sldChg chg="modSp modAnim">
        <pc:chgData name="Jeremy Becnel" userId="83c67da8-0358-45df-a8cb-c23f6394336a" providerId="ADAL" clId="{BC54C1EC-9E61-4C3D-BD64-E7F9B87F1CEC}" dt="2019-04-05T23:49:23.426" v="227" actId="255"/>
        <pc:sldMkLst>
          <pc:docMk/>
          <pc:sldMk cId="1807386150" sldId="303"/>
        </pc:sldMkLst>
        <pc:spChg chg="mod">
          <ac:chgData name="Jeremy Becnel" userId="83c67da8-0358-45df-a8cb-c23f6394336a" providerId="ADAL" clId="{BC54C1EC-9E61-4C3D-BD64-E7F9B87F1CEC}" dt="2019-04-05T23:49:23.426" v="227" actId="255"/>
          <ac:spMkLst>
            <pc:docMk/>
            <pc:sldMk cId="1807386150" sldId="303"/>
            <ac:spMk id="8" creationId="{00000000-0000-0000-0000-000000000000}"/>
          </ac:spMkLst>
        </pc:spChg>
      </pc:sldChg>
      <pc:sldChg chg="modSp modAnim">
        <pc:chgData name="Jeremy Becnel" userId="83c67da8-0358-45df-a8cb-c23f6394336a" providerId="ADAL" clId="{BC54C1EC-9E61-4C3D-BD64-E7F9B87F1CEC}" dt="2019-04-06T15:47:21.433" v="7243"/>
        <pc:sldMkLst>
          <pc:docMk/>
          <pc:sldMk cId="1874787584" sldId="304"/>
        </pc:sldMkLst>
        <pc:spChg chg="mod">
          <ac:chgData name="Jeremy Becnel" userId="83c67da8-0358-45df-a8cb-c23f6394336a" providerId="ADAL" clId="{BC54C1EC-9E61-4C3D-BD64-E7F9B87F1CEC}" dt="2019-04-06T02:25:30.020" v="3047" actId="20577"/>
          <ac:spMkLst>
            <pc:docMk/>
            <pc:sldMk cId="1874787584" sldId="304"/>
            <ac:spMk id="12" creationId="{00000000-0000-0000-0000-000000000000}"/>
          </ac:spMkLst>
        </pc:spChg>
        <pc:picChg chg="mod">
          <ac:chgData name="Jeremy Becnel" userId="83c67da8-0358-45df-a8cb-c23f6394336a" providerId="ADAL" clId="{BC54C1EC-9E61-4C3D-BD64-E7F9B87F1CEC}" dt="2019-04-06T02:26:20.975" v="3059" actId="1036"/>
          <ac:picMkLst>
            <pc:docMk/>
            <pc:sldMk cId="1874787584" sldId="304"/>
            <ac:picMk id="4" creationId="{C039A9DE-27D0-46D3-9976-B62763AD5E28}"/>
          </ac:picMkLst>
        </pc:picChg>
      </pc:sldChg>
      <pc:sldChg chg="modSp modAnim">
        <pc:chgData name="Jeremy Becnel" userId="83c67da8-0358-45df-a8cb-c23f6394336a" providerId="ADAL" clId="{BC54C1EC-9E61-4C3D-BD64-E7F9B87F1CEC}" dt="2019-04-06T01:47:44.170" v="2717" actId="255"/>
        <pc:sldMkLst>
          <pc:docMk/>
          <pc:sldMk cId="1867444736" sldId="345"/>
        </pc:sldMkLst>
        <pc:spChg chg="mod">
          <ac:chgData name="Jeremy Becnel" userId="83c67da8-0358-45df-a8cb-c23f6394336a" providerId="ADAL" clId="{BC54C1EC-9E61-4C3D-BD64-E7F9B87F1CEC}" dt="2019-04-06T01:47:20.670" v="2715" actId="14100"/>
          <ac:spMkLst>
            <pc:docMk/>
            <pc:sldMk cId="1867444736" sldId="345"/>
            <ac:spMk id="7" creationId="{00000000-0000-0000-0000-000000000000}"/>
          </ac:spMkLst>
        </pc:spChg>
        <pc:spChg chg="mod">
          <ac:chgData name="Jeremy Becnel" userId="83c67da8-0358-45df-a8cb-c23f6394336a" providerId="ADAL" clId="{BC54C1EC-9E61-4C3D-BD64-E7F9B87F1CEC}" dt="2019-04-06T01:47:44.170" v="2717" actId="255"/>
          <ac:spMkLst>
            <pc:docMk/>
            <pc:sldMk cId="1867444736" sldId="345"/>
            <ac:spMk id="11" creationId="{D9ACDB9C-FD8F-48DE-B159-F9B3095EF61B}"/>
          </ac:spMkLst>
        </pc:spChg>
      </pc:sldChg>
      <pc:sldChg chg="addSp modSp modAnim">
        <pc:chgData name="Jeremy Becnel" userId="83c67da8-0358-45df-a8cb-c23f6394336a" providerId="ADAL" clId="{BC54C1EC-9E61-4C3D-BD64-E7F9B87F1CEC}" dt="2019-04-06T16:13:22.719" v="8422" actId="20577"/>
        <pc:sldMkLst>
          <pc:docMk/>
          <pc:sldMk cId="1509236771" sldId="349"/>
        </pc:sldMkLst>
        <pc:spChg chg="mod">
          <ac:chgData name="Jeremy Becnel" userId="83c67da8-0358-45df-a8cb-c23f6394336a" providerId="ADAL" clId="{BC54C1EC-9E61-4C3D-BD64-E7F9B87F1CEC}" dt="2019-04-06T15:50:50.508" v="7291" actId="20577"/>
          <ac:spMkLst>
            <pc:docMk/>
            <pc:sldMk cId="1509236771" sldId="349"/>
            <ac:spMk id="2" creationId="{00000000-0000-0000-0000-000000000000}"/>
          </ac:spMkLst>
        </pc:spChg>
        <pc:spChg chg="add mod">
          <ac:chgData name="Jeremy Becnel" userId="83c67da8-0358-45df-a8cb-c23f6394336a" providerId="ADAL" clId="{BC54C1EC-9E61-4C3D-BD64-E7F9B87F1CEC}" dt="2019-04-06T15:58:46.097" v="7537" actId="208"/>
          <ac:spMkLst>
            <pc:docMk/>
            <pc:sldMk cId="1509236771" sldId="349"/>
            <ac:spMk id="4" creationId="{16D6ED40-E01E-4961-BA72-5950A8E9E6B5}"/>
          </ac:spMkLst>
        </pc:spChg>
        <pc:spChg chg="add mod">
          <ac:chgData name="Jeremy Becnel" userId="83c67da8-0358-45df-a8cb-c23f6394336a" providerId="ADAL" clId="{BC54C1EC-9E61-4C3D-BD64-E7F9B87F1CEC}" dt="2019-04-06T15:59:09.005" v="7613" actId="1036"/>
          <ac:spMkLst>
            <pc:docMk/>
            <pc:sldMk cId="1509236771" sldId="349"/>
            <ac:spMk id="7" creationId="{79E6A047-6C6E-4031-89AD-406A9143A74A}"/>
          </ac:spMkLst>
        </pc:spChg>
        <pc:spChg chg="mod">
          <ac:chgData name="Jeremy Becnel" userId="83c67da8-0358-45df-a8cb-c23f6394336a" providerId="ADAL" clId="{BC54C1EC-9E61-4C3D-BD64-E7F9B87F1CEC}" dt="2019-04-06T16:13:22.719" v="8422" actId="20577"/>
          <ac:spMkLst>
            <pc:docMk/>
            <pc:sldMk cId="1509236771" sldId="349"/>
            <ac:spMk id="13" creationId="{00000000-0000-0000-0000-000000000000}"/>
          </ac:spMkLst>
        </pc:spChg>
        <pc:picChg chg="add mod">
          <ac:chgData name="Jeremy Becnel" userId="83c67da8-0358-45df-a8cb-c23f6394336a" providerId="ADAL" clId="{BC54C1EC-9E61-4C3D-BD64-E7F9B87F1CEC}" dt="2019-04-06T15:56:10.588" v="7416" actId="1076"/>
          <ac:picMkLst>
            <pc:docMk/>
            <pc:sldMk cId="1509236771" sldId="349"/>
            <ac:picMk id="3" creationId="{83655D44-04F8-4C37-A0C5-B67B45E87A48}"/>
          </ac:picMkLst>
        </pc:picChg>
      </pc:sldChg>
      <pc:sldChg chg="addSp delSp modSp modAnim">
        <pc:chgData name="Jeremy Becnel" userId="83c67da8-0358-45df-a8cb-c23f6394336a" providerId="ADAL" clId="{BC54C1EC-9E61-4C3D-BD64-E7F9B87F1CEC}" dt="2019-04-06T15:41:20.784" v="7225"/>
        <pc:sldMkLst>
          <pc:docMk/>
          <pc:sldMk cId="4131356800" sldId="355"/>
        </pc:sldMkLst>
        <pc:spChg chg="add mod">
          <ac:chgData name="Jeremy Becnel" userId="83c67da8-0358-45df-a8cb-c23f6394336a" providerId="ADAL" clId="{BC54C1EC-9E61-4C3D-BD64-E7F9B87F1CEC}" dt="2019-04-06T15:40:48.629" v="7223" actId="1035"/>
          <ac:spMkLst>
            <pc:docMk/>
            <pc:sldMk cId="4131356800" sldId="355"/>
            <ac:spMk id="7" creationId="{DCEF8F5F-2F1F-4A79-ACEF-7FEA72D3CD83}"/>
          </ac:spMkLst>
        </pc:spChg>
        <pc:spChg chg="mod">
          <ac:chgData name="Jeremy Becnel" userId="83c67da8-0358-45df-a8cb-c23f6394336a" providerId="ADAL" clId="{BC54C1EC-9E61-4C3D-BD64-E7F9B87F1CEC}" dt="2019-04-06T15:36:02.263" v="6948" actId="1035"/>
          <ac:spMkLst>
            <pc:docMk/>
            <pc:sldMk cId="4131356800" sldId="355"/>
            <ac:spMk id="12" creationId="{00000000-0000-0000-0000-000000000000}"/>
          </ac:spMkLst>
        </pc:spChg>
        <pc:spChg chg="mod">
          <ac:chgData name="Jeremy Becnel" userId="83c67da8-0358-45df-a8cb-c23f6394336a" providerId="ADAL" clId="{BC54C1EC-9E61-4C3D-BD64-E7F9B87F1CEC}" dt="2019-04-06T15:36:08.981" v="6950" actId="14100"/>
          <ac:spMkLst>
            <pc:docMk/>
            <pc:sldMk cId="4131356800" sldId="355"/>
            <ac:spMk id="13" creationId="{00000000-0000-0000-0000-000000000000}"/>
          </ac:spMkLst>
        </pc:spChg>
        <pc:picChg chg="add del">
          <ac:chgData name="Jeremy Becnel" userId="83c67da8-0358-45df-a8cb-c23f6394336a" providerId="ADAL" clId="{BC54C1EC-9E61-4C3D-BD64-E7F9B87F1CEC}" dt="2019-04-06T03:54:33.064" v="6282"/>
          <ac:picMkLst>
            <pc:docMk/>
            <pc:sldMk cId="4131356800" sldId="355"/>
            <ac:picMk id="3" creationId="{CB98A84D-0683-4EFA-9972-75CC09E049B1}"/>
          </ac:picMkLst>
        </pc:picChg>
      </pc:sldChg>
      <pc:sldChg chg="addSp delSp modSp modAnim">
        <pc:chgData name="Jeremy Becnel" userId="83c67da8-0358-45df-a8cb-c23f6394336a" providerId="ADAL" clId="{BC54C1EC-9E61-4C3D-BD64-E7F9B87F1CEC}" dt="2019-04-06T15:50:08.796" v="7255"/>
        <pc:sldMkLst>
          <pc:docMk/>
          <pc:sldMk cId="3952646622" sldId="363"/>
        </pc:sldMkLst>
        <pc:spChg chg="mod">
          <ac:chgData name="Jeremy Becnel" userId="83c67da8-0358-45df-a8cb-c23f6394336a" providerId="ADAL" clId="{BC54C1EC-9E61-4C3D-BD64-E7F9B87F1CEC}" dt="2019-04-05T23:44:23.259" v="58" actId="313"/>
          <ac:spMkLst>
            <pc:docMk/>
            <pc:sldMk cId="3952646622" sldId="363"/>
            <ac:spMk id="3" creationId="{2D723BA7-C8A3-4F0D-AE03-7C026B62C525}"/>
          </ac:spMkLst>
        </pc:spChg>
        <pc:spChg chg="del">
          <ac:chgData name="Jeremy Becnel" userId="83c67da8-0358-45df-a8cb-c23f6394336a" providerId="ADAL" clId="{BC54C1EC-9E61-4C3D-BD64-E7F9B87F1CEC}" dt="2019-04-05T23:49:36.379" v="228" actId="478"/>
          <ac:spMkLst>
            <pc:docMk/>
            <pc:sldMk cId="3952646622" sldId="363"/>
            <ac:spMk id="8" creationId="{00000000-0000-0000-0000-000000000000}"/>
          </ac:spMkLst>
        </pc:spChg>
        <pc:spChg chg="add">
          <ac:chgData name="Jeremy Becnel" userId="83c67da8-0358-45df-a8cb-c23f6394336a" providerId="ADAL" clId="{BC54C1EC-9E61-4C3D-BD64-E7F9B87F1CEC}" dt="2019-04-05T23:49:37.249" v="229"/>
          <ac:spMkLst>
            <pc:docMk/>
            <pc:sldMk cId="3952646622" sldId="363"/>
            <ac:spMk id="12" creationId="{24452628-6F8B-458F-B527-04AC32E9A4A6}"/>
          </ac:spMkLst>
        </pc:spChg>
      </pc:sldChg>
      <pc:sldChg chg="addSp delSp modSp ord delAnim modAnim">
        <pc:chgData name="Jeremy Becnel" userId="83c67da8-0358-45df-a8cb-c23f6394336a" providerId="ADAL" clId="{BC54C1EC-9E61-4C3D-BD64-E7F9B87F1CEC}" dt="2019-04-06T15:49:44.862" v="7250"/>
        <pc:sldMkLst>
          <pc:docMk/>
          <pc:sldMk cId="1800983332" sldId="366"/>
        </pc:sldMkLst>
        <pc:spChg chg="mod">
          <ac:chgData name="Jeremy Becnel" userId="83c67da8-0358-45df-a8cb-c23f6394336a" providerId="ADAL" clId="{BC54C1EC-9E61-4C3D-BD64-E7F9B87F1CEC}" dt="2019-04-05T23:52:03.156" v="242" actId="313"/>
          <ac:spMkLst>
            <pc:docMk/>
            <pc:sldMk cId="1800983332" sldId="366"/>
            <ac:spMk id="2" creationId="{00000000-0000-0000-0000-000000000000}"/>
          </ac:spMkLst>
        </pc:spChg>
        <pc:spChg chg="mod">
          <ac:chgData name="Jeremy Becnel" userId="83c67da8-0358-45df-a8cb-c23f6394336a" providerId="ADAL" clId="{BC54C1EC-9E61-4C3D-BD64-E7F9B87F1CEC}" dt="2019-04-06T00:10:16.201" v="791" actId="114"/>
          <ac:spMkLst>
            <pc:docMk/>
            <pc:sldMk cId="1800983332" sldId="366"/>
            <ac:spMk id="7" creationId="{00000000-0000-0000-0000-000000000000}"/>
          </ac:spMkLst>
        </pc:spChg>
        <pc:picChg chg="del">
          <ac:chgData name="Jeremy Becnel" userId="83c67da8-0358-45df-a8cb-c23f6394336a" providerId="ADAL" clId="{BC54C1EC-9E61-4C3D-BD64-E7F9B87F1CEC}" dt="2019-04-06T00:01:18.003" v="651" actId="478"/>
          <ac:picMkLst>
            <pc:docMk/>
            <pc:sldMk cId="1800983332" sldId="366"/>
            <ac:picMk id="3" creationId="{3A6DDD27-151E-4FDE-AD42-FC8F17C78468}"/>
          </ac:picMkLst>
        </pc:picChg>
        <pc:picChg chg="del">
          <ac:chgData name="Jeremy Becnel" userId="83c67da8-0358-45df-a8cb-c23f6394336a" providerId="ADAL" clId="{BC54C1EC-9E61-4C3D-BD64-E7F9B87F1CEC}" dt="2019-04-06T00:01:16.098" v="650" actId="478"/>
          <ac:picMkLst>
            <pc:docMk/>
            <pc:sldMk cId="1800983332" sldId="366"/>
            <ac:picMk id="5" creationId="{2D69A8C4-ECC7-4E11-8E90-8DB625FFBFBE}"/>
          </ac:picMkLst>
        </pc:picChg>
        <pc:picChg chg="add mod">
          <ac:chgData name="Jeremy Becnel" userId="83c67da8-0358-45df-a8cb-c23f6394336a" providerId="ADAL" clId="{BC54C1EC-9E61-4C3D-BD64-E7F9B87F1CEC}" dt="2019-04-06T00:10:45.723" v="798" actId="732"/>
          <ac:picMkLst>
            <pc:docMk/>
            <pc:sldMk cId="1800983332" sldId="366"/>
            <ac:picMk id="1026" creationId="{73E6BAE9-81A0-4E8D-9FF9-E2185BB9099A}"/>
          </ac:picMkLst>
        </pc:picChg>
      </pc:sldChg>
      <pc:sldChg chg="addSp delSp modSp add modAnim modNotesTx">
        <pc:chgData name="Jeremy Becnel" userId="83c67da8-0358-45df-a8cb-c23f6394336a" providerId="ADAL" clId="{BC54C1EC-9E61-4C3D-BD64-E7F9B87F1CEC}" dt="2019-04-06T16:14:47.956" v="8423"/>
        <pc:sldMkLst>
          <pc:docMk/>
          <pc:sldMk cId="3224238970" sldId="370"/>
        </pc:sldMkLst>
        <pc:spChg chg="mod">
          <ac:chgData name="Jeremy Becnel" userId="83c67da8-0358-45df-a8cb-c23f6394336a" providerId="ADAL" clId="{BC54C1EC-9E61-4C3D-BD64-E7F9B87F1CEC}" dt="2019-04-06T00:08:47.288" v="786" actId="20577"/>
          <ac:spMkLst>
            <pc:docMk/>
            <pc:sldMk cId="3224238970" sldId="370"/>
            <ac:spMk id="2" creationId="{00000000-0000-0000-0000-000000000000}"/>
          </ac:spMkLst>
        </pc:spChg>
        <pc:spChg chg="mod">
          <ac:chgData name="Jeremy Becnel" userId="83c67da8-0358-45df-a8cb-c23f6394336a" providerId="ADAL" clId="{BC54C1EC-9E61-4C3D-BD64-E7F9B87F1CEC}" dt="2019-04-06T01:35:46.083" v="2492" actId="20577"/>
          <ac:spMkLst>
            <pc:docMk/>
            <pc:sldMk cId="3224238970" sldId="370"/>
            <ac:spMk id="7" creationId="{00000000-0000-0000-0000-000000000000}"/>
          </ac:spMkLst>
        </pc:spChg>
        <pc:picChg chg="add del mod">
          <ac:chgData name="Jeremy Becnel" userId="83c67da8-0358-45df-a8cb-c23f6394336a" providerId="ADAL" clId="{BC54C1EC-9E61-4C3D-BD64-E7F9B87F1CEC}" dt="2019-04-06T00:37:32.404" v="1420" actId="478"/>
          <ac:picMkLst>
            <pc:docMk/>
            <pc:sldMk cId="3224238970" sldId="370"/>
            <ac:picMk id="3" creationId="{7BB1065C-586A-43BB-BB92-A8909F1D6714}"/>
          </ac:picMkLst>
        </pc:picChg>
        <pc:picChg chg="add mod">
          <ac:chgData name="Jeremy Becnel" userId="83c67da8-0358-45df-a8cb-c23f6394336a" providerId="ADAL" clId="{BC54C1EC-9E61-4C3D-BD64-E7F9B87F1CEC}" dt="2019-04-06T00:37:41.660" v="1423" actId="1076"/>
          <ac:picMkLst>
            <pc:docMk/>
            <pc:sldMk cId="3224238970" sldId="370"/>
            <ac:picMk id="4" creationId="{9378DE4A-AD53-4534-8F1B-ABE4073B2CE3}"/>
          </ac:picMkLst>
        </pc:picChg>
        <pc:picChg chg="add mod">
          <ac:chgData name="Jeremy Becnel" userId="83c67da8-0358-45df-a8cb-c23f6394336a" providerId="ADAL" clId="{BC54C1EC-9E61-4C3D-BD64-E7F9B87F1CEC}" dt="2019-04-06T01:35:49.820" v="2506" actId="1036"/>
          <ac:picMkLst>
            <pc:docMk/>
            <pc:sldMk cId="3224238970" sldId="370"/>
            <ac:picMk id="5" creationId="{BB1C0217-85D9-4074-961B-F2C0FD65C447}"/>
          </ac:picMkLst>
        </pc:picChg>
      </pc:sldChg>
      <pc:sldChg chg="addSp delSp modSp add ord modAnim">
        <pc:chgData name="Jeremy Becnel" userId="83c67da8-0358-45df-a8cb-c23f6394336a" providerId="ADAL" clId="{BC54C1EC-9E61-4C3D-BD64-E7F9B87F1CEC}" dt="2019-04-06T02:33:03.501" v="3372" actId="1076"/>
        <pc:sldMkLst>
          <pc:docMk/>
          <pc:sldMk cId="1784619192" sldId="371"/>
        </pc:sldMkLst>
        <pc:spChg chg="mod">
          <ac:chgData name="Jeremy Becnel" userId="83c67da8-0358-45df-a8cb-c23f6394336a" providerId="ADAL" clId="{BC54C1EC-9E61-4C3D-BD64-E7F9B87F1CEC}" dt="2019-04-06T00:42:50.451" v="1496" actId="20577"/>
          <ac:spMkLst>
            <pc:docMk/>
            <pc:sldMk cId="1784619192" sldId="371"/>
            <ac:spMk id="2" creationId="{00000000-0000-0000-0000-000000000000}"/>
          </ac:spMkLst>
        </pc:spChg>
        <pc:spChg chg="del">
          <ac:chgData name="Jeremy Becnel" userId="83c67da8-0358-45df-a8cb-c23f6394336a" providerId="ADAL" clId="{BC54C1EC-9E61-4C3D-BD64-E7F9B87F1CEC}" dt="2019-04-06T00:44:32.241" v="1605" actId="478"/>
          <ac:spMkLst>
            <pc:docMk/>
            <pc:sldMk cId="1784619192" sldId="371"/>
            <ac:spMk id="4" creationId="{42B8C9C0-84EA-411D-8052-A3ED4B286DB1}"/>
          </ac:spMkLst>
        </pc:spChg>
        <pc:spChg chg="mod">
          <ac:chgData name="Jeremy Becnel" userId="83c67da8-0358-45df-a8cb-c23f6394336a" providerId="ADAL" clId="{BC54C1EC-9E61-4C3D-BD64-E7F9B87F1CEC}" dt="2019-04-06T01:04:06.528" v="2451" actId="20577"/>
          <ac:spMkLst>
            <pc:docMk/>
            <pc:sldMk cId="1784619192" sldId="371"/>
            <ac:spMk id="7" creationId="{00000000-0000-0000-0000-000000000000}"/>
          </ac:spMkLst>
        </pc:spChg>
        <pc:spChg chg="del">
          <ac:chgData name="Jeremy Becnel" userId="83c67da8-0358-45df-a8cb-c23f6394336a" providerId="ADAL" clId="{BC54C1EC-9E61-4C3D-BD64-E7F9B87F1CEC}" dt="2019-04-06T00:44:21.956" v="1603" actId="478"/>
          <ac:spMkLst>
            <pc:docMk/>
            <pc:sldMk cId="1784619192" sldId="371"/>
            <ac:spMk id="11" creationId="{C53514DF-4CAF-4CF1-BC38-442423691516}"/>
          </ac:spMkLst>
        </pc:spChg>
        <pc:spChg chg="del">
          <ac:chgData name="Jeremy Becnel" userId="83c67da8-0358-45df-a8cb-c23f6394336a" providerId="ADAL" clId="{BC54C1EC-9E61-4C3D-BD64-E7F9B87F1CEC}" dt="2019-04-06T00:44:26.352" v="1604" actId="478"/>
          <ac:spMkLst>
            <pc:docMk/>
            <pc:sldMk cId="1784619192" sldId="371"/>
            <ac:spMk id="12" creationId="{3D9EF553-20A2-4614-B5E4-9DBCA124EA47}"/>
          </ac:spMkLst>
        </pc:spChg>
        <pc:picChg chg="add mod">
          <ac:chgData name="Jeremy Becnel" userId="83c67da8-0358-45df-a8cb-c23f6394336a" providerId="ADAL" clId="{BC54C1EC-9E61-4C3D-BD64-E7F9B87F1CEC}" dt="2019-04-06T02:33:03.501" v="3372" actId="1076"/>
          <ac:picMkLst>
            <pc:docMk/>
            <pc:sldMk cId="1784619192" sldId="371"/>
            <ac:picMk id="3" creationId="{572E5280-646E-4C3E-8BA4-A5B8C1916950}"/>
          </ac:picMkLst>
        </pc:picChg>
        <pc:picChg chg="del">
          <ac:chgData name="Jeremy Becnel" userId="83c67da8-0358-45df-a8cb-c23f6394336a" providerId="ADAL" clId="{BC54C1EC-9E61-4C3D-BD64-E7F9B87F1CEC}" dt="2019-04-06T00:44:12.801" v="1602" actId="478"/>
          <ac:picMkLst>
            <pc:docMk/>
            <pc:sldMk cId="1784619192" sldId="371"/>
            <ac:picMk id="1026" creationId="{7DAEE094-434D-44B2-A17C-9552DE1483E9}"/>
          </ac:picMkLst>
        </pc:picChg>
      </pc:sldChg>
      <pc:sldChg chg="addSp delSp modSp add delAnim modAnim">
        <pc:chgData name="Jeremy Becnel" userId="83c67da8-0358-45df-a8cb-c23f6394336a" providerId="ADAL" clId="{BC54C1EC-9E61-4C3D-BD64-E7F9B87F1CEC}" dt="2019-04-06T15:46:52.416" v="7242"/>
        <pc:sldMkLst>
          <pc:docMk/>
          <pc:sldMk cId="1351879887" sldId="372"/>
        </pc:sldMkLst>
        <pc:spChg chg="mod">
          <ac:chgData name="Jeremy Becnel" userId="83c67da8-0358-45df-a8cb-c23f6394336a" providerId="ADAL" clId="{BC54C1EC-9E61-4C3D-BD64-E7F9B87F1CEC}" dt="2019-04-06T02:38:36.504" v="3751" actId="20577"/>
          <ac:spMkLst>
            <pc:docMk/>
            <pc:sldMk cId="1351879887" sldId="372"/>
            <ac:spMk id="12" creationId="{00000000-0000-0000-0000-000000000000}"/>
          </ac:spMkLst>
        </pc:spChg>
        <pc:picChg chg="add mod">
          <ac:chgData name="Jeremy Becnel" userId="83c67da8-0358-45df-a8cb-c23f6394336a" providerId="ADAL" clId="{BC54C1EC-9E61-4C3D-BD64-E7F9B87F1CEC}" dt="2019-04-06T02:27:36.868" v="3064" actId="1076"/>
          <ac:picMkLst>
            <pc:docMk/>
            <pc:sldMk cId="1351879887" sldId="372"/>
            <ac:picMk id="3" creationId="{78E14B16-DE83-4A66-87E1-6FD68DF0B67B}"/>
          </ac:picMkLst>
        </pc:picChg>
        <pc:picChg chg="del">
          <ac:chgData name="Jeremy Becnel" userId="83c67da8-0358-45df-a8cb-c23f6394336a" providerId="ADAL" clId="{BC54C1EC-9E61-4C3D-BD64-E7F9B87F1CEC}" dt="2019-04-06T02:27:29.334" v="3061" actId="478"/>
          <ac:picMkLst>
            <pc:docMk/>
            <pc:sldMk cId="1351879887" sldId="372"/>
            <ac:picMk id="4" creationId="{C039A9DE-27D0-46D3-9976-B62763AD5E28}"/>
          </ac:picMkLst>
        </pc:picChg>
        <pc:picChg chg="add mod">
          <ac:chgData name="Jeremy Becnel" userId="83c67da8-0358-45df-a8cb-c23f6394336a" providerId="ADAL" clId="{BC54C1EC-9E61-4C3D-BD64-E7F9B87F1CEC}" dt="2019-04-06T02:31:58.769" v="3346" actId="1037"/>
          <ac:picMkLst>
            <pc:docMk/>
            <pc:sldMk cId="1351879887" sldId="372"/>
            <ac:picMk id="5" creationId="{F845B0EA-B64F-4784-AEBA-1C46B3D6DF94}"/>
          </ac:picMkLst>
        </pc:picChg>
      </pc:sldChg>
      <pc:sldChg chg="delSp modSp add">
        <pc:chgData name="Jeremy Becnel" userId="83c67da8-0358-45df-a8cb-c23f6394336a" providerId="ADAL" clId="{BC54C1EC-9E61-4C3D-BD64-E7F9B87F1CEC}" dt="2019-04-06T02:46:47.041" v="4100" actId="1038"/>
        <pc:sldMkLst>
          <pc:docMk/>
          <pc:sldMk cId="811110788" sldId="373"/>
        </pc:sldMkLst>
        <pc:spChg chg="mod">
          <ac:chgData name="Jeremy Becnel" userId="83c67da8-0358-45df-a8cb-c23f6394336a" providerId="ADAL" clId="{BC54C1EC-9E61-4C3D-BD64-E7F9B87F1CEC}" dt="2019-04-06T02:46:42.902" v="4091" actId="255"/>
          <ac:spMkLst>
            <pc:docMk/>
            <pc:sldMk cId="811110788" sldId="373"/>
            <ac:spMk id="12" creationId="{00000000-0000-0000-0000-000000000000}"/>
          </ac:spMkLst>
        </pc:spChg>
        <pc:picChg chg="del">
          <ac:chgData name="Jeremy Becnel" userId="83c67da8-0358-45df-a8cb-c23f6394336a" providerId="ADAL" clId="{BC54C1EC-9E61-4C3D-BD64-E7F9B87F1CEC}" dt="2019-04-06T02:41:26.364" v="3753" actId="478"/>
          <ac:picMkLst>
            <pc:docMk/>
            <pc:sldMk cId="811110788" sldId="373"/>
            <ac:picMk id="3" creationId="{78E14B16-DE83-4A66-87E1-6FD68DF0B67B}"/>
          </ac:picMkLst>
        </pc:picChg>
        <pc:picChg chg="mod">
          <ac:chgData name="Jeremy Becnel" userId="83c67da8-0358-45df-a8cb-c23f6394336a" providerId="ADAL" clId="{BC54C1EC-9E61-4C3D-BD64-E7F9B87F1CEC}" dt="2019-04-06T02:46:47.041" v="4100" actId="1038"/>
          <ac:picMkLst>
            <pc:docMk/>
            <pc:sldMk cId="811110788" sldId="373"/>
            <ac:picMk id="5" creationId="{F845B0EA-B64F-4784-AEBA-1C46B3D6DF94}"/>
          </ac:picMkLst>
        </pc:picChg>
      </pc:sldChg>
      <pc:sldChg chg="addSp delSp modSp add modAnim">
        <pc:chgData name="Jeremy Becnel" userId="83c67da8-0358-45df-a8cb-c23f6394336a" providerId="ADAL" clId="{BC54C1EC-9E61-4C3D-BD64-E7F9B87F1CEC}" dt="2019-04-06T15:44:35.070" v="7236"/>
        <pc:sldMkLst>
          <pc:docMk/>
          <pc:sldMk cId="361425939" sldId="374"/>
        </pc:sldMkLst>
        <pc:spChg chg="add mod">
          <ac:chgData name="Jeremy Becnel" userId="83c67da8-0358-45df-a8cb-c23f6394336a" providerId="ADAL" clId="{BC54C1EC-9E61-4C3D-BD64-E7F9B87F1CEC}" dt="2019-04-06T03:02:53.168" v="4381" actId="1038"/>
          <ac:spMkLst>
            <pc:docMk/>
            <pc:sldMk cId="361425939" sldId="374"/>
            <ac:spMk id="9" creationId="{197CF18E-396D-481D-9884-1B396B0AF54F}"/>
          </ac:spMkLst>
        </pc:spChg>
        <pc:spChg chg="mod">
          <ac:chgData name="Jeremy Becnel" userId="83c67da8-0358-45df-a8cb-c23f6394336a" providerId="ADAL" clId="{BC54C1EC-9E61-4C3D-BD64-E7F9B87F1CEC}" dt="2019-04-06T15:44:13.609" v="7234" actId="20577"/>
          <ac:spMkLst>
            <pc:docMk/>
            <pc:sldMk cId="361425939" sldId="374"/>
            <ac:spMk id="12" creationId="{00000000-0000-0000-0000-000000000000}"/>
          </ac:spMkLst>
        </pc:spChg>
        <pc:spChg chg="add mod">
          <ac:chgData name="Jeremy Becnel" userId="83c67da8-0358-45df-a8cb-c23f6394336a" providerId="ADAL" clId="{BC54C1EC-9E61-4C3D-BD64-E7F9B87F1CEC}" dt="2019-04-06T03:03:43.610" v="4482" actId="1036"/>
          <ac:spMkLst>
            <pc:docMk/>
            <pc:sldMk cId="361425939" sldId="374"/>
            <ac:spMk id="13" creationId="{62639897-B973-4130-8F19-A906AD4E0D4D}"/>
          </ac:spMkLst>
        </pc:spChg>
        <pc:spChg chg="add mod">
          <ac:chgData name="Jeremy Becnel" userId="83c67da8-0358-45df-a8cb-c23f6394336a" providerId="ADAL" clId="{BC54C1EC-9E61-4C3D-BD64-E7F9B87F1CEC}" dt="2019-04-06T03:04:34.449" v="4612" actId="1036"/>
          <ac:spMkLst>
            <pc:docMk/>
            <pc:sldMk cId="361425939" sldId="374"/>
            <ac:spMk id="14" creationId="{65993097-DA95-4879-9EF0-850B89459345}"/>
          </ac:spMkLst>
        </pc:spChg>
        <pc:picChg chg="add del">
          <ac:chgData name="Jeremy Becnel" userId="83c67da8-0358-45df-a8cb-c23f6394336a" providerId="ADAL" clId="{BC54C1EC-9E61-4C3D-BD64-E7F9B87F1CEC}" dt="2019-04-06T02:56:34.370" v="4297"/>
          <ac:picMkLst>
            <pc:docMk/>
            <pc:sldMk cId="361425939" sldId="374"/>
            <ac:picMk id="3" creationId="{4AA30D28-5F3C-462D-8DA4-F10B11A0372D}"/>
          </ac:picMkLst>
        </pc:picChg>
        <pc:picChg chg="add mod modCrop">
          <ac:chgData name="Jeremy Becnel" userId="83c67da8-0358-45df-a8cb-c23f6394336a" providerId="ADAL" clId="{BC54C1EC-9E61-4C3D-BD64-E7F9B87F1CEC}" dt="2019-04-06T02:59:44.792" v="4325" actId="732"/>
          <ac:picMkLst>
            <pc:docMk/>
            <pc:sldMk cId="361425939" sldId="374"/>
            <ac:picMk id="4" creationId="{607BEE64-E3F3-4880-8EB5-0B11A6572616}"/>
          </ac:picMkLst>
        </pc:picChg>
        <pc:picChg chg="del">
          <ac:chgData name="Jeremy Becnel" userId="83c67da8-0358-45df-a8cb-c23f6394336a" providerId="ADAL" clId="{BC54C1EC-9E61-4C3D-BD64-E7F9B87F1CEC}" dt="2019-04-06T02:48:21.847" v="4102" actId="478"/>
          <ac:picMkLst>
            <pc:docMk/>
            <pc:sldMk cId="361425939" sldId="374"/>
            <ac:picMk id="5" creationId="{F845B0EA-B64F-4784-AEBA-1C46B3D6DF94}"/>
          </ac:picMkLst>
        </pc:picChg>
        <pc:picChg chg="add del mod modCrop">
          <ac:chgData name="Jeremy Becnel" userId="83c67da8-0358-45df-a8cb-c23f6394336a" providerId="ADAL" clId="{BC54C1EC-9E61-4C3D-BD64-E7F9B87F1CEC}" dt="2019-04-06T03:02:12.538" v="4355" actId="478"/>
          <ac:picMkLst>
            <pc:docMk/>
            <pc:sldMk cId="361425939" sldId="374"/>
            <ac:picMk id="7" creationId="{8E5729CD-C3C8-4C7F-ACF1-19B1FD474F03}"/>
          </ac:picMkLst>
        </pc:picChg>
        <pc:picChg chg="add del mod modCrop">
          <ac:chgData name="Jeremy Becnel" userId="83c67da8-0358-45df-a8cb-c23f6394336a" providerId="ADAL" clId="{BC54C1EC-9E61-4C3D-BD64-E7F9B87F1CEC}" dt="2019-04-06T03:05:51.685" v="4613" actId="478"/>
          <ac:picMkLst>
            <pc:docMk/>
            <pc:sldMk cId="361425939" sldId="374"/>
            <ac:picMk id="8" creationId="{8518CDC5-E2B0-4039-89DF-D28C18E2CB30}"/>
          </ac:picMkLst>
        </pc:picChg>
        <pc:picChg chg="add mod modCrop">
          <ac:chgData name="Jeremy Becnel" userId="83c67da8-0358-45df-a8cb-c23f6394336a" providerId="ADAL" clId="{BC54C1EC-9E61-4C3D-BD64-E7F9B87F1CEC}" dt="2019-04-06T03:02:29.950" v="4358" actId="1076"/>
          <ac:picMkLst>
            <pc:docMk/>
            <pc:sldMk cId="361425939" sldId="374"/>
            <ac:picMk id="10" creationId="{0126239A-8C22-4286-8563-9F84FA076149}"/>
          </ac:picMkLst>
        </pc:picChg>
        <pc:picChg chg="add del mod">
          <ac:chgData name="Jeremy Becnel" userId="83c67da8-0358-45df-a8cb-c23f6394336a" providerId="ADAL" clId="{BC54C1EC-9E61-4C3D-BD64-E7F9B87F1CEC}" dt="2019-04-06T03:06:03.395" v="4722" actId="478"/>
          <ac:picMkLst>
            <pc:docMk/>
            <pc:sldMk cId="361425939" sldId="374"/>
            <ac:picMk id="11" creationId="{C1431A46-C1E0-4E99-859C-DD23E92E1A43}"/>
          </ac:picMkLst>
        </pc:picChg>
        <pc:picChg chg="add mod">
          <ac:chgData name="Jeremy Becnel" userId="83c67da8-0358-45df-a8cb-c23f6394336a" providerId="ADAL" clId="{BC54C1EC-9E61-4C3D-BD64-E7F9B87F1CEC}" dt="2019-04-06T03:06:38.672" v="4849" actId="1035"/>
          <ac:picMkLst>
            <pc:docMk/>
            <pc:sldMk cId="361425939" sldId="374"/>
            <ac:picMk id="15" creationId="{039B8D12-4335-4D83-8058-EFF69F62CEDA}"/>
          </ac:picMkLst>
        </pc:picChg>
      </pc:sldChg>
      <pc:sldChg chg="addSp delSp modSp add modAnim">
        <pc:chgData name="Jeremy Becnel" userId="83c67da8-0358-45df-a8cb-c23f6394336a" providerId="ADAL" clId="{BC54C1EC-9E61-4C3D-BD64-E7F9B87F1CEC}" dt="2019-04-06T15:43:36.757" v="7231"/>
        <pc:sldMkLst>
          <pc:docMk/>
          <pc:sldMk cId="3477239004" sldId="375"/>
        </pc:sldMkLst>
        <pc:spChg chg="del">
          <ac:chgData name="Jeremy Becnel" userId="83c67da8-0358-45df-a8cb-c23f6394336a" providerId="ADAL" clId="{BC54C1EC-9E61-4C3D-BD64-E7F9B87F1CEC}" dt="2019-04-06T03:10:16.723" v="5013" actId="478"/>
          <ac:spMkLst>
            <pc:docMk/>
            <pc:sldMk cId="3477239004" sldId="375"/>
            <ac:spMk id="9" creationId="{197CF18E-396D-481D-9884-1B396B0AF54F}"/>
          </ac:spMkLst>
        </pc:spChg>
        <pc:spChg chg="mod">
          <ac:chgData name="Jeremy Becnel" userId="83c67da8-0358-45df-a8cb-c23f6394336a" providerId="ADAL" clId="{BC54C1EC-9E61-4C3D-BD64-E7F9B87F1CEC}" dt="2019-04-06T14:26:36.828" v="6393" actId="207"/>
          <ac:spMkLst>
            <pc:docMk/>
            <pc:sldMk cId="3477239004" sldId="375"/>
            <ac:spMk id="12" creationId="{00000000-0000-0000-0000-000000000000}"/>
          </ac:spMkLst>
        </pc:spChg>
        <pc:spChg chg="del">
          <ac:chgData name="Jeremy Becnel" userId="83c67da8-0358-45df-a8cb-c23f6394336a" providerId="ADAL" clId="{BC54C1EC-9E61-4C3D-BD64-E7F9B87F1CEC}" dt="2019-04-06T03:10:12.734" v="5012" actId="478"/>
          <ac:spMkLst>
            <pc:docMk/>
            <pc:sldMk cId="3477239004" sldId="375"/>
            <ac:spMk id="13" creationId="{62639897-B973-4130-8F19-A906AD4E0D4D}"/>
          </ac:spMkLst>
        </pc:spChg>
        <pc:spChg chg="del">
          <ac:chgData name="Jeremy Becnel" userId="83c67da8-0358-45df-a8cb-c23f6394336a" providerId="ADAL" clId="{BC54C1EC-9E61-4C3D-BD64-E7F9B87F1CEC}" dt="2019-04-06T03:10:28.898" v="5016" actId="478"/>
          <ac:spMkLst>
            <pc:docMk/>
            <pc:sldMk cId="3477239004" sldId="375"/>
            <ac:spMk id="14" creationId="{65993097-DA95-4879-9EF0-850B89459345}"/>
          </ac:spMkLst>
        </pc:spChg>
        <pc:picChg chg="add mod">
          <ac:chgData name="Jeremy Becnel" userId="83c67da8-0358-45df-a8cb-c23f6394336a" providerId="ADAL" clId="{BC54C1EC-9E61-4C3D-BD64-E7F9B87F1CEC}" dt="2019-04-06T03:11:20.297" v="5031" actId="1038"/>
          <ac:picMkLst>
            <pc:docMk/>
            <pc:sldMk cId="3477239004" sldId="375"/>
            <ac:picMk id="3" creationId="{58F14928-ADEB-4878-9C6B-7ADD178678DB}"/>
          </ac:picMkLst>
        </pc:picChg>
        <pc:picChg chg="del">
          <ac:chgData name="Jeremy Becnel" userId="83c67da8-0358-45df-a8cb-c23f6394336a" providerId="ADAL" clId="{BC54C1EC-9E61-4C3D-BD64-E7F9B87F1CEC}" dt="2019-04-06T03:10:18.207" v="5014" actId="478"/>
          <ac:picMkLst>
            <pc:docMk/>
            <pc:sldMk cId="3477239004" sldId="375"/>
            <ac:picMk id="4" creationId="{607BEE64-E3F3-4880-8EB5-0B11A6572616}"/>
          </ac:picMkLst>
        </pc:picChg>
        <pc:picChg chg="del">
          <ac:chgData name="Jeremy Becnel" userId="83c67da8-0358-45df-a8cb-c23f6394336a" providerId="ADAL" clId="{BC54C1EC-9E61-4C3D-BD64-E7F9B87F1CEC}" dt="2019-04-06T03:10:10.045" v="5011" actId="478"/>
          <ac:picMkLst>
            <pc:docMk/>
            <pc:sldMk cId="3477239004" sldId="375"/>
            <ac:picMk id="10" creationId="{0126239A-8C22-4286-8563-9F84FA076149}"/>
          </ac:picMkLst>
        </pc:picChg>
        <pc:picChg chg="del mod">
          <ac:chgData name="Jeremy Becnel" userId="83c67da8-0358-45df-a8cb-c23f6394336a" providerId="ADAL" clId="{BC54C1EC-9E61-4C3D-BD64-E7F9B87F1CEC}" dt="2019-04-06T03:10:32.048" v="5018" actId="478"/>
          <ac:picMkLst>
            <pc:docMk/>
            <pc:sldMk cId="3477239004" sldId="375"/>
            <ac:picMk id="15" creationId="{039B8D12-4335-4D83-8058-EFF69F62CEDA}"/>
          </ac:picMkLst>
        </pc:picChg>
      </pc:sldChg>
      <pc:sldChg chg="delSp modSp add modAnim">
        <pc:chgData name="Jeremy Becnel" userId="83c67da8-0358-45df-a8cb-c23f6394336a" providerId="ADAL" clId="{BC54C1EC-9E61-4C3D-BD64-E7F9B87F1CEC}" dt="2019-04-06T15:41:53.490" v="7229"/>
        <pc:sldMkLst>
          <pc:docMk/>
          <pc:sldMk cId="4135248028" sldId="376"/>
        </pc:sldMkLst>
        <pc:spChg chg="mod">
          <ac:chgData name="Jeremy Becnel" userId="83c67da8-0358-45df-a8cb-c23f6394336a" providerId="ADAL" clId="{BC54C1EC-9E61-4C3D-BD64-E7F9B87F1CEC}" dt="2019-04-06T15:41:33.700" v="7227" actId="20577"/>
          <ac:spMkLst>
            <pc:docMk/>
            <pc:sldMk cId="4135248028" sldId="376"/>
            <ac:spMk id="12" creationId="{00000000-0000-0000-0000-000000000000}"/>
          </ac:spMkLst>
        </pc:spChg>
        <pc:picChg chg="del">
          <ac:chgData name="Jeremy Becnel" userId="83c67da8-0358-45df-a8cb-c23f6394336a" providerId="ADAL" clId="{BC54C1EC-9E61-4C3D-BD64-E7F9B87F1CEC}" dt="2019-04-06T03:28:14.834" v="5542" actId="478"/>
          <ac:picMkLst>
            <pc:docMk/>
            <pc:sldMk cId="4135248028" sldId="376"/>
            <ac:picMk id="3" creationId="{58F14928-ADEB-4878-9C6B-7ADD178678DB}"/>
          </ac:picMkLst>
        </pc:picChg>
      </pc:sldChg>
      <pc:sldChg chg="addSp delSp modSp add">
        <pc:chgData name="Jeremy Becnel" userId="83c67da8-0358-45df-a8cb-c23f6394336a" providerId="ADAL" clId="{BC54C1EC-9E61-4C3D-BD64-E7F9B87F1CEC}" dt="2019-04-06T03:57:10.165" v="6391" actId="207"/>
        <pc:sldMkLst>
          <pc:docMk/>
          <pc:sldMk cId="1512570259" sldId="377"/>
        </pc:sldMkLst>
        <pc:spChg chg="mod">
          <ac:chgData name="Jeremy Becnel" userId="83c67da8-0358-45df-a8cb-c23f6394336a" providerId="ADAL" clId="{BC54C1EC-9E61-4C3D-BD64-E7F9B87F1CEC}" dt="2019-04-06T03:57:10.165" v="6391" actId="207"/>
          <ac:spMkLst>
            <pc:docMk/>
            <pc:sldMk cId="1512570259" sldId="377"/>
            <ac:spMk id="12" creationId="{00000000-0000-0000-0000-000000000000}"/>
          </ac:spMkLst>
        </pc:spChg>
        <pc:picChg chg="del">
          <ac:chgData name="Jeremy Becnel" userId="83c67da8-0358-45df-a8cb-c23f6394336a" providerId="ADAL" clId="{BC54C1EC-9E61-4C3D-BD64-E7F9B87F1CEC}" dt="2019-04-06T03:53:07.838" v="6162" actId="478"/>
          <ac:picMkLst>
            <pc:docMk/>
            <pc:sldMk cId="1512570259" sldId="377"/>
            <ac:picMk id="3" creationId="{58F14928-ADEB-4878-9C6B-7ADD178678DB}"/>
          </ac:picMkLst>
        </pc:picChg>
        <pc:picChg chg="add mod">
          <ac:chgData name="Jeremy Becnel" userId="83c67da8-0358-45df-a8cb-c23f6394336a" providerId="ADAL" clId="{BC54C1EC-9E61-4C3D-BD64-E7F9B87F1CEC}" dt="2019-04-06T03:56:08.860" v="6386" actId="1035"/>
          <ac:picMkLst>
            <pc:docMk/>
            <pc:sldMk cId="1512570259" sldId="377"/>
            <ac:picMk id="4" creationId="{C09D7584-5BB0-4D0B-8533-5DC008FA54EC}"/>
          </ac:picMkLst>
        </pc:picChg>
      </pc:sldChg>
      <pc:sldChg chg="delSp modSp add delAnim">
        <pc:chgData name="Jeremy Becnel" userId="83c67da8-0358-45df-a8cb-c23f6394336a" providerId="ADAL" clId="{BC54C1EC-9E61-4C3D-BD64-E7F9B87F1CEC}" dt="2019-04-06T16:12:12.425" v="8359" actId="14100"/>
        <pc:sldMkLst>
          <pc:docMk/>
          <pc:sldMk cId="1310130045" sldId="378"/>
        </pc:sldMkLst>
        <pc:spChg chg="del">
          <ac:chgData name="Jeremy Becnel" userId="83c67da8-0358-45df-a8cb-c23f6394336a" providerId="ADAL" clId="{BC54C1EC-9E61-4C3D-BD64-E7F9B87F1CEC}" dt="2019-04-06T16:07:02.041" v="7956" actId="478"/>
          <ac:spMkLst>
            <pc:docMk/>
            <pc:sldMk cId="1310130045" sldId="378"/>
            <ac:spMk id="4" creationId="{16D6ED40-E01E-4961-BA72-5950A8E9E6B5}"/>
          </ac:spMkLst>
        </pc:spChg>
        <pc:spChg chg="del">
          <ac:chgData name="Jeremy Becnel" userId="83c67da8-0358-45df-a8cb-c23f6394336a" providerId="ADAL" clId="{BC54C1EC-9E61-4C3D-BD64-E7F9B87F1CEC}" dt="2019-04-06T16:07:04.004" v="7957" actId="478"/>
          <ac:spMkLst>
            <pc:docMk/>
            <pc:sldMk cId="1310130045" sldId="378"/>
            <ac:spMk id="7" creationId="{79E6A047-6C6E-4031-89AD-406A9143A74A}"/>
          </ac:spMkLst>
        </pc:spChg>
        <pc:spChg chg="mod">
          <ac:chgData name="Jeremy Becnel" userId="83c67da8-0358-45df-a8cb-c23f6394336a" providerId="ADAL" clId="{BC54C1EC-9E61-4C3D-BD64-E7F9B87F1CEC}" dt="2019-04-06T16:12:12.425" v="8359" actId="14100"/>
          <ac:spMkLst>
            <pc:docMk/>
            <pc:sldMk cId="1310130045" sldId="378"/>
            <ac:spMk id="13" creationId="{00000000-0000-0000-0000-000000000000}"/>
          </ac:spMkLst>
        </pc:spChg>
        <pc:picChg chg="del">
          <ac:chgData name="Jeremy Becnel" userId="83c67da8-0358-45df-a8cb-c23f6394336a" providerId="ADAL" clId="{BC54C1EC-9E61-4C3D-BD64-E7F9B87F1CEC}" dt="2019-04-06T16:06:59.847" v="7955" actId="478"/>
          <ac:picMkLst>
            <pc:docMk/>
            <pc:sldMk cId="1310130045" sldId="378"/>
            <ac:picMk id="3" creationId="{83655D44-04F8-4C37-A0C5-B67B45E87A48}"/>
          </ac:picMkLst>
        </pc:picChg>
      </pc:sldChg>
    </pc:docChg>
  </pc:docChgLst>
  <pc:docChgLst>
    <pc:chgData name="Jeremy Becnel" userId="83c67da8-0358-45df-a8cb-c23f6394336a" providerId="ADAL" clId="{C1EC78A7-252D-472B-A6A8-DFD0369D0E6B}"/>
    <pc:docChg chg="custSel addSld delSld modSld modSection">
      <pc:chgData name="Jeremy Becnel" userId="83c67da8-0358-45df-a8cb-c23f6394336a" providerId="ADAL" clId="{C1EC78A7-252D-472B-A6A8-DFD0369D0E6B}" dt="2019-04-04T02:33:39.308" v="5636" actId="20577"/>
      <pc:docMkLst>
        <pc:docMk/>
      </pc:docMkLst>
      <pc:sldChg chg="addSp delSp modSp delAnim modAnim">
        <pc:chgData name="Jeremy Becnel" userId="83c67da8-0358-45df-a8cb-c23f6394336a" providerId="ADAL" clId="{C1EC78A7-252D-472B-A6A8-DFD0369D0E6B}" dt="2019-04-03T23:34:59.053" v="2727"/>
        <pc:sldMkLst>
          <pc:docMk/>
          <pc:sldMk cId="1874787584" sldId="304"/>
        </pc:sldMkLst>
        <pc:spChg chg="del">
          <ac:chgData name="Jeremy Becnel" userId="83c67da8-0358-45df-a8cb-c23f6394336a" providerId="ADAL" clId="{C1EC78A7-252D-472B-A6A8-DFD0369D0E6B}" dt="2019-04-03T23:10:23.563" v="2208" actId="478"/>
          <ac:spMkLst>
            <pc:docMk/>
            <pc:sldMk cId="1874787584" sldId="304"/>
            <ac:spMk id="7" creationId="{787E5760-AF34-4143-B285-EA38F3EC503E}"/>
          </ac:spMkLst>
        </pc:spChg>
        <pc:spChg chg="mod">
          <ac:chgData name="Jeremy Becnel" userId="83c67da8-0358-45df-a8cb-c23f6394336a" providerId="ADAL" clId="{C1EC78A7-252D-472B-A6A8-DFD0369D0E6B}" dt="2019-04-03T23:34:12.238" v="2724" actId="14100"/>
          <ac:spMkLst>
            <pc:docMk/>
            <pc:sldMk cId="1874787584" sldId="304"/>
            <ac:spMk id="12" creationId="{00000000-0000-0000-0000-000000000000}"/>
          </ac:spMkLst>
        </pc:spChg>
        <pc:spChg chg="del">
          <ac:chgData name="Jeremy Becnel" userId="83c67da8-0358-45df-a8cb-c23f6394336a" providerId="ADAL" clId="{C1EC78A7-252D-472B-A6A8-DFD0369D0E6B}" dt="2019-04-03T23:10:20.788" v="2207" actId="478"/>
          <ac:spMkLst>
            <pc:docMk/>
            <pc:sldMk cId="1874787584" sldId="304"/>
            <ac:spMk id="13" creationId="{00000000-0000-0000-0000-000000000000}"/>
          </ac:spMkLst>
        </pc:spChg>
        <pc:picChg chg="add del mod modCrop">
          <ac:chgData name="Jeremy Becnel" userId="83c67da8-0358-45df-a8cb-c23f6394336a" providerId="ADAL" clId="{C1EC78A7-252D-472B-A6A8-DFD0369D0E6B}" dt="2019-04-03T23:33:56.526" v="2720" actId="478"/>
          <ac:picMkLst>
            <pc:docMk/>
            <pc:sldMk cId="1874787584" sldId="304"/>
            <ac:picMk id="3" creationId="{0B6CEA93-9C72-4F78-BCCE-9DC1DC70F43A}"/>
          </ac:picMkLst>
        </pc:picChg>
        <pc:picChg chg="add mod">
          <ac:chgData name="Jeremy Becnel" userId="83c67da8-0358-45df-a8cb-c23f6394336a" providerId="ADAL" clId="{C1EC78A7-252D-472B-A6A8-DFD0369D0E6B}" dt="2019-04-03T23:34:07.343" v="2723" actId="14100"/>
          <ac:picMkLst>
            <pc:docMk/>
            <pc:sldMk cId="1874787584" sldId="304"/>
            <ac:picMk id="4" creationId="{C039A9DE-27D0-46D3-9976-B62763AD5E28}"/>
          </ac:picMkLst>
        </pc:picChg>
      </pc:sldChg>
      <pc:sldChg chg="modSp">
        <pc:chgData name="Jeremy Becnel" userId="83c67da8-0358-45df-a8cb-c23f6394336a" providerId="ADAL" clId="{C1EC78A7-252D-472B-A6A8-DFD0369D0E6B}" dt="2019-04-03T23:41:39.049" v="3092" actId="20577"/>
        <pc:sldMkLst>
          <pc:docMk/>
          <pc:sldMk cId="3223107516" sldId="342"/>
        </pc:sldMkLst>
        <pc:spChg chg="mod">
          <ac:chgData name="Jeremy Becnel" userId="83c67da8-0358-45df-a8cb-c23f6394336a" providerId="ADAL" clId="{C1EC78A7-252D-472B-A6A8-DFD0369D0E6B}" dt="2019-04-03T23:41:39.049" v="3092" actId="20577"/>
          <ac:spMkLst>
            <pc:docMk/>
            <pc:sldMk cId="3223107516" sldId="342"/>
            <ac:spMk id="3" creationId="{00000000-0000-0000-0000-000000000000}"/>
          </ac:spMkLst>
        </pc:spChg>
      </pc:sldChg>
      <pc:sldChg chg="addSp delSp modSp delAnim modAnim">
        <pc:chgData name="Jeremy Becnel" userId="83c67da8-0358-45df-a8cb-c23f6394336a" providerId="ADAL" clId="{C1EC78A7-252D-472B-A6A8-DFD0369D0E6B}" dt="2019-04-03T23:07:20.275" v="2205" actId="14100"/>
        <pc:sldMkLst>
          <pc:docMk/>
          <pc:sldMk cId="1867444736" sldId="345"/>
        </pc:sldMkLst>
        <pc:spChg chg="mod">
          <ac:chgData name="Jeremy Becnel" userId="83c67da8-0358-45df-a8cb-c23f6394336a" providerId="ADAL" clId="{C1EC78A7-252D-472B-A6A8-DFD0369D0E6B}" dt="2019-04-03T23:07:20.275" v="2205" actId="14100"/>
          <ac:spMkLst>
            <pc:docMk/>
            <pc:sldMk cId="1867444736" sldId="345"/>
            <ac:spMk id="7" creationId="{00000000-0000-0000-0000-000000000000}"/>
          </ac:spMkLst>
        </pc:spChg>
        <pc:spChg chg="del">
          <ac:chgData name="Jeremy Becnel" userId="83c67da8-0358-45df-a8cb-c23f6394336a" providerId="ADAL" clId="{C1EC78A7-252D-472B-A6A8-DFD0369D0E6B}" dt="2019-04-03T23:00:25.112" v="1778" actId="478"/>
          <ac:spMkLst>
            <pc:docMk/>
            <pc:sldMk cId="1867444736" sldId="345"/>
            <ac:spMk id="8" creationId="{D00E3BC3-7E45-4F65-B038-8AC9B9E41C10}"/>
          </ac:spMkLst>
        </pc:spChg>
        <pc:spChg chg="del">
          <ac:chgData name="Jeremy Becnel" userId="83c67da8-0358-45df-a8cb-c23f6394336a" providerId="ADAL" clId="{C1EC78A7-252D-472B-A6A8-DFD0369D0E6B}" dt="2019-04-03T23:00:27.637" v="1779" actId="478"/>
          <ac:spMkLst>
            <pc:docMk/>
            <pc:sldMk cId="1867444736" sldId="345"/>
            <ac:spMk id="9" creationId="{00000000-0000-0000-0000-000000000000}"/>
          </ac:spMkLst>
        </pc:spChg>
        <pc:spChg chg="add mod">
          <ac:chgData name="Jeremy Becnel" userId="83c67da8-0358-45df-a8cb-c23f6394336a" providerId="ADAL" clId="{C1EC78A7-252D-472B-A6A8-DFD0369D0E6B}" dt="2019-04-03T23:01:02.791" v="1805" actId="14100"/>
          <ac:spMkLst>
            <pc:docMk/>
            <pc:sldMk cId="1867444736" sldId="345"/>
            <ac:spMk id="11" creationId="{D9ACDB9C-FD8F-48DE-B159-F9B3095EF61B}"/>
          </ac:spMkLst>
        </pc:spChg>
        <pc:picChg chg="del">
          <ac:chgData name="Jeremy Becnel" userId="83c67da8-0358-45df-a8cb-c23f6394336a" providerId="ADAL" clId="{C1EC78A7-252D-472B-A6A8-DFD0369D0E6B}" dt="2019-04-03T23:07:08.418" v="2203" actId="478"/>
          <ac:picMkLst>
            <pc:docMk/>
            <pc:sldMk cId="1867444736" sldId="345"/>
            <ac:picMk id="3" creationId="{B9782EA2-4038-415C-8427-78FB6D9A0779}"/>
          </ac:picMkLst>
        </pc:picChg>
      </pc:sldChg>
      <pc:sldChg chg="modSp">
        <pc:chgData name="Jeremy Becnel" userId="83c67da8-0358-45df-a8cb-c23f6394336a" providerId="ADAL" clId="{C1EC78A7-252D-472B-A6A8-DFD0369D0E6B}" dt="2019-04-04T00:04:11.445" v="3975" actId="20577"/>
        <pc:sldMkLst>
          <pc:docMk/>
          <pc:sldMk cId="1509236771" sldId="349"/>
        </pc:sldMkLst>
        <pc:spChg chg="mod">
          <ac:chgData name="Jeremy Becnel" userId="83c67da8-0358-45df-a8cb-c23f6394336a" providerId="ADAL" clId="{C1EC78A7-252D-472B-A6A8-DFD0369D0E6B}" dt="2019-04-03T23:42:43.050" v="3140" actId="27636"/>
          <ac:spMkLst>
            <pc:docMk/>
            <pc:sldMk cId="1509236771" sldId="349"/>
            <ac:spMk id="2" creationId="{00000000-0000-0000-0000-000000000000}"/>
          </ac:spMkLst>
        </pc:spChg>
        <pc:spChg chg="mod">
          <ac:chgData name="Jeremy Becnel" userId="83c67da8-0358-45df-a8cb-c23f6394336a" providerId="ADAL" clId="{C1EC78A7-252D-472B-A6A8-DFD0369D0E6B}" dt="2019-04-04T00:04:11.445" v="3975" actId="20577"/>
          <ac:spMkLst>
            <pc:docMk/>
            <pc:sldMk cId="1509236771" sldId="349"/>
            <ac:spMk id="13" creationId="{00000000-0000-0000-0000-000000000000}"/>
          </ac:spMkLst>
        </pc:spChg>
      </pc:sldChg>
      <pc:sldChg chg="delSp modSp delAnim">
        <pc:chgData name="Jeremy Becnel" userId="83c67da8-0358-45df-a8cb-c23f6394336a" providerId="ADAL" clId="{C1EC78A7-252D-472B-A6A8-DFD0369D0E6B}" dt="2019-04-03T23:42:04.041" v="3120" actId="20577"/>
        <pc:sldMkLst>
          <pc:docMk/>
          <pc:sldMk cId="4131356800" sldId="355"/>
        </pc:sldMkLst>
        <pc:spChg chg="mod">
          <ac:chgData name="Jeremy Becnel" userId="83c67da8-0358-45df-a8cb-c23f6394336a" providerId="ADAL" clId="{C1EC78A7-252D-472B-A6A8-DFD0369D0E6B}" dt="2019-04-03T23:42:04.041" v="3120" actId="20577"/>
          <ac:spMkLst>
            <pc:docMk/>
            <pc:sldMk cId="4131356800" sldId="355"/>
            <ac:spMk id="12" creationId="{00000000-0000-0000-0000-000000000000}"/>
          </ac:spMkLst>
        </pc:spChg>
        <pc:spChg chg="mod">
          <ac:chgData name="Jeremy Becnel" userId="83c67da8-0358-45df-a8cb-c23f6394336a" providerId="ADAL" clId="{C1EC78A7-252D-472B-A6A8-DFD0369D0E6B}" dt="2019-04-03T23:37:36.021" v="2733" actId="20577"/>
          <ac:spMkLst>
            <pc:docMk/>
            <pc:sldMk cId="4131356800" sldId="355"/>
            <ac:spMk id="13" creationId="{00000000-0000-0000-0000-000000000000}"/>
          </ac:spMkLst>
        </pc:spChg>
        <pc:picChg chg="del">
          <ac:chgData name="Jeremy Becnel" userId="83c67da8-0358-45df-a8cb-c23f6394336a" providerId="ADAL" clId="{C1EC78A7-252D-472B-A6A8-DFD0369D0E6B}" dt="2019-04-03T23:36:01.616" v="2729" actId="478"/>
          <ac:picMkLst>
            <pc:docMk/>
            <pc:sldMk cId="4131356800" sldId="355"/>
            <ac:picMk id="7" creationId="{E3C28658-B7A1-4446-8137-A7945F9404AF}"/>
          </ac:picMkLst>
        </pc:picChg>
      </pc:sldChg>
      <pc:sldChg chg="addSp delSp modSp add modAnim">
        <pc:chgData name="Jeremy Becnel" userId="83c67da8-0358-45df-a8cb-c23f6394336a" providerId="ADAL" clId="{C1EC78A7-252D-472B-A6A8-DFD0369D0E6B}" dt="2019-04-03T22:57:42.969" v="1776"/>
        <pc:sldMkLst>
          <pc:docMk/>
          <pc:sldMk cId="1800983332" sldId="366"/>
        </pc:sldMkLst>
        <pc:spChg chg="mod">
          <ac:chgData name="Jeremy Becnel" userId="83c67da8-0358-45df-a8cb-c23f6394336a" providerId="ADAL" clId="{C1EC78A7-252D-472B-A6A8-DFD0369D0E6B}" dt="2019-04-03T22:40:36.147" v="1056" actId="20577"/>
          <ac:spMkLst>
            <pc:docMk/>
            <pc:sldMk cId="1800983332" sldId="366"/>
            <ac:spMk id="2" creationId="{00000000-0000-0000-0000-000000000000}"/>
          </ac:spMkLst>
        </pc:spChg>
        <pc:spChg chg="del">
          <ac:chgData name="Jeremy Becnel" userId="83c67da8-0358-45df-a8cb-c23f6394336a" providerId="ADAL" clId="{C1EC78A7-252D-472B-A6A8-DFD0369D0E6B}" dt="2019-04-03T22:41:21.739" v="1067" actId="478"/>
          <ac:spMkLst>
            <pc:docMk/>
            <pc:sldMk cId="1800983332" sldId="366"/>
            <ac:spMk id="4" creationId="{42B8C9C0-84EA-411D-8052-A3ED4B286DB1}"/>
          </ac:spMkLst>
        </pc:spChg>
        <pc:spChg chg="mod">
          <ac:chgData name="Jeremy Becnel" userId="83c67da8-0358-45df-a8cb-c23f6394336a" providerId="ADAL" clId="{C1EC78A7-252D-472B-A6A8-DFD0369D0E6B}" dt="2019-04-03T22:56:27.795" v="1766" actId="14100"/>
          <ac:spMkLst>
            <pc:docMk/>
            <pc:sldMk cId="1800983332" sldId="366"/>
            <ac:spMk id="7" creationId="{00000000-0000-0000-0000-000000000000}"/>
          </ac:spMkLst>
        </pc:spChg>
        <pc:spChg chg="del">
          <ac:chgData name="Jeremy Becnel" userId="83c67da8-0358-45df-a8cb-c23f6394336a" providerId="ADAL" clId="{C1EC78A7-252D-472B-A6A8-DFD0369D0E6B}" dt="2019-04-03T22:41:15.139" v="1065" actId="478"/>
          <ac:spMkLst>
            <pc:docMk/>
            <pc:sldMk cId="1800983332" sldId="366"/>
            <ac:spMk id="11" creationId="{C53514DF-4CAF-4CF1-BC38-442423691516}"/>
          </ac:spMkLst>
        </pc:spChg>
        <pc:spChg chg="del">
          <ac:chgData name="Jeremy Becnel" userId="83c67da8-0358-45df-a8cb-c23f6394336a" providerId="ADAL" clId="{C1EC78A7-252D-472B-A6A8-DFD0369D0E6B}" dt="2019-04-03T22:41:18.527" v="1066" actId="478"/>
          <ac:spMkLst>
            <pc:docMk/>
            <pc:sldMk cId="1800983332" sldId="366"/>
            <ac:spMk id="12" creationId="{3D9EF553-20A2-4614-B5E4-9DBCA124EA47}"/>
          </ac:spMkLst>
        </pc:spChg>
        <pc:picChg chg="add mod">
          <ac:chgData name="Jeremy Becnel" userId="83c67da8-0358-45df-a8cb-c23f6394336a" providerId="ADAL" clId="{C1EC78A7-252D-472B-A6A8-DFD0369D0E6B}" dt="2019-04-03T22:56:22.500" v="1765" actId="14100"/>
          <ac:picMkLst>
            <pc:docMk/>
            <pc:sldMk cId="1800983332" sldId="366"/>
            <ac:picMk id="3" creationId="{3A6DDD27-151E-4FDE-AD42-FC8F17C78468}"/>
          </ac:picMkLst>
        </pc:picChg>
        <pc:picChg chg="add mod">
          <ac:chgData name="Jeremy Becnel" userId="83c67da8-0358-45df-a8cb-c23f6394336a" providerId="ADAL" clId="{C1EC78A7-252D-472B-A6A8-DFD0369D0E6B}" dt="2019-04-03T22:57:21.901" v="1772" actId="1076"/>
          <ac:picMkLst>
            <pc:docMk/>
            <pc:sldMk cId="1800983332" sldId="366"/>
            <ac:picMk id="5" creationId="{2D69A8C4-ECC7-4E11-8E90-8DB625FFBFBE}"/>
          </ac:picMkLst>
        </pc:picChg>
        <pc:picChg chg="del">
          <ac:chgData name="Jeremy Becnel" userId="83c67da8-0358-45df-a8cb-c23f6394336a" providerId="ADAL" clId="{C1EC78A7-252D-472B-A6A8-DFD0369D0E6B}" dt="2019-04-03T22:41:11.553" v="1064" actId="478"/>
          <ac:picMkLst>
            <pc:docMk/>
            <pc:sldMk cId="1800983332" sldId="366"/>
            <ac:picMk id="1026" creationId="{7DAEE094-434D-44B2-A17C-9552DE1483E9}"/>
          </ac:picMkLst>
        </pc:picChg>
        <pc:picChg chg="add del mod">
          <ac:chgData name="Jeremy Becnel" userId="83c67da8-0358-45df-a8cb-c23f6394336a" providerId="ADAL" clId="{C1EC78A7-252D-472B-A6A8-DFD0369D0E6B}" dt="2019-04-03T22:56:13.995" v="1762" actId="478"/>
          <ac:picMkLst>
            <pc:docMk/>
            <pc:sldMk cId="1800983332" sldId="366"/>
            <ac:picMk id="2050" creationId="{E0889E99-6C32-46C7-8962-08499A8A71FC}"/>
          </ac:picMkLst>
        </pc:picChg>
      </pc:sldChg>
    </pc:docChg>
  </pc:docChgLst>
  <pc:docChgLst>
    <pc:chgData name="Jeremy Becnel" userId="83c67da8-0358-45df-a8cb-c23f6394336a" providerId="ADAL" clId="{14CB96B2-FE89-468A-B8AC-257492A0D357}"/>
    <pc:docChg chg="custSel modSld">
      <pc:chgData name="Jeremy Becnel" userId="83c67da8-0358-45df-a8cb-c23f6394336a" providerId="ADAL" clId="{14CB96B2-FE89-468A-B8AC-257492A0D357}" dt="2019-03-12T13:55:53.653" v="6" actId="20577"/>
      <pc:docMkLst>
        <pc:docMk/>
      </pc:docMkLst>
      <pc:sldChg chg="modSp">
        <pc:chgData name="Jeremy Becnel" userId="83c67da8-0358-45df-a8cb-c23f6394336a" providerId="ADAL" clId="{14CB96B2-FE89-468A-B8AC-257492A0D357}" dt="2019-03-12T13:55:01.233" v="4" actId="313"/>
        <pc:sldMkLst>
          <pc:docMk/>
          <pc:sldMk cId="1509236771" sldId="349"/>
        </pc:sldMkLst>
        <pc:spChg chg="mod">
          <ac:chgData name="Jeremy Becnel" userId="83c67da8-0358-45df-a8cb-c23f6394336a" providerId="ADAL" clId="{14CB96B2-FE89-468A-B8AC-257492A0D357}" dt="2019-03-12T13:55:01.233" v="4" actId="313"/>
          <ac:spMkLst>
            <pc:docMk/>
            <pc:sldMk cId="1509236771" sldId="349"/>
            <ac:spMk id="13" creationId="{00000000-0000-0000-0000-000000000000}"/>
          </ac:spMkLst>
        </pc:spChg>
      </pc:sldChg>
      <pc:sldChg chg="modSp">
        <pc:chgData name="Jeremy Becnel" userId="83c67da8-0358-45df-a8cb-c23f6394336a" providerId="ADAL" clId="{14CB96B2-FE89-468A-B8AC-257492A0D357}" dt="2019-03-12T13:54:47.845" v="3" actId="20577"/>
        <pc:sldMkLst>
          <pc:docMk/>
          <pc:sldMk cId="4131356800" sldId="355"/>
        </pc:sldMkLst>
        <pc:spChg chg="mod">
          <ac:chgData name="Jeremy Becnel" userId="83c67da8-0358-45df-a8cb-c23f6394336a" providerId="ADAL" clId="{14CB96B2-FE89-468A-B8AC-257492A0D357}" dt="2019-03-12T13:54:47.845" v="3" actId="20577"/>
          <ac:spMkLst>
            <pc:docMk/>
            <pc:sldMk cId="4131356800" sldId="355"/>
            <ac:spMk id="13" creationId="{00000000-0000-0000-0000-000000000000}"/>
          </ac:spMkLst>
        </pc:spChg>
      </pc:sldChg>
    </pc:docChg>
  </pc:docChgLst>
  <pc:docChgLst>
    <pc:chgData name="Jeremy Becnel" userId="83c67da8-0358-45df-a8cb-c23f6394336a" providerId="ADAL" clId="{5E19130B-3188-4B07-AB85-9745FB26E48F}"/>
    <pc:docChg chg="undo custSel addSld delSld modSld modSection">
      <pc:chgData name="Jeremy Becnel" userId="83c67da8-0358-45df-a8cb-c23f6394336a" providerId="ADAL" clId="{5E19130B-3188-4B07-AB85-9745FB26E48F}" dt="2019-03-19T02:21:49.714" v="5581" actId="20577"/>
      <pc:docMkLst>
        <pc:docMk/>
      </pc:docMkLst>
      <pc:sldChg chg="modSp">
        <pc:chgData name="Jeremy Becnel" userId="83c67da8-0358-45df-a8cb-c23f6394336a" providerId="ADAL" clId="{5E19130B-3188-4B07-AB85-9745FB26E48F}" dt="2019-03-18T22:13:58.759" v="26" actId="20577"/>
        <pc:sldMkLst>
          <pc:docMk/>
          <pc:sldMk cId="1953484933" sldId="256"/>
        </pc:sldMkLst>
        <pc:spChg chg="mod">
          <ac:chgData name="Jeremy Becnel" userId="83c67da8-0358-45df-a8cb-c23f6394336a" providerId="ADAL" clId="{5E19130B-3188-4B07-AB85-9745FB26E48F}" dt="2019-03-18T22:13:58.759" v="26" actId="20577"/>
          <ac:spMkLst>
            <pc:docMk/>
            <pc:sldMk cId="1953484933" sldId="256"/>
            <ac:spMk id="2" creationId="{00000000-0000-0000-0000-000000000000}"/>
          </ac:spMkLst>
        </pc:spChg>
      </pc:sldChg>
      <pc:sldChg chg="modSp modAnim">
        <pc:chgData name="Jeremy Becnel" userId="83c67da8-0358-45df-a8cb-c23f6394336a" providerId="ADAL" clId="{5E19130B-3188-4B07-AB85-9745FB26E48F}" dt="2019-03-19T02:15:03.800" v="5572"/>
        <pc:sldMkLst>
          <pc:docMk/>
          <pc:sldMk cId="1807386150" sldId="303"/>
        </pc:sldMkLst>
        <pc:spChg chg="mod">
          <ac:chgData name="Jeremy Becnel" userId="83c67da8-0358-45df-a8cb-c23f6394336a" providerId="ADAL" clId="{5E19130B-3188-4B07-AB85-9745FB26E48F}" dt="2019-03-18T22:23:13.442" v="942" actId="14100"/>
          <ac:spMkLst>
            <pc:docMk/>
            <pc:sldMk cId="1807386150" sldId="303"/>
            <ac:spMk id="7" creationId="{00000000-0000-0000-0000-000000000000}"/>
          </ac:spMkLst>
        </pc:spChg>
        <pc:spChg chg="mod">
          <ac:chgData name="Jeremy Becnel" userId="83c67da8-0358-45df-a8cb-c23f6394336a" providerId="ADAL" clId="{5E19130B-3188-4B07-AB85-9745FB26E48F}" dt="2019-03-18T22:29:13.527" v="1274" actId="113"/>
          <ac:spMkLst>
            <pc:docMk/>
            <pc:sldMk cId="1807386150" sldId="303"/>
            <ac:spMk id="8" creationId="{00000000-0000-0000-0000-000000000000}"/>
          </ac:spMkLst>
        </pc:spChg>
        <pc:spChg chg="mod">
          <ac:chgData name="Jeremy Becnel" userId="83c67da8-0358-45df-a8cb-c23f6394336a" providerId="ADAL" clId="{5E19130B-3188-4B07-AB85-9745FB26E48F}" dt="2019-03-18T22:24:01.235" v="972" actId="20577"/>
          <ac:spMkLst>
            <pc:docMk/>
            <pc:sldMk cId="1807386150" sldId="303"/>
            <ac:spMk id="9" creationId="{00000000-0000-0000-0000-000000000000}"/>
          </ac:spMkLst>
        </pc:spChg>
      </pc:sldChg>
      <pc:sldChg chg="modSp modAnim">
        <pc:chgData name="Jeremy Becnel" userId="83c67da8-0358-45df-a8cb-c23f6394336a" providerId="ADAL" clId="{5E19130B-3188-4B07-AB85-9745FB26E48F}" dt="2019-03-19T00:17:18.382" v="2515"/>
        <pc:sldMkLst>
          <pc:docMk/>
          <pc:sldMk cId="1874787584" sldId="304"/>
        </pc:sldMkLst>
        <pc:spChg chg="mod">
          <ac:chgData name="Jeremy Becnel" userId="83c67da8-0358-45df-a8cb-c23f6394336a" providerId="ADAL" clId="{5E19130B-3188-4B07-AB85-9745FB26E48F}" dt="2019-03-18T23:28:47.516" v="2509" actId="20577"/>
          <ac:spMkLst>
            <pc:docMk/>
            <pc:sldMk cId="1874787584" sldId="304"/>
            <ac:spMk id="12" creationId="{00000000-0000-0000-0000-000000000000}"/>
          </ac:spMkLst>
        </pc:spChg>
        <pc:spChg chg="mod">
          <ac:chgData name="Jeremy Becnel" userId="83c67da8-0358-45df-a8cb-c23f6394336a" providerId="ADAL" clId="{5E19130B-3188-4B07-AB85-9745FB26E48F}" dt="2019-03-18T23:15:58.732" v="2130" actId="20577"/>
          <ac:spMkLst>
            <pc:docMk/>
            <pc:sldMk cId="1874787584" sldId="304"/>
            <ac:spMk id="13" creationId="{00000000-0000-0000-0000-000000000000}"/>
          </ac:spMkLst>
        </pc:spChg>
      </pc:sldChg>
      <pc:sldChg chg="modSp">
        <pc:chgData name="Jeremy Becnel" userId="83c67da8-0358-45df-a8cb-c23f6394336a" providerId="ADAL" clId="{5E19130B-3188-4B07-AB85-9745FB26E48F}" dt="2019-03-19T02:13:28.417" v="5567" actId="313"/>
        <pc:sldMkLst>
          <pc:docMk/>
          <pc:sldMk cId="3223107516" sldId="342"/>
        </pc:sldMkLst>
        <pc:spChg chg="mod">
          <ac:chgData name="Jeremy Becnel" userId="83c67da8-0358-45df-a8cb-c23f6394336a" providerId="ADAL" clId="{5E19130B-3188-4B07-AB85-9745FB26E48F}" dt="2019-03-19T02:13:28.417" v="5567" actId="313"/>
          <ac:spMkLst>
            <pc:docMk/>
            <pc:sldMk cId="3223107516" sldId="342"/>
            <ac:spMk id="3" creationId="{00000000-0000-0000-0000-000000000000}"/>
          </ac:spMkLst>
        </pc:spChg>
      </pc:sldChg>
      <pc:sldChg chg="addSp modSp modAnim">
        <pc:chgData name="Jeremy Becnel" userId="83c67da8-0358-45df-a8cb-c23f6394336a" providerId="ADAL" clId="{5E19130B-3188-4B07-AB85-9745FB26E48F}" dt="2019-03-19T02:16:04.888" v="5575"/>
        <pc:sldMkLst>
          <pc:docMk/>
          <pc:sldMk cId="1867444736" sldId="345"/>
        </pc:sldMkLst>
        <pc:spChg chg="mod">
          <ac:chgData name="Jeremy Becnel" userId="83c67da8-0358-45df-a8cb-c23f6394336a" providerId="ADAL" clId="{5E19130B-3188-4B07-AB85-9745FB26E48F}" dt="2019-03-18T22:53:32.565" v="1775" actId="20577"/>
          <ac:spMkLst>
            <pc:docMk/>
            <pc:sldMk cId="1867444736" sldId="345"/>
            <ac:spMk id="7" creationId="{00000000-0000-0000-0000-000000000000}"/>
          </ac:spMkLst>
        </pc:spChg>
        <pc:spChg chg="add mod">
          <ac:chgData name="Jeremy Becnel" userId="83c67da8-0358-45df-a8cb-c23f6394336a" providerId="ADAL" clId="{5E19130B-3188-4B07-AB85-9745FB26E48F}" dt="2019-03-18T22:36:13.158" v="1502" actId="1038"/>
          <ac:spMkLst>
            <pc:docMk/>
            <pc:sldMk cId="1867444736" sldId="345"/>
            <ac:spMk id="8" creationId="{D00E3BC3-7E45-4F65-B038-8AC9B9E41C10}"/>
          </ac:spMkLst>
        </pc:spChg>
        <pc:spChg chg="mod">
          <ac:chgData name="Jeremy Becnel" userId="83c67da8-0358-45df-a8cb-c23f6394336a" providerId="ADAL" clId="{5E19130B-3188-4B07-AB85-9745FB26E48F}" dt="2019-03-18T22:36:19.076" v="1515" actId="1037"/>
          <ac:spMkLst>
            <pc:docMk/>
            <pc:sldMk cId="1867444736" sldId="345"/>
            <ac:spMk id="9" creationId="{00000000-0000-0000-0000-000000000000}"/>
          </ac:spMkLst>
        </pc:spChg>
      </pc:sldChg>
      <pc:sldChg chg="modSp modAnim">
        <pc:chgData name="Jeremy Becnel" userId="83c67da8-0358-45df-a8cb-c23f6394336a" providerId="ADAL" clId="{5E19130B-3188-4B07-AB85-9745FB26E48F}" dt="2019-03-19T01:52:30.693" v="4329"/>
        <pc:sldMkLst>
          <pc:docMk/>
          <pc:sldMk cId="1509236771" sldId="349"/>
        </pc:sldMkLst>
        <pc:spChg chg="mod">
          <ac:chgData name="Jeremy Becnel" userId="83c67da8-0358-45df-a8cb-c23f6394336a" providerId="ADAL" clId="{5E19130B-3188-4B07-AB85-9745FB26E48F}" dt="2019-03-19T01:28:55.057" v="3404" actId="20577"/>
          <ac:spMkLst>
            <pc:docMk/>
            <pc:sldMk cId="1509236771" sldId="349"/>
            <ac:spMk id="2" creationId="{00000000-0000-0000-0000-000000000000}"/>
          </ac:spMkLst>
        </pc:spChg>
        <pc:spChg chg="mod">
          <ac:chgData name="Jeremy Becnel" userId="83c67da8-0358-45df-a8cb-c23f6394336a" providerId="ADAL" clId="{5E19130B-3188-4B07-AB85-9745FB26E48F}" dt="2019-03-19T01:52:17.869" v="4328" actId="20577"/>
          <ac:spMkLst>
            <pc:docMk/>
            <pc:sldMk cId="1509236771" sldId="349"/>
            <ac:spMk id="13" creationId="{00000000-0000-0000-0000-000000000000}"/>
          </ac:spMkLst>
        </pc:spChg>
      </pc:sldChg>
      <pc:sldChg chg="modSp modAnim">
        <pc:chgData name="Jeremy Becnel" userId="83c67da8-0358-45df-a8cb-c23f6394336a" providerId="ADAL" clId="{5E19130B-3188-4B07-AB85-9745FB26E48F}" dt="2019-03-19T01:57:13.467" v="4658" actId="313"/>
        <pc:sldMkLst>
          <pc:docMk/>
          <pc:sldMk cId="4131356800" sldId="355"/>
        </pc:sldMkLst>
        <pc:spChg chg="mod">
          <ac:chgData name="Jeremy Becnel" userId="83c67da8-0358-45df-a8cb-c23f6394336a" providerId="ADAL" clId="{5E19130B-3188-4B07-AB85-9745FB26E48F}" dt="2019-03-19T01:57:13.467" v="4658" actId="313"/>
          <ac:spMkLst>
            <pc:docMk/>
            <pc:sldMk cId="4131356800" sldId="355"/>
            <ac:spMk id="12" creationId="{00000000-0000-0000-0000-000000000000}"/>
          </ac:spMkLst>
        </pc:spChg>
        <pc:spChg chg="mod">
          <ac:chgData name="Jeremy Becnel" userId="83c67da8-0358-45df-a8cb-c23f6394336a" providerId="ADAL" clId="{5E19130B-3188-4B07-AB85-9745FB26E48F}" dt="2019-03-19T00:31:26.865" v="3137" actId="20577"/>
          <ac:spMkLst>
            <pc:docMk/>
            <pc:sldMk cId="4131356800" sldId="355"/>
            <ac:spMk id="13" creationId="{00000000-0000-0000-0000-000000000000}"/>
          </ac:spMkLst>
        </pc:spChg>
      </pc:sldChg>
    </pc:docChg>
  </pc:docChgLst>
  <pc:docChgLst>
    <pc:chgData name="Jeremy Becnel" userId="83c67da8-0358-45df-a8cb-c23f6394336a" providerId="ADAL" clId="{2A8D5418-EDE4-4833-A398-F3A07A4AD086}"/>
    <pc:docChg chg="custSel addSld delSld modSld modSection">
      <pc:chgData name="Jeremy Becnel" userId="83c67da8-0358-45df-a8cb-c23f6394336a" providerId="ADAL" clId="{2A8D5418-EDE4-4833-A398-F3A07A4AD086}" dt="2019-03-22T01:20:11.078" v="6645" actId="12"/>
      <pc:docMkLst>
        <pc:docMk/>
      </pc:docMkLst>
      <pc:sldChg chg="modSp">
        <pc:chgData name="Jeremy Becnel" userId="83c67da8-0358-45df-a8cb-c23f6394336a" providerId="ADAL" clId="{2A8D5418-EDE4-4833-A398-F3A07A4AD086}" dt="2019-03-21T04:54:17.758" v="8" actId="20577"/>
        <pc:sldMkLst>
          <pc:docMk/>
          <pc:sldMk cId="1953484933" sldId="256"/>
        </pc:sldMkLst>
        <pc:spChg chg="mod">
          <ac:chgData name="Jeremy Becnel" userId="83c67da8-0358-45df-a8cb-c23f6394336a" providerId="ADAL" clId="{2A8D5418-EDE4-4833-A398-F3A07A4AD086}" dt="2019-03-21T04:54:17.758" v="8" actId="20577"/>
          <ac:spMkLst>
            <pc:docMk/>
            <pc:sldMk cId="1953484933" sldId="256"/>
            <ac:spMk id="2" creationId="{00000000-0000-0000-0000-000000000000}"/>
          </ac:spMkLst>
        </pc:spChg>
      </pc:sldChg>
      <pc:sldChg chg="modSp modAnim">
        <pc:chgData name="Jeremy Becnel" userId="83c67da8-0358-45df-a8cb-c23f6394336a" providerId="ADAL" clId="{2A8D5418-EDE4-4833-A398-F3A07A4AD086}" dt="2019-03-21T05:10:06.217" v="1297" actId="20577"/>
        <pc:sldMkLst>
          <pc:docMk/>
          <pc:sldMk cId="1807386150" sldId="303"/>
        </pc:sldMkLst>
        <pc:spChg chg="mod">
          <ac:chgData name="Jeremy Becnel" userId="83c67da8-0358-45df-a8cb-c23f6394336a" providerId="ADAL" clId="{2A8D5418-EDE4-4833-A398-F3A07A4AD086}" dt="2019-03-21T05:04:30.411" v="1188" actId="14100"/>
          <ac:spMkLst>
            <pc:docMk/>
            <pc:sldMk cId="1807386150" sldId="303"/>
            <ac:spMk id="7" creationId="{00000000-0000-0000-0000-000000000000}"/>
          </ac:spMkLst>
        </pc:spChg>
        <pc:spChg chg="mod">
          <ac:chgData name="Jeremy Becnel" userId="83c67da8-0358-45df-a8cb-c23f6394336a" providerId="ADAL" clId="{2A8D5418-EDE4-4833-A398-F3A07A4AD086}" dt="2019-03-21T05:10:06.217" v="1297" actId="20577"/>
          <ac:spMkLst>
            <pc:docMk/>
            <pc:sldMk cId="1807386150" sldId="303"/>
            <ac:spMk id="8" creationId="{00000000-0000-0000-0000-000000000000}"/>
          </ac:spMkLst>
        </pc:spChg>
        <pc:spChg chg="mod">
          <ac:chgData name="Jeremy Becnel" userId="83c67da8-0358-45df-a8cb-c23f6394336a" providerId="ADAL" clId="{2A8D5418-EDE4-4833-A398-F3A07A4AD086}" dt="2019-03-21T05:05:06.407" v="1230" actId="20577"/>
          <ac:spMkLst>
            <pc:docMk/>
            <pc:sldMk cId="1807386150" sldId="303"/>
            <ac:spMk id="9" creationId="{00000000-0000-0000-0000-000000000000}"/>
          </ac:spMkLst>
        </pc:spChg>
      </pc:sldChg>
      <pc:sldChg chg="addSp delSp modSp modAnim">
        <pc:chgData name="Jeremy Becnel" userId="83c67da8-0358-45df-a8cb-c23f6394336a" providerId="ADAL" clId="{2A8D5418-EDE4-4833-A398-F3A07A4AD086}" dt="2019-03-21T14:49:33.969" v="3094" actId="20577"/>
        <pc:sldMkLst>
          <pc:docMk/>
          <pc:sldMk cId="1874787584" sldId="304"/>
        </pc:sldMkLst>
        <pc:spChg chg="add mod">
          <ac:chgData name="Jeremy Becnel" userId="83c67da8-0358-45df-a8cb-c23f6394336a" providerId="ADAL" clId="{2A8D5418-EDE4-4833-A398-F3A07A4AD086}" dt="2019-03-21T14:49:33.969" v="3094" actId="20577"/>
          <ac:spMkLst>
            <pc:docMk/>
            <pc:sldMk cId="1874787584" sldId="304"/>
            <ac:spMk id="7" creationId="{787E5760-AF34-4143-B285-EA38F3EC503E}"/>
          </ac:spMkLst>
        </pc:spChg>
        <pc:spChg chg="add del">
          <ac:chgData name="Jeremy Becnel" userId="83c67da8-0358-45df-a8cb-c23f6394336a" providerId="ADAL" clId="{2A8D5418-EDE4-4833-A398-F3A07A4AD086}" dt="2019-03-21T14:32:17.183" v="2724"/>
          <ac:spMkLst>
            <pc:docMk/>
            <pc:sldMk cId="1874787584" sldId="304"/>
            <ac:spMk id="8" creationId="{1B38D1AC-AA0A-42FF-AADE-0C772FBFFC53}"/>
          </ac:spMkLst>
        </pc:spChg>
        <pc:spChg chg="mod">
          <ac:chgData name="Jeremy Becnel" userId="83c67da8-0358-45df-a8cb-c23f6394336a" providerId="ADAL" clId="{2A8D5418-EDE4-4833-A398-F3A07A4AD086}" dt="2019-03-21T14:31:22.397" v="2620" actId="313"/>
          <ac:spMkLst>
            <pc:docMk/>
            <pc:sldMk cId="1874787584" sldId="304"/>
            <ac:spMk id="12" creationId="{00000000-0000-0000-0000-000000000000}"/>
          </ac:spMkLst>
        </pc:spChg>
        <pc:spChg chg="mod">
          <ac:chgData name="Jeremy Becnel" userId="83c67da8-0358-45df-a8cb-c23f6394336a" providerId="ADAL" clId="{2A8D5418-EDE4-4833-A398-F3A07A4AD086}" dt="2019-03-21T14:38:43.136" v="2849" actId="255"/>
          <ac:spMkLst>
            <pc:docMk/>
            <pc:sldMk cId="1874787584" sldId="304"/>
            <ac:spMk id="13" creationId="{00000000-0000-0000-0000-000000000000}"/>
          </ac:spMkLst>
        </pc:spChg>
      </pc:sldChg>
      <pc:sldChg chg="modSp">
        <pc:chgData name="Jeremy Becnel" userId="83c67da8-0358-45df-a8cb-c23f6394336a" providerId="ADAL" clId="{2A8D5418-EDE4-4833-A398-F3A07A4AD086}" dt="2019-03-21T04:57:22.534" v="715" actId="255"/>
        <pc:sldMkLst>
          <pc:docMk/>
          <pc:sldMk cId="3223107516" sldId="342"/>
        </pc:sldMkLst>
        <pc:spChg chg="mod">
          <ac:chgData name="Jeremy Becnel" userId="83c67da8-0358-45df-a8cb-c23f6394336a" providerId="ADAL" clId="{2A8D5418-EDE4-4833-A398-F3A07A4AD086}" dt="2019-03-21T04:57:22.534" v="715" actId="255"/>
          <ac:spMkLst>
            <pc:docMk/>
            <pc:sldMk cId="3223107516" sldId="342"/>
            <ac:spMk id="3" creationId="{00000000-0000-0000-0000-000000000000}"/>
          </ac:spMkLst>
        </pc:spChg>
      </pc:sldChg>
      <pc:sldChg chg="addSp modSp modAnim">
        <pc:chgData name="Jeremy Becnel" userId="83c67da8-0358-45df-a8cb-c23f6394336a" providerId="ADAL" clId="{2A8D5418-EDE4-4833-A398-F3A07A4AD086}" dt="2019-03-21T05:19:33.133" v="1843"/>
        <pc:sldMkLst>
          <pc:docMk/>
          <pc:sldMk cId="1867444736" sldId="345"/>
        </pc:sldMkLst>
        <pc:spChg chg="mod">
          <ac:chgData name="Jeremy Becnel" userId="83c67da8-0358-45df-a8cb-c23f6394336a" providerId="ADAL" clId="{2A8D5418-EDE4-4833-A398-F3A07A4AD086}" dt="2019-03-21T05:18:29.582" v="1826" actId="14100"/>
          <ac:spMkLst>
            <pc:docMk/>
            <pc:sldMk cId="1867444736" sldId="345"/>
            <ac:spMk id="7" creationId="{00000000-0000-0000-0000-000000000000}"/>
          </ac:spMkLst>
        </pc:spChg>
        <pc:spChg chg="mod">
          <ac:chgData name="Jeremy Becnel" userId="83c67da8-0358-45df-a8cb-c23f6394336a" providerId="ADAL" clId="{2A8D5418-EDE4-4833-A398-F3A07A4AD086}" dt="2019-03-21T05:11:49.684" v="1325" actId="14100"/>
          <ac:spMkLst>
            <pc:docMk/>
            <pc:sldMk cId="1867444736" sldId="345"/>
            <ac:spMk id="8" creationId="{D00E3BC3-7E45-4F65-B038-8AC9B9E41C10}"/>
          </ac:spMkLst>
        </pc:spChg>
        <pc:spChg chg="mod">
          <ac:chgData name="Jeremy Becnel" userId="83c67da8-0358-45df-a8cb-c23f6394336a" providerId="ADAL" clId="{2A8D5418-EDE4-4833-A398-F3A07A4AD086}" dt="2019-03-21T05:11:53.059" v="1326" actId="14100"/>
          <ac:spMkLst>
            <pc:docMk/>
            <pc:sldMk cId="1867444736" sldId="345"/>
            <ac:spMk id="9" creationId="{00000000-0000-0000-0000-000000000000}"/>
          </ac:spMkLst>
        </pc:spChg>
        <pc:picChg chg="add mod">
          <ac:chgData name="Jeremy Becnel" userId="83c67da8-0358-45df-a8cb-c23f6394336a" providerId="ADAL" clId="{2A8D5418-EDE4-4833-A398-F3A07A4AD086}" dt="2019-03-21T05:19:30.267" v="1842" actId="1036"/>
          <ac:picMkLst>
            <pc:docMk/>
            <pc:sldMk cId="1867444736" sldId="345"/>
            <ac:picMk id="3" creationId="{B9782EA2-4038-415C-8427-78FB6D9A0779}"/>
          </ac:picMkLst>
        </pc:picChg>
      </pc:sldChg>
      <pc:sldChg chg="modSp modAnim">
        <pc:chgData name="Jeremy Becnel" userId="83c67da8-0358-45df-a8cb-c23f6394336a" providerId="ADAL" clId="{2A8D5418-EDE4-4833-A398-F3A07A4AD086}" dt="2019-03-21T16:29:58.743" v="5188" actId="20577"/>
        <pc:sldMkLst>
          <pc:docMk/>
          <pc:sldMk cId="1509236771" sldId="349"/>
        </pc:sldMkLst>
        <pc:spChg chg="mod">
          <ac:chgData name="Jeremy Becnel" userId="83c67da8-0358-45df-a8cb-c23f6394336a" providerId="ADAL" clId="{2A8D5418-EDE4-4833-A398-F3A07A4AD086}" dt="2019-03-21T16:29:58.743" v="5188" actId="20577"/>
          <ac:spMkLst>
            <pc:docMk/>
            <pc:sldMk cId="1509236771" sldId="349"/>
            <ac:spMk id="13" creationId="{00000000-0000-0000-0000-000000000000}"/>
          </ac:spMkLst>
        </pc:spChg>
      </pc:sldChg>
      <pc:sldChg chg="addSp delSp modSp modAnim">
        <pc:chgData name="Jeremy Becnel" userId="83c67da8-0358-45df-a8cb-c23f6394336a" providerId="ADAL" clId="{2A8D5418-EDE4-4833-A398-F3A07A4AD086}" dt="2019-03-21T15:56:56.852" v="3891"/>
        <pc:sldMkLst>
          <pc:docMk/>
          <pc:sldMk cId="4131356800" sldId="355"/>
        </pc:sldMkLst>
        <pc:spChg chg="mod">
          <ac:chgData name="Jeremy Becnel" userId="83c67da8-0358-45df-a8cb-c23f6394336a" providerId="ADAL" clId="{2A8D5418-EDE4-4833-A398-F3A07A4AD086}" dt="2019-03-21T15:56:21.254" v="3882" actId="20577"/>
          <ac:spMkLst>
            <pc:docMk/>
            <pc:sldMk cId="4131356800" sldId="355"/>
            <ac:spMk id="12" creationId="{00000000-0000-0000-0000-000000000000}"/>
          </ac:spMkLst>
        </pc:spChg>
        <pc:spChg chg="mod">
          <ac:chgData name="Jeremy Becnel" userId="83c67da8-0358-45df-a8cb-c23f6394336a" providerId="ADAL" clId="{2A8D5418-EDE4-4833-A398-F3A07A4AD086}" dt="2019-03-21T15:38:35.573" v="3351" actId="114"/>
          <ac:spMkLst>
            <pc:docMk/>
            <pc:sldMk cId="4131356800" sldId="355"/>
            <ac:spMk id="13" creationId="{00000000-0000-0000-0000-000000000000}"/>
          </ac:spMkLst>
        </pc:spChg>
        <pc:picChg chg="add del mod">
          <ac:chgData name="Jeremy Becnel" userId="83c67da8-0358-45df-a8cb-c23f6394336a" providerId="ADAL" clId="{2A8D5418-EDE4-4833-A398-F3A07A4AD086}" dt="2019-03-21T15:56:32.277" v="3885"/>
          <ac:picMkLst>
            <pc:docMk/>
            <pc:sldMk cId="4131356800" sldId="355"/>
            <ac:picMk id="3" creationId="{8C50EEBE-8E78-43C9-86CB-CCD260C0A0AC}"/>
          </ac:picMkLst>
        </pc:picChg>
        <pc:picChg chg="add mod">
          <ac:chgData name="Jeremy Becnel" userId="83c67da8-0358-45df-a8cb-c23f6394336a" providerId="ADAL" clId="{2A8D5418-EDE4-4833-A398-F3A07A4AD086}" dt="2019-03-21T15:56:53.948" v="3890" actId="1076"/>
          <ac:picMkLst>
            <pc:docMk/>
            <pc:sldMk cId="4131356800" sldId="355"/>
            <ac:picMk id="7" creationId="{E3C28658-B7A1-4446-8137-A7945F9404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5/7/2019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1709361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2903209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1896756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4278013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1135856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3121425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821648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2590013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18</a:t>
            </a:fld>
            <a:endParaRPr lang="en-US"/>
          </a:p>
        </p:txBody>
      </p:sp>
    </p:spTree>
    <p:extLst>
      <p:ext uri="{BB962C8B-B14F-4D97-AF65-F5344CB8AC3E}">
        <p14:creationId xmlns:p14="http://schemas.microsoft.com/office/powerpoint/2010/main" val="3067484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19</a:t>
            </a:fld>
            <a:endParaRPr lang="en-US"/>
          </a:p>
        </p:txBody>
      </p:sp>
    </p:spTree>
    <p:extLst>
      <p:ext uri="{BB962C8B-B14F-4D97-AF65-F5344CB8AC3E}">
        <p14:creationId xmlns:p14="http://schemas.microsoft.com/office/powerpoint/2010/main" val="3056753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1646684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2168435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1246446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Snake pattern vs. zig/zag pattern</a:t>
            </a:r>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1622384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2396575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222695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192261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5/7/2019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5/7/2019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7.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Time Series</a:t>
            </a:r>
          </a:p>
        </p:txBody>
      </p:sp>
      <p:sp>
        <p:nvSpPr>
          <p:cNvPr id="3" name="Subtitle 2"/>
          <p:cNvSpPr>
            <a:spLocks noGrp="1"/>
          </p:cNvSpPr>
          <p:nvPr>
            <p:ph type="subTitle" idx="1"/>
          </p:nvPr>
        </p:nvSpPr>
        <p:spPr/>
        <p:txBody>
          <a:bodyPr/>
          <a:lstStyle/>
          <a:p>
            <a:r>
              <a:rPr lang="en-US" dirty="0"/>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1457094"/>
                <a:ext cx="4578161" cy="5016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From last time we found</a:t>
                </a:r>
                <a:endParaRPr lang="en-US" sz="2000" dirty="0">
                  <a:solidFill>
                    <a:srgbClr val="00B050"/>
                  </a:solidFill>
                  <a:latin typeface="Consolas" panose="020B0609020204030204" pitchFamily="49" charset="0"/>
                </a:endParaRPr>
              </a:p>
              <a:p>
                <a:pPr marL="342900" indent="-342900">
                  <a:buFont typeface="Arial" panose="020B0604020202020204" pitchFamily="34" charset="0"/>
                  <a:buChar char="•"/>
                </a:pPr>
                <a:r>
                  <a:rPr lang="en-US" sz="2000" dirty="0">
                    <a:solidFill>
                      <a:schemeClr val="tx1"/>
                    </a:solidFill>
                    <a:latin typeface="+mj-lt"/>
                  </a:rPr>
                  <a:t>The regression (trend) line is given by</a:t>
                </a:r>
                <a:br>
                  <a:rPr lang="en-US" sz="2000" dirty="0">
                    <a:solidFill>
                      <a:schemeClr val="tx1"/>
                    </a:solidFill>
                    <a:latin typeface="Consolas" panose="020B0609020204030204" pitchFamily="49" charset="0"/>
                  </a:rPr>
                </a:br>
                <a14:m>
                  <m:oMath xmlns:m="http://schemas.openxmlformats.org/officeDocument/2006/math">
                    <m:r>
                      <a:rPr lang="en-US" sz="2000" b="0" i="1" smtClean="0">
                        <a:solidFill>
                          <a:schemeClr val="tx1"/>
                        </a:solidFill>
                        <a:latin typeface="Cambria Math" panose="02040503050406030204" pitchFamily="18" charset="0"/>
                      </a:rPr>
                      <m:t>𝑦</m:t>
                    </m:r>
                    <m:r>
                      <a:rPr lang="en-US" sz="2000" b="0" i="1" smtClean="0">
                        <a:solidFill>
                          <a:schemeClr val="tx1"/>
                        </a:solidFill>
                        <a:latin typeface="Cambria Math" panose="02040503050406030204" pitchFamily="18" charset="0"/>
                      </a:rPr>
                      <m:t>=5.447+0.097</m:t>
                    </m:r>
                    <m:r>
                      <a:rPr lang="en-US" sz="2000" b="0" i="1" smtClean="0">
                        <a:solidFill>
                          <a:schemeClr val="tx1"/>
                        </a:solidFill>
                        <a:latin typeface="Cambria Math" panose="02040503050406030204" pitchFamily="18" charset="0"/>
                      </a:rPr>
                      <m:t>𝑡</m:t>
                    </m:r>
                  </m:oMath>
                </a14:m>
                <a:endParaRPr lang="en-US" sz="2000" dirty="0">
                  <a:solidFill>
                    <a:schemeClr val="tx1"/>
                  </a:solidFill>
                  <a:latin typeface="Consolas" panose="020B0609020204030204" pitchFamily="49" charset="0"/>
                </a:endParaRPr>
              </a:p>
              <a:p>
                <a:pPr marL="342900" indent="-342900">
                  <a:buFont typeface="Arial" panose="020B0604020202020204" pitchFamily="34" charset="0"/>
                  <a:buChar char="•"/>
                </a:pPr>
                <a:r>
                  <a:rPr lang="en-US" sz="2000" dirty="0">
                    <a:solidFill>
                      <a:schemeClr val="tx1"/>
                    </a:solidFill>
                    <a:latin typeface="+mj-lt"/>
                  </a:rPr>
                  <a:t>The coefficient of determination is given by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𝑅</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=0.83</m:t>
                    </m:r>
                  </m:oMath>
                </a14:m>
                <a:r>
                  <a:rPr lang="en-US" sz="2000" dirty="0">
                    <a:solidFill>
                      <a:schemeClr val="tx1"/>
                    </a:solidFill>
                    <a:latin typeface="+mj-lt"/>
                  </a:rPr>
                  <a:t>, which indicates that the regression equation accounts for 83% of the total variation of the CM1 index. </a:t>
                </a:r>
              </a:p>
              <a:p>
                <a:pPr marL="342900" indent="-342900">
                  <a:buFont typeface="Arial" panose="020B0604020202020204" pitchFamily="34" charset="0"/>
                  <a:buChar char="•"/>
                </a:pPr>
                <a:r>
                  <a:rPr lang="en-US" sz="2000" dirty="0">
                    <a:solidFill>
                      <a:schemeClr val="tx1"/>
                    </a:solidFill>
                    <a:latin typeface="+mj-lt"/>
                  </a:rPr>
                  <a:t>The </a:t>
                </a:r>
                <a14:m>
                  <m:oMath xmlns:m="http://schemas.openxmlformats.org/officeDocument/2006/math">
                    <m:r>
                      <a:rPr lang="en-US" sz="2000" i="1" dirty="0" smtClean="0">
                        <a:solidFill>
                          <a:schemeClr val="tx1"/>
                        </a:solidFill>
                        <a:latin typeface="Cambria Math" panose="02040503050406030204" pitchFamily="18" charset="0"/>
                      </a:rPr>
                      <m:t>𝑝</m:t>
                    </m:r>
                  </m:oMath>
                </a14:m>
                <a:r>
                  <a:rPr lang="en-US" sz="2000" dirty="0">
                    <a:solidFill>
                      <a:schemeClr val="tx1"/>
                    </a:solidFill>
                    <a:latin typeface="+mj-lt"/>
                  </a:rPr>
                  <a:t> values for both </a:t>
                </a:r>
                <a14:m>
                  <m:oMath xmlns:m="http://schemas.openxmlformats.org/officeDocument/2006/math">
                    <m:r>
                      <a:rPr lang="en-US" sz="2000" i="1" dirty="0" smtClean="0">
                        <a:solidFill>
                          <a:schemeClr val="tx1"/>
                        </a:solidFill>
                        <a:latin typeface="Cambria Math" panose="02040503050406030204" pitchFamily="18" charset="0"/>
                      </a:rPr>
                      <m:t>𝑎</m:t>
                    </m:r>
                  </m:oMath>
                </a14:m>
                <a:r>
                  <a:rPr lang="en-US" sz="2000" dirty="0">
                    <a:solidFill>
                      <a:schemeClr val="tx1"/>
                    </a:solidFill>
                    <a:latin typeface="+mj-lt"/>
                  </a:rPr>
                  <a:t> and </a:t>
                </a:r>
                <a14:m>
                  <m:oMath xmlns:m="http://schemas.openxmlformats.org/officeDocument/2006/math">
                    <m:r>
                      <a:rPr lang="en-US" sz="2000" i="1" dirty="0" smtClean="0">
                        <a:solidFill>
                          <a:schemeClr val="tx1"/>
                        </a:solidFill>
                        <a:latin typeface="Cambria Math" panose="02040503050406030204" pitchFamily="18" charset="0"/>
                      </a:rPr>
                      <m:t>𝑏</m:t>
                    </m:r>
                  </m:oMath>
                </a14:m>
                <a:r>
                  <a:rPr lang="en-US" sz="2000" dirty="0">
                    <a:solidFill>
                      <a:schemeClr val="tx1"/>
                    </a:solidFill>
                    <a:latin typeface="+mj-lt"/>
                  </a:rPr>
                  <a:t> are given as </a:t>
                </a:r>
                <a14:m>
                  <m:oMath xmlns:m="http://schemas.openxmlformats.org/officeDocument/2006/math">
                    <m:r>
                      <a:rPr lang="en-US" sz="2000" i="1" dirty="0" smtClean="0">
                        <a:solidFill>
                          <a:schemeClr val="tx1"/>
                        </a:solidFill>
                        <a:latin typeface="Cambria Math" panose="02040503050406030204" pitchFamily="18" charset="0"/>
                      </a:rPr>
                      <m:t>0.000</m:t>
                    </m:r>
                  </m:oMath>
                </a14:m>
                <a:r>
                  <a:rPr lang="en-US" sz="2000" dirty="0">
                    <a:solidFill>
                      <a:schemeClr val="tx1"/>
                    </a:solidFill>
                    <a:latin typeface="+mj-lt"/>
                  </a:rPr>
                  <a:t>, indicating strong statistical evidence that these parameters are different from zero and thus should be included in the model.</a:t>
                </a:r>
              </a:p>
              <a:p>
                <a:pPr marL="342900" indent="-342900">
                  <a:buFont typeface="Arial" panose="020B0604020202020204" pitchFamily="34" charset="0"/>
                  <a:buChar char="•"/>
                </a:pPr>
                <a:r>
                  <a:rPr lang="en-US" sz="2000" dirty="0">
                    <a:solidFill>
                      <a:schemeClr val="tx1"/>
                    </a:solidFill>
                    <a:latin typeface="+mj-lt"/>
                  </a:rPr>
                  <a:t>The residuals (error terms) are given by</a:t>
                </a:r>
                <a:br>
                  <a:rPr lang="en-US" sz="2000" dirty="0">
                    <a:solidFill>
                      <a:schemeClr val="tx1"/>
                    </a:solidFill>
                    <a:latin typeface="+mj-lt"/>
                  </a:rPr>
                </a:b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𝜖</m:t>
                        </m:r>
                      </m:e>
                      <m:sub>
                        <m:r>
                          <a:rPr lang="en-US" sz="2000" b="0" i="1" smtClean="0">
                            <a:solidFill>
                              <a:schemeClr val="tx1"/>
                            </a:solidFill>
                            <a:latin typeface="Cambria Math" panose="02040503050406030204" pitchFamily="18" charset="0"/>
                          </a:rPr>
                          <m:t>𝑡</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𝑡</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𝑎</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𝑏𝑡</m:t>
                    </m:r>
                    <m:r>
                      <a:rPr lang="en-US" sz="2000" b="0" i="1" smtClean="0">
                        <a:solidFill>
                          <a:schemeClr val="tx1"/>
                        </a:solidFill>
                        <a:latin typeface="Cambria Math" panose="02040503050406030204" pitchFamily="18" charset="0"/>
                      </a:rPr>
                      <m:t>)</m:t>
                    </m:r>
                  </m:oMath>
                </a14:m>
                <a:endParaRPr lang="en-US" sz="2000" dirty="0">
                  <a:solidFill>
                    <a:schemeClr val="tx1"/>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57200" y="1457094"/>
                <a:ext cx="4578161" cy="5016758"/>
              </a:xfrm>
              <a:prstGeom prst="rect">
                <a:avLst/>
              </a:prstGeom>
              <a:blipFill>
                <a:blip r:embed="rId4"/>
                <a:stretch>
                  <a:fillRect l="-1060" t="-363" r="-1987" b="-12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039A9DE-27D0-46D3-9976-B62763AD5E28}"/>
              </a:ext>
            </a:extLst>
          </p:cNvPr>
          <p:cNvPicPr>
            <a:picLocks noChangeAspect="1"/>
          </p:cNvPicPr>
          <p:nvPr/>
        </p:nvPicPr>
        <p:blipFill>
          <a:blip r:embed="rId5"/>
          <a:stretch>
            <a:fillRect/>
          </a:stretch>
        </p:blipFill>
        <p:spPr>
          <a:xfrm>
            <a:off x="5096321" y="1478598"/>
            <a:ext cx="4022039" cy="2930842"/>
          </a:xfrm>
          <a:prstGeom prst="rect">
            <a:avLst/>
          </a:prstGeom>
        </p:spPr>
      </p:pic>
    </p:spTree>
    <p:extLst>
      <p:ext uri="{BB962C8B-B14F-4D97-AF65-F5344CB8AC3E}">
        <p14:creationId xmlns:p14="http://schemas.microsoft.com/office/powerpoint/2010/main" val="187478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1457094"/>
                <a:ext cx="4578161" cy="480131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dirty="0">
                    <a:solidFill>
                      <a:schemeClr val="tx1"/>
                    </a:solidFill>
                    <a:latin typeface="+mj-lt"/>
                  </a:rPr>
                  <a:t>Looking at a scatter plot of the residuals</a:t>
                </a:r>
                <a:br>
                  <a:rPr lang="en-US" dirty="0">
                    <a:solidFill>
                      <a:schemeClr val="tx1"/>
                    </a:solidFill>
                    <a:latin typeface="+mj-lt"/>
                  </a:rPr>
                </a:b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𝑡</m:t>
                            </m:r>
                          </m:e>
                          <m:sub>
                            <m:r>
                              <a:rPr lang="en-US" b="0" i="1" smtClean="0">
                                <a:solidFill>
                                  <a:schemeClr val="tx1"/>
                                </a:solidFill>
                                <a:latin typeface="Cambria Math" panose="02040503050406030204" pitchFamily="18" charset="0"/>
                              </a:rPr>
                              <m:t>𝑘</m:t>
                            </m:r>
                          </m:sub>
                        </m:sSub>
                      </m:e>
                    </m:d>
                  </m:oMath>
                </a14:m>
                <a:br>
                  <a:rPr lang="en-US" dirty="0">
                    <a:solidFill>
                      <a:schemeClr val="tx1"/>
                    </a:solidFill>
                    <a:latin typeface="Consolas" panose="020B0609020204030204" pitchFamily="49" charset="0"/>
                  </a:rPr>
                </a:br>
                <a:r>
                  <a:rPr lang="en-US" dirty="0">
                    <a:solidFill>
                      <a:schemeClr val="tx1"/>
                    </a:solidFill>
                    <a:latin typeface="+mj-lt"/>
                  </a:rPr>
                  <a:t>we see a “snake-like” pattern indicating a positive autocorrelation.</a:t>
                </a:r>
              </a:p>
              <a:p>
                <a:pPr marL="342900" indent="-342900">
                  <a:buFont typeface="Arial" panose="020B0604020202020204" pitchFamily="34" charset="0"/>
                  <a:buChar char="•"/>
                </a:pPr>
                <a:r>
                  <a:rPr lang="en-US" dirty="0">
                    <a:solidFill>
                      <a:schemeClr val="tx1"/>
                    </a:solidFill>
                    <a:latin typeface="+mj-lt"/>
                  </a:rPr>
                  <a:t>We confirm this and get more detailed information by examining the autocorrelation plot.</a:t>
                </a:r>
              </a:p>
              <a:p>
                <a:pPr marL="800100" lvl="1" indent="-342900">
                  <a:buFontTx/>
                  <a:buChar char="‒"/>
                </a:pPr>
                <a:r>
                  <a:rPr lang="en-US" dirty="0">
                    <a:solidFill>
                      <a:schemeClr val="tx1"/>
                    </a:solidFill>
                    <a:latin typeface="+mj-lt"/>
                  </a:rPr>
                  <a:t>The vertical bars indicate the correlation function </a:t>
                </a:r>
                <a:br>
                  <a:rPr lang="en-US" dirty="0">
                    <a:solidFill>
                      <a:schemeClr val="tx1"/>
                    </a:solidFill>
                    <a:latin typeface="+mj-lt"/>
                  </a:rPr>
                </a:br>
                <a14:m>
                  <m:oMath xmlns:m="http://schemas.openxmlformats.org/officeDocument/2006/math">
                    <m:r>
                      <a:rPr lang="en-US" b="0" i="1" smtClean="0">
                        <a:solidFill>
                          <a:schemeClr val="tx1"/>
                        </a:solidFill>
                        <a:latin typeface="Cambria Math" panose="02040503050406030204" pitchFamily="18" charset="0"/>
                      </a:rPr>
                      <m:t>𝑝</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h</m:t>
                        </m:r>
                      </m:e>
                    </m:d>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corr</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h</m:t>
                            </m:r>
                          </m:sub>
                        </m:sSub>
                      </m:e>
                    </m:d>
                  </m:oMath>
                </a14:m>
                <a:br>
                  <a:rPr lang="en-US" dirty="0">
                    <a:solidFill>
                      <a:schemeClr val="tx1"/>
                    </a:solidFill>
                    <a:latin typeface="+mj-lt"/>
                  </a:rPr>
                </a:br>
                <a:r>
                  <a:rPr lang="en-US" dirty="0">
                    <a:solidFill>
                      <a:schemeClr val="tx1"/>
                    </a:solidFill>
                    <a:latin typeface="+mj-lt"/>
                  </a:rPr>
                  <a:t>as a function of the time lag </a:t>
                </a:r>
                <a14:m>
                  <m:oMath xmlns:m="http://schemas.openxmlformats.org/officeDocument/2006/math">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=1,2,3,…</m:t>
                    </m:r>
                  </m:oMath>
                </a14:m>
                <a:endParaRPr lang="en-US" dirty="0">
                  <a:solidFill>
                    <a:schemeClr val="tx1"/>
                  </a:solidFill>
                  <a:latin typeface="+mj-lt"/>
                </a:endParaRPr>
              </a:p>
              <a:p>
                <a:pPr marL="800100" lvl="1" indent="-342900">
                  <a:buFontTx/>
                  <a:buChar char="‒"/>
                </a:pPr>
                <a:r>
                  <a:rPr lang="en-US" dirty="0">
                    <a:solidFill>
                      <a:schemeClr val="tx1"/>
                    </a:solidFill>
                    <a:latin typeface="+mj-lt"/>
                  </a:rPr>
                  <a:t>The shaded error represents the 95% error bars. These show the range of normal variation for this statistical estimate for an uncorrelated noise sequence.</a:t>
                </a:r>
              </a:p>
            </p:txBody>
          </p:sp>
        </mc:Choice>
        <mc:Fallback xmlns="">
          <p:sp>
            <p:nvSpPr>
              <p:cNvPr id="12" name="TextBox 11"/>
              <p:cNvSpPr txBox="1">
                <a:spLocks noRot="1" noChangeAspect="1" noMove="1" noResize="1" noEditPoints="1" noAdjustHandles="1" noChangeArrowheads="1" noChangeShapeType="1" noTextEdit="1"/>
              </p:cNvSpPr>
              <p:nvPr/>
            </p:nvSpPr>
            <p:spPr>
              <a:xfrm>
                <a:off x="457200" y="1457094"/>
                <a:ext cx="4578161" cy="4801314"/>
              </a:xfrm>
              <a:prstGeom prst="rect">
                <a:avLst/>
              </a:prstGeom>
              <a:blipFill>
                <a:blip r:embed="rId4"/>
                <a:stretch>
                  <a:fillRect l="-530" t="-379" b="-758"/>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78E14B16-DE83-4A66-87E1-6FD68DF0B67B}"/>
              </a:ext>
            </a:extLst>
          </p:cNvPr>
          <p:cNvPicPr>
            <a:picLocks noChangeAspect="1"/>
          </p:cNvPicPr>
          <p:nvPr/>
        </p:nvPicPr>
        <p:blipFill>
          <a:blip r:embed="rId5"/>
          <a:stretch>
            <a:fillRect/>
          </a:stretch>
        </p:blipFill>
        <p:spPr>
          <a:xfrm>
            <a:off x="5139115" y="1457094"/>
            <a:ext cx="3882965" cy="2719054"/>
          </a:xfrm>
          <a:prstGeom prst="rect">
            <a:avLst/>
          </a:prstGeom>
        </p:spPr>
      </p:pic>
      <p:pic>
        <p:nvPicPr>
          <p:cNvPr id="5" name="Picture 4">
            <a:extLst>
              <a:ext uri="{FF2B5EF4-FFF2-40B4-BE49-F238E27FC236}">
                <a16:creationId xmlns:a16="http://schemas.microsoft.com/office/drawing/2014/main" id="{F845B0EA-B64F-4784-AEBA-1C46B3D6DF94}"/>
              </a:ext>
            </a:extLst>
          </p:cNvPr>
          <p:cNvPicPr>
            <a:picLocks noChangeAspect="1"/>
          </p:cNvPicPr>
          <p:nvPr/>
        </p:nvPicPr>
        <p:blipFill>
          <a:blip r:embed="rId6"/>
          <a:stretch>
            <a:fillRect/>
          </a:stretch>
        </p:blipFill>
        <p:spPr>
          <a:xfrm>
            <a:off x="5557080" y="4176148"/>
            <a:ext cx="3412794" cy="2352422"/>
          </a:xfrm>
          <a:prstGeom prst="rect">
            <a:avLst/>
          </a:prstGeom>
        </p:spPr>
      </p:pic>
    </p:spTree>
    <p:extLst>
      <p:ext uri="{BB962C8B-B14F-4D97-AF65-F5344CB8AC3E}">
        <p14:creationId xmlns:p14="http://schemas.microsoft.com/office/powerpoint/2010/main" val="135187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wipe(down)">
                                      <p:cBhvr>
                                        <p:cTn id="7" dur="500"/>
                                        <p:tgtEl>
                                          <p:spTgt spid="1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randombar(horizontal)">
                                      <p:cBhvr>
                                        <p:cTn id="15" dur="500"/>
                                        <p:tgtEl>
                                          <p:spTgt spid="1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animEffect transition="in" filter="randombar(horizontal)">
                                      <p:cBhvr>
                                        <p:cTn id="18"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1457094"/>
                <a:ext cx="82296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solidFill>
                      <a:schemeClr val="tx1"/>
                    </a:solidFill>
                    <a:latin typeface="+mj-lt"/>
                  </a:rPr>
                  <a:t>Note that the first value </a:t>
                </a:r>
                <a14:m>
                  <m:oMath xmlns:m="http://schemas.openxmlformats.org/officeDocument/2006/math">
                    <m:r>
                      <a:rPr lang="en-US" sz="2000" b="0" i="1" smtClean="0">
                        <a:solidFill>
                          <a:schemeClr val="tx1"/>
                        </a:solidFill>
                        <a:latin typeface="Cambria Math" panose="02040503050406030204" pitchFamily="18" charset="0"/>
                      </a:rPr>
                      <m:t>𝜌</m:t>
                    </m:r>
                    <m:r>
                      <a:rPr lang="en-US" sz="2000" b="0" i="1" smtClean="0">
                        <a:solidFill>
                          <a:schemeClr val="tx1"/>
                        </a:solidFill>
                        <a:latin typeface="Cambria Math" panose="02040503050406030204" pitchFamily="18" charset="0"/>
                      </a:rPr>
                      <m:t>(1)</m:t>
                    </m:r>
                  </m:oMath>
                </a14:m>
                <a:r>
                  <a:rPr lang="en-US" sz="2000" dirty="0">
                    <a:solidFill>
                      <a:schemeClr val="tx1"/>
                    </a:solidFill>
                    <a:latin typeface="+mj-lt"/>
                  </a:rPr>
                  <a:t> is well outside the error bars.</a:t>
                </a:r>
              </a:p>
              <a:p>
                <a:pPr marL="742950" lvl="1" indent="-285750">
                  <a:buFont typeface="Arial" panose="020B0604020202020204" pitchFamily="34" charset="0"/>
                  <a:buChar char="•"/>
                </a:pPr>
                <a:r>
                  <a:rPr lang="en-US" sz="2000" dirty="0">
                    <a:solidFill>
                      <a:schemeClr val="tx1"/>
                    </a:solidFill>
                    <a:latin typeface="+mj-lt"/>
                  </a:rPr>
                  <a:t>This is an indication of a correlation between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𝑡</m:t>
                        </m:r>
                      </m:sub>
                    </m:sSub>
                  </m:oMath>
                </a14:m>
                <a:r>
                  <a:rPr lang="en-US" sz="2000" dirty="0">
                    <a:solidFill>
                      <a:schemeClr val="tx1"/>
                    </a:solidFill>
                    <a:latin typeface="+mj-lt"/>
                  </a:rPr>
                  <a:t> and the “previous value”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−1</m:t>
                        </m:r>
                      </m:sub>
                    </m:sSub>
                  </m:oMath>
                </a14:m>
                <a:r>
                  <a:rPr lang="en-US" sz="2000" dirty="0">
                    <a:solidFill>
                      <a:schemeClr val="tx1"/>
                    </a:solidFill>
                    <a:latin typeface="+mj-lt"/>
                  </a:rPr>
                  <a:t>.</a:t>
                </a:r>
              </a:p>
              <a:p>
                <a:pPr marL="742950" lvl="1" indent="-285750">
                  <a:buFont typeface="Arial" panose="020B0604020202020204" pitchFamily="34" charset="0"/>
                  <a:buChar char="•"/>
                </a:pPr>
                <a:r>
                  <a:rPr lang="en-US" sz="2000" dirty="0">
                    <a:solidFill>
                      <a:schemeClr val="tx1"/>
                    </a:solidFill>
                    <a:latin typeface="+mj-lt"/>
                  </a:rPr>
                  <a:t>Hence, we should include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−1</m:t>
                        </m:r>
                      </m:sub>
                    </m:sSub>
                  </m:oMath>
                </a14:m>
                <a:r>
                  <a:rPr lang="en-US" sz="2000" dirty="0">
                    <a:solidFill>
                      <a:schemeClr val="tx1"/>
                    </a:solidFill>
                    <a:latin typeface="+mj-lt"/>
                  </a:rPr>
                  <a:t> in our model.</a:t>
                </a:r>
              </a:p>
              <a:p>
                <a:pPr marL="742950" lvl="1" indent="-285750">
                  <a:buFont typeface="Arial" panose="020B0604020202020204" pitchFamily="34" charset="0"/>
                  <a:buChar char="•"/>
                </a:pPr>
                <a:r>
                  <a:rPr lang="en-US" sz="2000" dirty="0">
                    <a:solidFill>
                      <a:schemeClr val="tx1"/>
                    </a:solidFill>
                    <a:latin typeface="+mj-lt"/>
                  </a:rPr>
                  <a:t>Therefore we use the model</a:t>
                </a:r>
                <a:br>
                  <a:rPr lang="en-US" sz="2000" dirty="0">
                    <a:solidFill>
                      <a:schemeClr val="tx1"/>
                    </a:solidFill>
                    <a:latin typeface="+mj-lt"/>
                  </a:rPr>
                </a:b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𝑡</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𝑎</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𝑏𝑡</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𝑐</m:t>
                        </m:r>
                      </m:e>
                      <m:sub>
                        <m:r>
                          <a:rPr lang="en-US" sz="2000" b="0" i="1" smtClean="0">
                            <a:solidFill>
                              <a:schemeClr val="tx1"/>
                            </a:solidFill>
                            <a:latin typeface="Cambria Math" panose="02040503050406030204" pitchFamily="18" charset="0"/>
                          </a:rPr>
                          <m:t>1</m:t>
                        </m:r>
                      </m:sub>
                    </m:sSub>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−1</m:t>
                        </m:r>
                      </m:sub>
                    </m:sSub>
                  </m:oMath>
                </a14:m>
                <a:endParaRPr lang="en-US" sz="2000" dirty="0">
                  <a:solidFill>
                    <a:schemeClr val="tx1"/>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57200" y="1457094"/>
                <a:ext cx="8229600" cy="1938992"/>
              </a:xfrm>
              <a:prstGeom prst="rect">
                <a:avLst/>
              </a:prstGeom>
              <a:blipFill>
                <a:blip r:embed="rId4"/>
                <a:stretch>
                  <a:fillRect l="-591" t="-93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845B0EA-B64F-4784-AEBA-1C46B3D6DF94}"/>
              </a:ext>
            </a:extLst>
          </p:cNvPr>
          <p:cNvPicPr>
            <a:picLocks noChangeAspect="1"/>
          </p:cNvPicPr>
          <p:nvPr/>
        </p:nvPicPr>
        <p:blipFill>
          <a:blip r:embed="rId5"/>
          <a:stretch>
            <a:fillRect/>
          </a:stretch>
        </p:blipFill>
        <p:spPr>
          <a:xfrm>
            <a:off x="1991360" y="3479799"/>
            <a:ext cx="4886960" cy="3368557"/>
          </a:xfrm>
          <a:prstGeom prst="rect">
            <a:avLst/>
          </a:prstGeom>
        </p:spPr>
      </p:pic>
    </p:spTree>
    <p:extLst>
      <p:ext uri="{BB962C8B-B14F-4D97-AF65-F5344CB8AC3E}">
        <p14:creationId xmlns:p14="http://schemas.microsoft.com/office/powerpoint/2010/main" val="81111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1457094"/>
                <a:ext cx="8229600"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000" dirty="0">
                    <a:solidFill>
                      <a:schemeClr val="tx1"/>
                    </a:solidFill>
                    <a:latin typeface="+mj-lt"/>
                  </a:rPr>
                  <a:t>We have settled on the model</a:t>
                </a:r>
                <a:br>
                  <a:rPr lang="en-US" sz="2000" dirty="0">
                    <a:solidFill>
                      <a:schemeClr val="tx1"/>
                    </a:solidFill>
                    <a:latin typeface="+mj-lt"/>
                  </a:rPr>
                </a:b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𝑋</m:t>
                        </m:r>
                      </m:e>
                      <m:sub>
                        <m:r>
                          <a:rPr lang="en-US" sz="2000" i="1">
                            <a:solidFill>
                              <a:schemeClr val="tx1"/>
                            </a:solidFill>
                            <a:latin typeface="Cambria Math" panose="02040503050406030204" pitchFamily="18" charset="0"/>
                          </a:rPr>
                          <m:t>𝑡</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𝑎</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𝑏𝑡</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𝑐</m:t>
                        </m:r>
                      </m:e>
                      <m:sub>
                        <m:r>
                          <a:rPr lang="en-US" sz="2000" i="1">
                            <a:solidFill>
                              <a:schemeClr val="tx1"/>
                            </a:solidFill>
                            <a:latin typeface="Cambria Math" panose="02040503050406030204" pitchFamily="18" charset="0"/>
                          </a:rPr>
                          <m:t>1</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𝑋</m:t>
                        </m:r>
                      </m:e>
                      <m:sub>
                        <m:r>
                          <a:rPr lang="en-US" sz="2000" i="1">
                            <a:solidFill>
                              <a:schemeClr val="tx1"/>
                            </a:solidFill>
                            <a:latin typeface="Cambria Math" panose="02040503050406030204" pitchFamily="18" charset="0"/>
                          </a:rPr>
                          <m:t>𝑡</m:t>
                        </m:r>
                        <m:r>
                          <a:rPr lang="en-US" sz="2000" i="1">
                            <a:solidFill>
                              <a:schemeClr val="tx1"/>
                            </a:solidFill>
                            <a:latin typeface="Cambria Math" panose="02040503050406030204" pitchFamily="18" charset="0"/>
                          </a:rPr>
                          <m:t>−1</m:t>
                        </m:r>
                      </m:sub>
                    </m:sSub>
                  </m:oMath>
                </a14:m>
                <a:endParaRPr lang="en-US" sz="2000" dirty="0">
                  <a:solidFill>
                    <a:schemeClr val="tx1"/>
                  </a:solidFill>
                  <a:latin typeface="+mj-lt"/>
                </a:endParaRPr>
              </a:p>
              <a:p>
                <a:pPr marL="342900" indent="-342900">
                  <a:buFont typeface="Arial" panose="020B0604020202020204" pitchFamily="34" charset="0"/>
                  <a:buChar char="•"/>
                </a:pPr>
                <a:r>
                  <a:rPr lang="en-US" sz="2000" dirty="0">
                    <a:solidFill>
                      <a:schemeClr val="tx1"/>
                    </a:solidFill>
                    <a:latin typeface="+mj-lt"/>
                  </a:rPr>
                  <a:t>We now need to find the coefficients </a:t>
                </a:r>
                <a14:m>
                  <m:oMath xmlns:m="http://schemas.openxmlformats.org/officeDocument/2006/math">
                    <m:r>
                      <a:rPr lang="en-US" sz="2000" b="0" i="1" smtClean="0">
                        <a:solidFill>
                          <a:schemeClr val="tx1"/>
                        </a:solidFill>
                        <a:latin typeface="Cambria Math" panose="02040503050406030204" pitchFamily="18" charset="0"/>
                      </a:rPr>
                      <m:t>𝑎</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𝑏</m:t>
                    </m:r>
                    <m:r>
                      <a:rPr lang="en-US" sz="2000" b="0" i="1" smtClean="0">
                        <a:solidFill>
                          <a:schemeClr val="tx1"/>
                        </a:solidFill>
                        <a:latin typeface="Cambria Math" panose="02040503050406030204" pitchFamily="18" charset="0"/>
                      </a:rPr>
                      <m:t>,</m:t>
                    </m:r>
                  </m:oMath>
                </a14:m>
                <a:r>
                  <a:rPr lang="en-US" sz="2000" dirty="0">
                    <a:solidFill>
                      <a:schemeClr val="tx1"/>
                    </a:solidFill>
                    <a:latin typeface="+mj-lt"/>
                  </a:rPr>
                  <a:t> and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𝑐</m:t>
                        </m:r>
                      </m:e>
                      <m:sub>
                        <m:r>
                          <a:rPr lang="en-US" sz="2000" b="0" i="1" smtClean="0">
                            <a:solidFill>
                              <a:schemeClr val="tx1"/>
                            </a:solidFill>
                            <a:latin typeface="Cambria Math" panose="02040503050406030204" pitchFamily="18" charset="0"/>
                          </a:rPr>
                          <m:t>1</m:t>
                        </m:r>
                      </m:sub>
                    </m:sSub>
                  </m:oMath>
                </a14:m>
                <a:r>
                  <a:rPr lang="en-US" sz="2000" dirty="0">
                    <a:solidFill>
                      <a:schemeClr val="tx1"/>
                    </a:solidFill>
                    <a:latin typeface="+mj-lt"/>
                  </a:rPr>
                  <a:t>. We can accomplish this by linear regression. </a:t>
                </a:r>
              </a:p>
              <a:p>
                <a:pPr marL="800100" lvl="1" indent="-342900">
                  <a:buFont typeface="Calibri" panose="020F0502020204030204" pitchFamily="34" charset="0"/>
                  <a:buChar char="‒"/>
                </a:pPr>
                <a:r>
                  <a:rPr lang="en-US" sz="2000" dirty="0">
                    <a:solidFill>
                      <a:schemeClr val="tx1"/>
                    </a:solidFill>
                    <a:latin typeface="+mj-lt"/>
                  </a:rPr>
                  <a:t>We first need to adjust the data values.</a:t>
                </a:r>
              </a:p>
            </p:txBody>
          </p:sp>
        </mc:Choice>
        <mc:Fallback xmlns="">
          <p:sp>
            <p:nvSpPr>
              <p:cNvPr id="12" name="TextBox 11"/>
              <p:cNvSpPr txBox="1">
                <a:spLocks noRot="1" noChangeAspect="1" noMove="1" noResize="1" noEditPoints="1" noAdjustHandles="1" noChangeArrowheads="1" noChangeShapeType="1" noTextEdit="1"/>
              </p:cNvSpPr>
              <p:nvPr/>
            </p:nvSpPr>
            <p:spPr>
              <a:xfrm>
                <a:off x="457200" y="1457094"/>
                <a:ext cx="8229600" cy="1631216"/>
              </a:xfrm>
              <a:prstGeom prst="rect">
                <a:avLst/>
              </a:prstGeom>
              <a:blipFill>
                <a:blip r:embed="rId4"/>
                <a:stretch>
                  <a:fillRect l="-517" t="-1103" b="-51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07BEE64-E3F3-4880-8EB5-0B11A6572616}"/>
              </a:ext>
            </a:extLst>
          </p:cNvPr>
          <p:cNvPicPr>
            <a:picLocks noChangeAspect="1"/>
          </p:cNvPicPr>
          <p:nvPr/>
        </p:nvPicPr>
        <p:blipFill rotWithShape="1">
          <a:blip r:embed="rId5"/>
          <a:srcRect b="33419"/>
          <a:stretch/>
        </p:blipFill>
        <p:spPr>
          <a:xfrm>
            <a:off x="460375" y="3584257"/>
            <a:ext cx="1771650" cy="3202623"/>
          </a:xfrm>
          <a:prstGeom prst="rect">
            <a:avLst/>
          </a:prstGeom>
        </p:spPr>
      </p:pic>
      <p:sp>
        <p:nvSpPr>
          <p:cNvPr id="9" name="TextBox 8">
            <a:extLst>
              <a:ext uri="{FF2B5EF4-FFF2-40B4-BE49-F238E27FC236}">
                <a16:creationId xmlns:a16="http://schemas.microsoft.com/office/drawing/2014/main" id="{197CF18E-396D-481D-9884-1B396B0AF54F}"/>
              </a:ext>
            </a:extLst>
          </p:cNvPr>
          <p:cNvSpPr txBox="1"/>
          <p:nvPr/>
        </p:nvSpPr>
        <p:spPr>
          <a:xfrm>
            <a:off x="833121" y="3190240"/>
            <a:ext cx="985520" cy="369332"/>
          </a:xfrm>
          <a:prstGeom prst="rect">
            <a:avLst/>
          </a:prstGeom>
          <a:noFill/>
        </p:spPr>
        <p:txBody>
          <a:bodyPr wrap="square" rtlCol="0">
            <a:spAutoFit/>
          </a:bodyPr>
          <a:lstStyle/>
          <a:p>
            <a:r>
              <a:rPr lang="en-US" b="1" u="sng" dirty="0"/>
              <a:t>Original</a:t>
            </a:r>
          </a:p>
        </p:txBody>
      </p:sp>
      <p:pic>
        <p:nvPicPr>
          <p:cNvPr id="10" name="Picture 9">
            <a:extLst>
              <a:ext uri="{FF2B5EF4-FFF2-40B4-BE49-F238E27FC236}">
                <a16:creationId xmlns:a16="http://schemas.microsoft.com/office/drawing/2014/main" id="{0126239A-8C22-4286-8563-9F84FA076149}"/>
              </a:ext>
            </a:extLst>
          </p:cNvPr>
          <p:cNvPicPr>
            <a:picLocks noChangeAspect="1"/>
          </p:cNvPicPr>
          <p:nvPr/>
        </p:nvPicPr>
        <p:blipFill rotWithShape="1">
          <a:blip r:embed="rId6"/>
          <a:srcRect b="42327"/>
          <a:stretch/>
        </p:blipFill>
        <p:spPr>
          <a:xfrm>
            <a:off x="2651918" y="3584256"/>
            <a:ext cx="3048000" cy="3202624"/>
          </a:xfrm>
          <a:prstGeom prst="rect">
            <a:avLst/>
          </a:prstGeom>
        </p:spPr>
      </p:pic>
      <p:sp>
        <p:nvSpPr>
          <p:cNvPr id="13" name="TextBox 12">
            <a:extLst>
              <a:ext uri="{FF2B5EF4-FFF2-40B4-BE49-F238E27FC236}">
                <a16:creationId xmlns:a16="http://schemas.microsoft.com/office/drawing/2014/main" id="{62639897-B973-4130-8F19-A906AD4E0D4D}"/>
              </a:ext>
            </a:extLst>
          </p:cNvPr>
          <p:cNvSpPr txBox="1"/>
          <p:nvPr/>
        </p:nvSpPr>
        <p:spPr>
          <a:xfrm>
            <a:off x="2641758" y="3190240"/>
            <a:ext cx="3054509" cy="369332"/>
          </a:xfrm>
          <a:prstGeom prst="rect">
            <a:avLst/>
          </a:prstGeom>
          <a:noFill/>
        </p:spPr>
        <p:txBody>
          <a:bodyPr wrap="square" rtlCol="0">
            <a:spAutoFit/>
          </a:bodyPr>
          <a:lstStyle/>
          <a:p>
            <a:r>
              <a:rPr lang="en-US" b="1" u="sng" dirty="0"/>
              <a:t>Add Predictor (Previous Data)</a:t>
            </a:r>
          </a:p>
        </p:txBody>
      </p:sp>
      <p:sp>
        <p:nvSpPr>
          <p:cNvPr id="14" name="TextBox 13">
            <a:extLst>
              <a:ext uri="{FF2B5EF4-FFF2-40B4-BE49-F238E27FC236}">
                <a16:creationId xmlns:a16="http://schemas.microsoft.com/office/drawing/2014/main" id="{65993097-DA95-4879-9EF0-850B89459345}"/>
              </a:ext>
            </a:extLst>
          </p:cNvPr>
          <p:cNvSpPr txBox="1"/>
          <p:nvPr/>
        </p:nvSpPr>
        <p:spPr>
          <a:xfrm>
            <a:off x="6451759" y="3200399"/>
            <a:ext cx="2092802" cy="369332"/>
          </a:xfrm>
          <a:prstGeom prst="rect">
            <a:avLst/>
          </a:prstGeom>
          <a:noFill/>
        </p:spPr>
        <p:txBody>
          <a:bodyPr wrap="square" rtlCol="0">
            <a:spAutoFit/>
          </a:bodyPr>
          <a:lstStyle/>
          <a:p>
            <a:r>
              <a:rPr lang="en-US" b="1" u="sng" dirty="0"/>
              <a:t>Throw Out 1</a:t>
            </a:r>
            <a:r>
              <a:rPr lang="en-US" b="1" u="sng" baseline="30000" dirty="0"/>
              <a:t>st</a:t>
            </a:r>
            <a:r>
              <a:rPr lang="en-US" b="1" u="sng" dirty="0"/>
              <a:t> Value</a:t>
            </a:r>
          </a:p>
        </p:txBody>
      </p:sp>
      <p:pic>
        <p:nvPicPr>
          <p:cNvPr id="15" name="Picture 14">
            <a:extLst>
              <a:ext uri="{FF2B5EF4-FFF2-40B4-BE49-F238E27FC236}">
                <a16:creationId xmlns:a16="http://schemas.microsoft.com/office/drawing/2014/main" id="{039B8D12-4335-4D83-8058-EFF69F62CEDA}"/>
              </a:ext>
            </a:extLst>
          </p:cNvPr>
          <p:cNvPicPr>
            <a:picLocks noChangeAspect="1"/>
          </p:cNvPicPr>
          <p:nvPr/>
        </p:nvPicPr>
        <p:blipFill>
          <a:blip r:embed="rId7"/>
          <a:stretch>
            <a:fillRect/>
          </a:stretch>
        </p:blipFill>
        <p:spPr>
          <a:xfrm>
            <a:off x="5944235" y="3559175"/>
            <a:ext cx="3067050" cy="3295650"/>
          </a:xfrm>
          <a:prstGeom prst="rect">
            <a:avLst/>
          </a:prstGeom>
        </p:spPr>
      </p:pic>
    </p:spTree>
    <p:extLst>
      <p:ext uri="{BB962C8B-B14F-4D97-AF65-F5344CB8AC3E}">
        <p14:creationId xmlns:p14="http://schemas.microsoft.com/office/powerpoint/2010/main" val="36142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par>
                                <p:cTn id="16" presetID="16" presetClass="entr" presetSubtype="21"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1457094"/>
                <a:ext cx="5487035" cy="47089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solidFill>
                      <a:schemeClr val="tx1"/>
                    </a:solidFill>
                    <a:latin typeface="+mj-lt"/>
                  </a:rPr>
                  <a:t>Using Linear Regression on the data set we constructed we find the regression equation</a:t>
                </a:r>
              </a:p>
              <a:p>
                <a:pPr/>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𝑋</m:t>
                          </m:r>
                        </m:e>
                        <m:sub>
                          <m:r>
                            <a:rPr lang="en-US" sz="2000" i="1">
                              <a:solidFill>
                                <a:schemeClr val="tx1"/>
                              </a:solidFill>
                              <a:latin typeface="Cambria Math" panose="02040503050406030204" pitchFamily="18" charset="0"/>
                            </a:rPr>
                            <m:t>𝑡</m:t>
                          </m:r>
                        </m:sub>
                      </m:sSub>
                      <m:r>
                        <a:rPr lang="en-US" sz="2000" i="1">
                          <a:solidFill>
                            <a:schemeClr val="tx1"/>
                          </a:solidFill>
                          <a:latin typeface="Cambria Math" panose="02040503050406030204" pitchFamily="18" charset="0"/>
                        </a:rPr>
                        <m:t>=1.60+0.033</m:t>
                      </m:r>
                      <m:r>
                        <a:rPr lang="en-US" sz="2000" i="1">
                          <a:solidFill>
                            <a:schemeClr val="tx1"/>
                          </a:solidFill>
                          <a:latin typeface="Cambria Math" panose="02040503050406030204" pitchFamily="18" charset="0"/>
                        </a:rPr>
                        <m:t>𝑡</m:t>
                      </m:r>
                      <m:r>
                        <a:rPr lang="en-US" sz="2000" i="1">
                          <a:solidFill>
                            <a:schemeClr val="tx1"/>
                          </a:solidFill>
                          <a:latin typeface="Cambria Math" panose="02040503050406030204" pitchFamily="18" charset="0"/>
                        </a:rPr>
                        <m:t>+0.698</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𝑋</m:t>
                          </m:r>
                        </m:e>
                        <m:sub>
                          <m:r>
                            <a:rPr lang="en-US" sz="2000" i="1">
                              <a:solidFill>
                                <a:schemeClr val="tx1"/>
                              </a:solidFill>
                              <a:latin typeface="Cambria Math" panose="02040503050406030204" pitchFamily="18" charset="0"/>
                            </a:rPr>
                            <m:t>𝑡</m:t>
                          </m:r>
                          <m:r>
                            <a:rPr lang="en-US" sz="2000" i="1">
                              <a:solidFill>
                                <a:schemeClr val="tx1"/>
                              </a:solidFill>
                              <a:latin typeface="Cambria Math" panose="02040503050406030204" pitchFamily="18" charset="0"/>
                            </a:rPr>
                            <m:t>−1</m:t>
                          </m:r>
                        </m:sub>
                      </m:sSub>
                    </m:oMath>
                  </m:oMathPara>
                </a14:m>
                <a:endParaRPr lang="en-US" sz="2000" dirty="0">
                  <a:solidFill>
                    <a:schemeClr val="tx1"/>
                  </a:solidFill>
                  <a:latin typeface="+mj-lt"/>
                </a:endParaRPr>
              </a:p>
              <a:p>
                <a:r>
                  <a:rPr lang="en-US" sz="2000" dirty="0">
                    <a:solidFill>
                      <a:schemeClr val="tx1"/>
                    </a:solidFill>
                    <a:latin typeface="+mj-lt"/>
                  </a:rPr>
                  <a:t>where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𝑡</m:t>
                        </m:r>
                      </m:sub>
                    </m:sSub>
                  </m:oMath>
                </a14:m>
                <a:r>
                  <a:rPr lang="en-US" sz="2000" dirty="0">
                    <a:solidFill>
                      <a:schemeClr val="tx1"/>
                    </a:solidFill>
                    <a:latin typeface="+mj-lt"/>
                  </a:rPr>
                  <a:t> is the CM1 index </a:t>
                </a:r>
                <a14:m>
                  <m:oMath xmlns:m="http://schemas.openxmlformats.org/officeDocument/2006/math">
                    <m:r>
                      <a:rPr lang="en-US" sz="2000" i="1" dirty="0" smtClean="0">
                        <a:solidFill>
                          <a:schemeClr val="tx1"/>
                        </a:solidFill>
                        <a:latin typeface="Cambria Math" panose="02040503050406030204" pitchFamily="18" charset="0"/>
                      </a:rPr>
                      <m:t>𝑡</m:t>
                    </m:r>
                  </m:oMath>
                </a14:m>
                <a:r>
                  <a:rPr lang="en-US" sz="2000" dirty="0">
                    <a:solidFill>
                      <a:schemeClr val="tx1"/>
                    </a:solidFill>
                    <a:latin typeface="+mj-lt"/>
                  </a:rPr>
                  <a:t> months after May 1986.</a:t>
                </a:r>
              </a:p>
              <a:p>
                <a:pPr marL="342900" indent="-342900">
                  <a:buFont typeface="Arial" panose="020B0604020202020204" pitchFamily="34" charset="0"/>
                  <a:buChar char="•"/>
                </a:pPr>
                <a:r>
                  <a:rPr lang="en-US" sz="2000" dirty="0">
                    <a:solidFill>
                      <a:schemeClr val="tx1"/>
                    </a:solidFill>
                    <a:latin typeface="+mj-lt"/>
                  </a:rPr>
                  <a:t>This indicates an upward trend </a:t>
                </a:r>
                <a14:m>
                  <m:oMath xmlns:m="http://schemas.openxmlformats.org/officeDocument/2006/math">
                    <m:r>
                      <a:rPr lang="en-US" sz="2000" i="1">
                        <a:solidFill>
                          <a:schemeClr val="tx1"/>
                        </a:solidFill>
                        <a:latin typeface="Cambria Math" panose="02040503050406030204" pitchFamily="18" charset="0"/>
                      </a:rPr>
                      <m:t>1.60+0.033</m:t>
                    </m:r>
                    <m:r>
                      <a:rPr lang="en-US" sz="2000" i="1">
                        <a:solidFill>
                          <a:schemeClr val="tx1"/>
                        </a:solidFill>
                        <a:latin typeface="Cambria Math" panose="02040503050406030204" pitchFamily="18" charset="0"/>
                      </a:rPr>
                      <m:t>𝑡</m:t>
                    </m:r>
                  </m:oMath>
                </a14:m>
                <a:r>
                  <a:rPr lang="en-US" sz="2000" dirty="0">
                    <a:solidFill>
                      <a:schemeClr val="tx1"/>
                    </a:solidFill>
                    <a:latin typeface="+mj-lt"/>
                  </a:rPr>
                  <a:t> along with some serial dependence between the CM1 index on subsequent months.</a:t>
                </a:r>
              </a:p>
              <a:p>
                <a:pPr marL="342900" indent="-342900">
                  <a:buFont typeface="Arial" panose="020B0604020202020204" pitchFamily="34" charset="0"/>
                  <a:buChar char="•"/>
                </a:pPr>
                <a:r>
                  <a:rPr lang="en-US" sz="2000" dirty="0">
                    <a:solidFill>
                      <a:schemeClr val="tx1"/>
                    </a:solidFill>
                    <a:latin typeface="+mj-lt"/>
                  </a:rPr>
                  <a:t>The statistic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𝑅</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≈94.1%</m:t>
                    </m:r>
                  </m:oMath>
                </a14:m>
                <a:r>
                  <a:rPr lang="en-US" sz="2000" dirty="0">
                    <a:solidFill>
                      <a:schemeClr val="tx1"/>
                    </a:solidFill>
                    <a:latin typeface="+mj-lt"/>
                  </a:rPr>
                  <a:t> indicates that the combination of trend and the CM1 index from the last month predicts </a:t>
                </a:r>
                <a14:m>
                  <m:oMath xmlns:m="http://schemas.openxmlformats.org/officeDocument/2006/math">
                    <m:r>
                      <a:rPr lang="en-US" sz="2000" b="0" i="1" smtClean="0">
                        <a:solidFill>
                          <a:schemeClr val="tx1"/>
                        </a:solidFill>
                        <a:latin typeface="Cambria Math" panose="02040503050406030204" pitchFamily="18" charset="0"/>
                      </a:rPr>
                      <m:t>94.1%</m:t>
                    </m:r>
                  </m:oMath>
                </a14:m>
                <a:r>
                  <a:rPr lang="en-US" sz="2000" dirty="0">
                    <a:solidFill>
                      <a:schemeClr val="tx1"/>
                    </a:solidFill>
                    <a:latin typeface="+mj-lt"/>
                  </a:rPr>
                  <a:t> of the variations in the CM1 index.</a:t>
                </a:r>
              </a:p>
              <a:p>
                <a:pPr marL="342900" indent="-342900">
                  <a:buFont typeface="Arial" panose="020B0604020202020204" pitchFamily="34" charset="0"/>
                  <a:buChar char="•"/>
                </a:pPr>
                <a:r>
                  <a:rPr lang="en-US" sz="2000" dirty="0">
                    <a:solidFill>
                      <a:schemeClr val="tx1"/>
                    </a:solidFill>
                    <a:latin typeface="+mj-lt"/>
                  </a:rPr>
                  <a:t>This is a significant improvement over the value </a:t>
                </a:r>
                <a14:m>
                  <m:oMath xmlns:m="http://schemas.openxmlformats.org/officeDocument/2006/math">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𝑅</m:t>
                        </m:r>
                      </m:e>
                      <m:sup>
                        <m:r>
                          <a:rPr lang="en-US" sz="2000" i="1">
                            <a:solidFill>
                              <a:schemeClr val="tx1"/>
                            </a:solidFill>
                            <a:latin typeface="Cambria Math" panose="02040503050406030204" pitchFamily="18" charset="0"/>
                          </a:rPr>
                          <m:t>2</m:t>
                        </m:r>
                      </m:sup>
                    </m:sSup>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83</m:t>
                    </m:r>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0</m:t>
                    </m:r>
                    <m:r>
                      <a:rPr lang="en-US" sz="2000" i="1">
                        <a:solidFill>
                          <a:schemeClr val="tx1"/>
                        </a:solidFill>
                        <a:latin typeface="Cambria Math" panose="02040503050406030204" pitchFamily="18" charset="0"/>
                      </a:rPr>
                      <m:t>%</m:t>
                    </m:r>
                  </m:oMath>
                </a14:m>
                <a:r>
                  <a:rPr lang="en-US" sz="2000" dirty="0">
                    <a:solidFill>
                      <a:schemeClr val="tx1"/>
                    </a:solidFill>
                    <a:latin typeface="+mj-lt"/>
                  </a:rPr>
                  <a:t> for the simple linear regression model.</a:t>
                </a:r>
              </a:p>
            </p:txBody>
          </p:sp>
        </mc:Choice>
        <mc:Fallback xmlns="">
          <p:sp>
            <p:nvSpPr>
              <p:cNvPr id="12" name="TextBox 11"/>
              <p:cNvSpPr txBox="1">
                <a:spLocks noRot="1" noChangeAspect="1" noMove="1" noResize="1" noEditPoints="1" noAdjustHandles="1" noChangeArrowheads="1" noChangeShapeType="1" noTextEdit="1"/>
              </p:cNvSpPr>
              <p:nvPr/>
            </p:nvSpPr>
            <p:spPr>
              <a:xfrm>
                <a:off x="457200" y="1457094"/>
                <a:ext cx="5487035" cy="4708981"/>
              </a:xfrm>
              <a:prstGeom prst="rect">
                <a:avLst/>
              </a:prstGeom>
              <a:blipFill>
                <a:blip r:embed="rId4"/>
                <a:stretch>
                  <a:fillRect l="-885" t="-387" r="-885" b="-116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58F14928-ADEB-4878-9C6B-7ADD178678DB}"/>
              </a:ext>
            </a:extLst>
          </p:cNvPr>
          <p:cNvPicPr>
            <a:picLocks noChangeAspect="1"/>
          </p:cNvPicPr>
          <p:nvPr/>
        </p:nvPicPr>
        <p:blipFill>
          <a:blip r:embed="rId5"/>
          <a:stretch>
            <a:fillRect/>
          </a:stretch>
        </p:blipFill>
        <p:spPr>
          <a:xfrm>
            <a:off x="6005195" y="1482725"/>
            <a:ext cx="3067050" cy="5324475"/>
          </a:xfrm>
          <a:prstGeom prst="rect">
            <a:avLst/>
          </a:prstGeom>
        </p:spPr>
      </p:pic>
    </p:spTree>
    <p:extLst>
      <p:ext uri="{BB962C8B-B14F-4D97-AF65-F5344CB8AC3E}">
        <p14:creationId xmlns:p14="http://schemas.microsoft.com/office/powerpoint/2010/main" val="347723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1457094"/>
                <a:ext cx="8138159" cy="193905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solidFill>
                      <a:schemeClr val="tx1"/>
                    </a:solidFill>
                    <a:latin typeface="+mj-lt"/>
                  </a:rPr>
                  <a:t>On the right we have</a:t>
                </a:r>
              </a:p>
              <a:p>
                <a:pPr marL="342900" indent="-342900">
                  <a:buFont typeface="Arial" panose="020B0604020202020204" pitchFamily="34" charset="0"/>
                  <a:buChar char="•"/>
                </a:pPr>
                <a:r>
                  <a:rPr lang="en-US" sz="2000" dirty="0">
                    <a:solidFill>
                      <a:schemeClr val="tx1"/>
                    </a:solidFill>
                    <a:latin typeface="+mj-lt"/>
                  </a:rPr>
                  <a:t>Scatter plot of original data in blue. </a:t>
                </a:r>
              </a:p>
              <a:p>
                <a:pPr marL="342900" indent="-342900">
                  <a:buFont typeface="Arial" panose="020B0604020202020204" pitchFamily="34" charset="0"/>
                  <a:buChar char="•"/>
                </a:pPr>
                <a:r>
                  <a:rPr lang="en-US" sz="2000" dirty="0">
                    <a:solidFill>
                      <a:schemeClr val="tx1"/>
                    </a:solidFill>
                    <a:latin typeface="+mj-lt"/>
                  </a:rPr>
                  <a:t>Trend line (OLS) in green</a:t>
                </a:r>
                <a:br>
                  <a:rPr lang="en-US" sz="2000" dirty="0">
                    <a:solidFill>
                      <a:schemeClr val="tx1"/>
                    </a:solidFill>
                    <a:latin typeface="+mj-lt"/>
                  </a:rPr>
                </a:br>
                <a14:m>
                  <m:oMath xmlns:m="http://schemas.openxmlformats.org/officeDocument/2006/math">
                    <m:r>
                      <a:rPr lang="en-US" sz="2000" i="1" smtClean="0">
                        <a:solidFill>
                          <a:srgbClr val="00B050"/>
                        </a:solidFill>
                        <a:latin typeface="Cambria Math" panose="02040503050406030204" pitchFamily="18" charset="0"/>
                      </a:rPr>
                      <m:t>𝑦</m:t>
                    </m:r>
                    <m:r>
                      <a:rPr lang="en-US" sz="2000" i="1" smtClean="0">
                        <a:solidFill>
                          <a:srgbClr val="00B050"/>
                        </a:solidFill>
                        <a:latin typeface="Cambria Math" panose="02040503050406030204" pitchFamily="18" charset="0"/>
                      </a:rPr>
                      <m:t>=5.447+0.097</m:t>
                    </m:r>
                    <m:r>
                      <a:rPr lang="en-US" sz="2000" i="1" smtClean="0">
                        <a:solidFill>
                          <a:srgbClr val="00B050"/>
                        </a:solidFill>
                        <a:latin typeface="Cambria Math" panose="02040503050406030204" pitchFamily="18" charset="0"/>
                      </a:rPr>
                      <m:t>𝑡</m:t>
                    </m:r>
                  </m:oMath>
                </a14:m>
                <a:br>
                  <a:rPr lang="en-US" sz="2000" dirty="0">
                    <a:solidFill>
                      <a:schemeClr val="tx1"/>
                    </a:solidFill>
                    <a:latin typeface="+mj-lt"/>
                  </a:rPr>
                </a:br>
                <a:endParaRPr lang="en-US" sz="2000" dirty="0">
                  <a:solidFill>
                    <a:schemeClr val="tx1"/>
                  </a:solidFill>
                  <a:latin typeface="+mj-lt"/>
                </a:endParaRPr>
              </a:p>
              <a:p>
                <a:pPr marL="342900" indent="-342900">
                  <a:buFont typeface="Arial" panose="020B0604020202020204" pitchFamily="34" charset="0"/>
                  <a:buChar char="•"/>
                </a:pPr>
                <a:r>
                  <a:rPr lang="en-US" sz="2000" dirty="0">
                    <a:solidFill>
                      <a:schemeClr val="tx1"/>
                    </a:solidFill>
                    <a:latin typeface="+mj-lt"/>
                  </a:rPr>
                  <a:t>Time Series model in red</a:t>
                </a:r>
                <a:br>
                  <a:rPr lang="en-US" sz="2000" dirty="0">
                    <a:solidFill>
                      <a:schemeClr val="tx1"/>
                    </a:solidFill>
                    <a:latin typeface="+mj-lt"/>
                  </a:rPr>
                </a:br>
                <a14:m>
                  <m:oMath xmlns:m="http://schemas.openxmlformats.org/officeDocument/2006/math">
                    <m:sSub>
                      <m:sSubPr>
                        <m:ctrlPr>
                          <a:rPr lang="en-US" sz="2000" i="1" smtClean="0">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𝑋</m:t>
                        </m:r>
                      </m:e>
                      <m:sub>
                        <m:r>
                          <a:rPr lang="en-US" sz="2000" i="1">
                            <a:solidFill>
                              <a:srgbClr val="FF0000"/>
                            </a:solidFill>
                            <a:latin typeface="Cambria Math" panose="02040503050406030204" pitchFamily="18" charset="0"/>
                          </a:rPr>
                          <m:t>𝑡</m:t>
                        </m:r>
                      </m:sub>
                    </m:sSub>
                    <m:r>
                      <a:rPr lang="en-US" sz="2000" i="1">
                        <a:solidFill>
                          <a:srgbClr val="FF0000"/>
                        </a:solidFill>
                        <a:latin typeface="Cambria Math" panose="02040503050406030204" pitchFamily="18" charset="0"/>
                      </a:rPr>
                      <m:t>=1.60+0.033</m:t>
                    </m:r>
                    <m:r>
                      <a:rPr lang="en-US" sz="2000" i="1">
                        <a:solidFill>
                          <a:srgbClr val="FF0000"/>
                        </a:solidFill>
                        <a:latin typeface="Cambria Math" panose="02040503050406030204" pitchFamily="18" charset="0"/>
                      </a:rPr>
                      <m:t>𝑡</m:t>
                    </m:r>
                    <m:r>
                      <a:rPr lang="en-US" sz="2000" i="1">
                        <a:solidFill>
                          <a:srgbClr val="FF0000"/>
                        </a:solidFill>
                        <a:latin typeface="Cambria Math" panose="02040503050406030204" pitchFamily="18" charset="0"/>
                      </a:rPr>
                      <m:t>+0.698</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𝑋</m:t>
                        </m:r>
                      </m:e>
                      <m:sub>
                        <m:r>
                          <a:rPr lang="en-US" sz="2000" i="1">
                            <a:solidFill>
                              <a:srgbClr val="FF0000"/>
                            </a:solidFill>
                            <a:latin typeface="Cambria Math" panose="02040503050406030204" pitchFamily="18" charset="0"/>
                          </a:rPr>
                          <m:t>𝑡</m:t>
                        </m:r>
                        <m:r>
                          <a:rPr lang="en-US" sz="2000" i="1">
                            <a:solidFill>
                              <a:srgbClr val="FF0000"/>
                            </a:solidFill>
                            <a:latin typeface="Cambria Math" panose="02040503050406030204" pitchFamily="18" charset="0"/>
                          </a:rPr>
                          <m:t>−1</m:t>
                        </m:r>
                      </m:sub>
                    </m:sSub>
                  </m:oMath>
                </a14:m>
                <a:br>
                  <a:rPr lang="en-US" sz="2000" dirty="0">
                    <a:solidFill>
                      <a:schemeClr val="tx1"/>
                    </a:solidFill>
                    <a:latin typeface="+mj-lt"/>
                  </a:rPr>
                </a:br>
                <a:endParaRPr lang="en-US" sz="2000" dirty="0">
                  <a:solidFill>
                    <a:schemeClr val="tx1"/>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57200" y="1457094"/>
                <a:ext cx="8138159" cy="1939057"/>
              </a:xfrm>
              <a:prstGeom prst="rect">
                <a:avLst/>
              </a:prstGeom>
              <a:blipFill>
                <a:blip r:embed="rId4"/>
                <a:stretch>
                  <a:fillRect l="-597" t="-93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09D7584-5BB0-4D0B-8533-5DC008FA54EC}"/>
              </a:ext>
            </a:extLst>
          </p:cNvPr>
          <p:cNvPicPr>
            <a:picLocks noChangeAspect="1"/>
          </p:cNvPicPr>
          <p:nvPr/>
        </p:nvPicPr>
        <p:blipFill>
          <a:blip r:embed="rId5"/>
          <a:stretch>
            <a:fillRect/>
          </a:stretch>
        </p:blipFill>
        <p:spPr>
          <a:xfrm>
            <a:off x="3928692" y="3515684"/>
            <a:ext cx="4636188" cy="3170247"/>
          </a:xfrm>
          <a:prstGeom prst="rect">
            <a:avLst/>
          </a:prstGeom>
        </p:spPr>
      </p:pic>
    </p:spTree>
    <p:extLst>
      <p:ext uri="{BB962C8B-B14F-4D97-AF65-F5344CB8AC3E}">
        <p14:creationId xmlns:p14="http://schemas.microsoft.com/office/powerpoint/2010/main" val="1512570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1457094"/>
                <a:ext cx="8229600" cy="53105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solidFill>
                      <a:schemeClr val="tx1"/>
                    </a:solidFill>
                    <a:latin typeface="+mj-lt"/>
                  </a:rPr>
                  <a:t>We now use the regression equation</a:t>
                </a:r>
              </a:p>
              <a:p>
                <a:endParaRPr lang="en-US" sz="2000" dirty="0">
                  <a:solidFill>
                    <a:schemeClr val="tx1"/>
                  </a:solidFill>
                  <a:latin typeface="+mj-lt"/>
                </a:endParaRPr>
              </a:p>
              <a:p>
                <a:r>
                  <a:rPr lang="en-US" sz="2000" dirty="0">
                    <a:solidFill>
                      <a:schemeClr val="tx1"/>
                    </a:solidFill>
                    <a:latin typeface="+mj-lt"/>
                  </a:rPr>
                  <a:t>to forecast the value of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48</m:t>
                        </m:r>
                      </m:sub>
                    </m:sSub>
                  </m:oMath>
                </a14:m>
                <a:r>
                  <a:rPr lang="en-US" sz="2000" dirty="0">
                    <a:solidFill>
                      <a:schemeClr val="tx1"/>
                    </a:solidFill>
                    <a:latin typeface="+mj-lt"/>
                  </a:rPr>
                  <a:t>.</a:t>
                </a:r>
              </a:p>
              <a:p>
                <a:pPr marL="342900" indent="-342900">
                  <a:buFont typeface="Arial" panose="020B0604020202020204" pitchFamily="34" charset="0"/>
                  <a:buChar char="•"/>
                </a:pPr>
                <a:r>
                  <a:rPr lang="en-US" sz="2000" dirty="0">
                    <a:solidFill>
                      <a:schemeClr val="tx1"/>
                    </a:solidFill>
                    <a:latin typeface="+mj-lt"/>
                  </a:rPr>
                  <a:t>This requires us to predict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47</m:t>
                        </m:r>
                      </m:sub>
                    </m:sSub>
                    <m:r>
                      <a:rPr lang="en-US" sz="2000" b="0" i="1" smtClean="0">
                        <a:solidFill>
                          <a:schemeClr val="tx1"/>
                        </a:solidFill>
                        <a:latin typeface="Cambria Math" panose="02040503050406030204" pitchFamily="18" charset="0"/>
                      </a:rPr>
                      <m:t>, </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46</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37</m:t>
                        </m:r>
                      </m:sub>
                    </m:sSub>
                  </m:oMath>
                </a14:m>
                <a:endParaRPr lang="en-US" sz="2000" dirty="0">
                  <a:solidFill>
                    <a:schemeClr val="tx1"/>
                  </a:solidFill>
                  <a:latin typeface="+mj-lt"/>
                </a:endParaRPr>
              </a:p>
              <a:p>
                <a:pPr marL="342900" indent="-342900">
                  <a:buFont typeface="Arial" panose="020B0604020202020204" pitchFamily="34" charset="0"/>
                  <a:buChar char="•"/>
                </a:pPr>
                <a:r>
                  <a:rPr lang="en-US" sz="2000" dirty="0">
                    <a:solidFill>
                      <a:schemeClr val="tx1"/>
                    </a:solidFill>
                    <a:latin typeface="+mj-lt"/>
                  </a:rPr>
                  <a:t>Starting from our last data value of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37</m:t>
                        </m:r>
                      </m:sub>
                    </m:sSub>
                    <m:r>
                      <a:rPr lang="en-US" sz="2000" b="0" i="1" smtClean="0">
                        <a:solidFill>
                          <a:schemeClr val="tx1"/>
                        </a:solidFill>
                        <a:latin typeface="Cambria Math" panose="02040503050406030204" pitchFamily="18" charset="0"/>
                      </a:rPr>
                      <m:t>=8.44</m:t>
                    </m:r>
                  </m:oMath>
                </a14:m>
                <a:br>
                  <a:rPr lang="en-US" sz="2000" dirty="0">
                    <a:solidFill>
                      <a:schemeClr val="tx1"/>
                    </a:solidFill>
                    <a:latin typeface="+mj-lt"/>
                  </a:rPr>
                </a:b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38</m:t>
                        </m:r>
                      </m:sub>
                    </m:sSub>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1.60+0.033</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38</m:t>
                        </m:r>
                      </m:e>
                    </m:d>
                    <m:r>
                      <a:rPr lang="en-US" sz="2000" i="1">
                        <a:solidFill>
                          <a:schemeClr val="tx1"/>
                        </a:solidFill>
                        <a:latin typeface="Cambria Math" panose="02040503050406030204" pitchFamily="18" charset="0"/>
                      </a:rPr>
                      <m:t>+0.698</m:t>
                    </m:r>
                    <m:d>
                      <m:dPr>
                        <m:ctrlPr>
                          <a:rPr lang="en-US" sz="200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8.44</m:t>
                        </m:r>
                      </m:e>
                    </m:d>
                    <m:r>
                      <a:rPr lang="en-US" sz="2000" b="0" i="1" smtClean="0">
                        <a:solidFill>
                          <a:schemeClr val="tx1"/>
                        </a:solidFill>
                        <a:latin typeface="Cambria Math" panose="02040503050406030204" pitchFamily="18" charset="0"/>
                      </a:rPr>
                      <m:t>≈8.74</m:t>
                    </m:r>
                  </m:oMath>
                </a14:m>
                <a:br>
                  <a:rPr lang="en-US" sz="2000" dirty="0">
                    <a:solidFill>
                      <a:schemeClr val="tx1"/>
                    </a:solidFill>
                    <a:latin typeface="+mj-lt"/>
                  </a:rPr>
                </a:b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𝑋</m:t>
                        </m:r>
                      </m:e>
                      <m:sub>
                        <m:r>
                          <a:rPr lang="en-US" sz="2000" i="1">
                            <a:solidFill>
                              <a:schemeClr val="tx1"/>
                            </a:solidFill>
                            <a:latin typeface="Cambria Math" panose="02040503050406030204" pitchFamily="18" charset="0"/>
                          </a:rPr>
                          <m:t>3</m:t>
                        </m:r>
                        <m:r>
                          <a:rPr lang="en-US" sz="2000" b="0" i="1" smtClean="0">
                            <a:solidFill>
                              <a:schemeClr val="tx1"/>
                            </a:solidFill>
                            <a:latin typeface="Cambria Math" panose="02040503050406030204" pitchFamily="18" charset="0"/>
                          </a:rPr>
                          <m:t>9</m:t>
                        </m:r>
                      </m:sub>
                    </m:sSub>
                    <m:r>
                      <a:rPr lang="en-US" sz="2000" i="1">
                        <a:solidFill>
                          <a:schemeClr val="tx1"/>
                        </a:solidFill>
                        <a:latin typeface="Cambria Math" panose="02040503050406030204" pitchFamily="18" charset="0"/>
                      </a:rPr>
                      <m:t>=1.60+0.033</m:t>
                    </m:r>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3</m:t>
                        </m:r>
                        <m:r>
                          <a:rPr lang="en-US" sz="2000" b="0" i="1" smtClean="0">
                            <a:solidFill>
                              <a:schemeClr val="tx1"/>
                            </a:solidFill>
                            <a:latin typeface="Cambria Math" panose="02040503050406030204" pitchFamily="18" charset="0"/>
                          </a:rPr>
                          <m:t>9</m:t>
                        </m:r>
                      </m:e>
                    </m:d>
                    <m:r>
                      <a:rPr lang="en-US" sz="2000" i="1">
                        <a:solidFill>
                          <a:schemeClr val="tx1"/>
                        </a:solidFill>
                        <a:latin typeface="Cambria Math" panose="02040503050406030204" pitchFamily="18" charset="0"/>
                      </a:rPr>
                      <m:t>+0.698</m:t>
                    </m:r>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8.</m:t>
                        </m:r>
                        <m:r>
                          <a:rPr lang="en-US" sz="2000" b="0" i="1" smtClean="0">
                            <a:solidFill>
                              <a:schemeClr val="tx1"/>
                            </a:solidFill>
                            <a:latin typeface="Cambria Math" panose="02040503050406030204" pitchFamily="18" charset="0"/>
                          </a:rPr>
                          <m:t>74</m:t>
                        </m:r>
                      </m:e>
                    </m:d>
                    <m:r>
                      <a:rPr lang="en-US" sz="2000" i="1">
                        <a:solidFill>
                          <a:schemeClr val="tx1"/>
                        </a:solidFill>
                        <a:latin typeface="Cambria Math" panose="02040503050406030204" pitchFamily="18" charset="0"/>
                      </a:rPr>
                      <m:t>≈8.</m:t>
                    </m:r>
                    <m:r>
                      <a:rPr lang="en-US" sz="2000" b="0" i="1" smtClean="0">
                        <a:solidFill>
                          <a:schemeClr val="tx1"/>
                        </a:solidFill>
                        <a:latin typeface="Cambria Math" panose="02040503050406030204" pitchFamily="18" charset="0"/>
                      </a:rPr>
                      <m:t>98</m:t>
                    </m:r>
                  </m:oMath>
                </a14:m>
                <a:br>
                  <a:rPr lang="en-US" sz="2000" b="0" dirty="0">
                    <a:solidFill>
                      <a:schemeClr val="tx1"/>
                    </a:solidFill>
                    <a:latin typeface="+mj-lt"/>
                  </a:rPr>
                </a:br>
                <a14:m>
                  <m:oMath xmlns:m="http://schemas.openxmlformats.org/officeDocument/2006/math">
                    <m:r>
                      <a:rPr lang="en-US" sz="2000" b="0" i="0"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m:t>
                    </m:r>
                  </m:oMath>
                </a14:m>
                <a:br>
                  <a:rPr lang="en-US" sz="2000" b="0" dirty="0">
                    <a:solidFill>
                      <a:schemeClr val="tx1"/>
                    </a:solidFill>
                    <a:latin typeface="+mj-lt"/>
                  </a:rPr>
                </a:b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4</m:t>
                        </m:r>
                        <m:r>
                          <a:rPr lang="en-US" sz="2000" i="1">
                            <a:solidFill>
                              <a:schemeClr val="tx1"/>
                            </a:solidFill>
                            <a:latin typeface="Cambria Math" panose="02040503050406030204" pitchFamily="18" charset="0"/>
                          </a:rPr>
                          <m:t>8</m:t>
                        </m:r>
                      </m:sub>
                    </m:sSub>
                    <m:r>
                      <a:rPr lang="en-US" sz="2000" i="1">
                        <a:solidFill>
                          <a:schemeClr val="tx1"/>
                        </a:solidFill>
                        <a:latin typeface="Cambria Math" panose="02040503050406030204" pitchFamily="18" charset="0"/>
                      </a:rPr>
                      <m:t>=1.60+0.033</m:t>
                    </m:r>
                    <m:d>
                      <m:dPr>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48</m:t>
                        </m:r>
                      </m:e>
                    </m:d>
                    <m:r>
                      <a:rPr lang="en-US" sz="2000" i="1">
                        <a:solidFill>
                          <a:schemeClr val="tx1"/>
                        </a:solidFill>
                        <a:latin typeface="Cambria Math" panose="02040503050406030204" pitchFamily="18" charset="0"/>
                      </a:rPr>
                      <m:t>+0.698</m:t>
                    </m:r>
                    <m:d>
                      <m:dPr>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10.16</m:t>
                        </m:r>
                      </m:e>
                    </m:d>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10</m:t>
                    </m:r>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26</m:t>
                    </m:r>
                  </m:oMath>
                </a14:m>
                <a:br>
                  <a:rPr lang="en-US" sz="2000" dirty="0">
                    <a:solidFill>
                      <a:schemeClr val="tx1"/>
                    </a:solidFill>
                  </a:rPr>
                </a:br>
                <a:endParaRPr lang="en-US" sz="2000" dirty="0">
                  <a:solidFill>
                    <a:schemeClr val="tx1"/>
                  </a:solidFill>
                  <a:latin typeface="+mj-lt"/>
                </a:endParaRPr>
              </a:p>
              <a:p>
                <a:pPr marL="342900" indent="-342900">
                  <a:buFont typeface="Arial" panose="020B0604020202020204" pitchFamily="34" charset="0"/>
                  <a:buChar char="•"/>
                </a:pPr>
                <a:r>
                  <a:rPr lang="en-US" sz="2000" dirty="0">
                    <a:solidFill>
                      <a:schemeClr val="tx1"/>
                    </a:solidFill>
                    <a:latin typeface="+mj-lt"/>
                  </a:rPr>
                  <a:t>The root of the mean square error gives us the standard deviation of the residuals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𝜖</m:t>
                        </m:r>
                      </m:e>
                      <m:sub>
                        <m:r>
                          <a:rPr lang="en-US" sz="2000" b="0" i="1" smtClean="0">
                            <a:solidFill>
                              <a:schemeClr val="tx1"/>
                            </a:solidFill>
                            <a:latin typeface="Cambria Math" panose="02040503050406030204" pitchFamily="18" charset="0"/>
                          </a:rPr>
                          <m:t>𝑡</m:t>
                        </m:r>
                      </m:sub>
                    </m:sSub>
                  </m:oMath>
                </a14:m>
                <a:r>
                  <a:rPr lang="en-US" sz="2000" dirty="0">
                    <a:solidFill>
                      <a:schemeClr val="tx1"/>
                    </a:solidFill>
                    <a:latin typeface="+mj-lt"/>
                  </a:rPr>
                  <a:t> </a:t>
                </a:r>
                <a:br>
                  <a:rPr lang="en-US" sz="2000" dirty="0">
                    <a:solidFill>
                      <a:schemeClr val="tx1"/>
                    </a:solidFill>
                    <a:latin typeface="+mj-lt"/>
                  </a:rPr>
                </a:br>
                <a14:m>
                  <m:oMath xmlns:m="http://schemas.openxmlformats.org/officeDocument/2006/math">
                    <m:r>
                      <a:rPr lang="en-US" sz="2000" b="0" i="1" smtClean="0">
                        <a:solidFill>
                          <a:schemeClr val="tx1"/>
                        </a:solidFill>
                        <a:latin typeface="Cambria Math" panose="02040503050406030204" pitchFamily="18" charset="0"/>
                      </a:rPr>
                      <m:t>𝜎</m:t>
                    </m:r>
                    <m:r>
                      <a:rPr lang="en-US" sz="2000" b="0" i="1" smtClean="0">
                        <a:solidFill>
                          <a:schemeClr val="tx1"/>
                        </a:solidFill>
                        <a:latin typeface="Cambria Math" panose="02040503050406030204" pitchFamily="18" charset="0"/>
                      </a:rPr>
                      <m:t>=</m:t>
                    </m:r>
                    <m:rad>
                      <m:radPr>
                        <m:degHide m:val="on"/>
                        <m:ctrlPr>
                          <a:rPr lang="en-US" sz="2000" b="0" i="1" smtClean="0">
                            <a:solidFill>
                              <a:schemeClr val="tx1"/>
                            </a:solidFill>
                            <a:latin typeface="Cambria Math" panose="02040503050406030204" pitchFamily="18" charset="0"/>
                          </a:rPr>
                        </m:ctrlPr>
                      </m:radPr>
                      <m:deg/>
                      <m:e>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1</m:t>
                            </m:r>
                          </m:num>
                          <m:den>
                            <m:r>
                              <a:rPr lang="en-US" sz="2000" i="1">
                                <a:solidFill>
                                  <a:schemeClr val="tx1"/>
                                </a:solidFill>
                                <a:latin typeface="Cambria Math" panose="02040503050406030204" pitchFamily="18" charset="0"/>
                              </a:rPr>
                              <m:t>𝑛</m:t>
                            </m:r>
                            <m:r>
                              <a:rPr lang="en-US" sz="2000" i="1">
                                <a:solidFill>
                                  <a:schemeClr val="tx1"/>
                                </a:solidFill>
                                <a:latin typeface="Cambria Math" panose="02040503050406030204" pitchFamily="18" charset="0"/>
                              </a:rPr>
                              <m:t>−3</m:t>
                            </m:r>
                          </m:den>
                        </m:f>
                        <m:nary>
                          <m:naryPr>
                            <m:chr m:val="∑"/>
                            <m:limLoc m:val="subSup"/>
                            <m:ctrlPr>
                              <a:rPr lang="en-US" sz="2000" i="1" smtClean="0">
                                <a:solidFill>
                                  <a:schemeClr val="tx1"/>
                                </a:solidFill>
                                <a:latin typeface="Cambria Math" panose="02040503050406030204" pitchFamily="18" charset="0"/>
                              </a:rPr>
                            </m:ctrlPr>
                          </m:naryPr>
                          <m:sub>
                            <m:r>
                              <m:rPr>
                                <m:brk m:alnAt="25"/>
                              </m:rP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sub>
                          <m:sup>
                            <m:r>
                              <a:rPr lang="en-US" sz="2000" b="0" i="1" smtClean="0">
                                <a:solidFill>
                                  <a:schemeClr val="tx1"/>
                                </a:solidFill>
                                <a:latin typeface="Cambria Math" panose="02040503050406030204" pitchFamily="18" charset="0"/>
                              </a:rPr>
                              <m:t>𝑛</m:t>
                            </m:r>
                          </m:sup>
                          <m:e>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𝜖</m:t>
                                </m:r>
                              </m:e>
                              <m:sub>
                                <m:r>
                                  <a:rPr lang="en-US" sz="2000" b="0" i="1" smtClean="0">
                                    <a:solidFill>
                                      <a:schemeClr val="tx1"/>
                                    </a:solidFill>
                                    <a:latin typeface="Cambria Math" panose="02040503050406030204" pitchFamily="18" charset="0"/>
                                  </a:rPr>
                                  <m:t>𝑡</m:t>
                                </m:r>
                              </m:sub>
                              <m:sup>
                                <m:r>
                                  <a:rPr lang="en-US" sz="2000" b="0" i="1" smtClean="0">
                                    <a:solidFill>
                                      <a:schemeClr val="tx1"/>
                                    </a:solidFill>
                                    <a:latin typeface="Cambria Math" panose="02040503050406030204" pitchFamily="18" charset="0"/>
                                  </a:rPr>
                                  <m:t>2</m:t>
                                </m:r>
                              </m:sup>
                            </m:sSubSup>
                          </m:e>
                        </m:nary>
                      </m:e>
                    </m:rad>
                    <m:r>
                      <a:rPr lang="en-US" sz="2000" b="0" i="1" smtClean="0">
                        <a:solidFill>
                          <a:schemeClr val="tx1"/>
                        </a:solidFill>
                        <a:latin typeface="Cambria Math" panose="02040503050406030204" pitchFamily="18" charset="0"/>
                      </a:rPr>
                      <m:t>≈0.29</m:t>
                    </m:r>
                  </m:oMath>
                </a14:m>
                <a:endParaRPr lang="en-US" sz="2000" dirty="0">
                  <a:solidFill>
                    <a:schemeClr val="tx1"/>
                  </a:solidFill>
                  <a:latin typeface="+mj-lt"/>
                </a:endParaRPr>
              </a:p>
              <a:p>
                <a:pPr marL="342900" indent="-342900">
                  <a:buFont typeface="Arial" panose="020B0604020202020204" pitchFamily="34" charset="0"/>
                  <a:buChar char="•"/>
                </a:pPr>
                <a:r>
                  <a:rPr lang="en-US" sz="2000" dirty="0">
                    <a:solidFill>
                      <a:schemeClr val="tx1"/>
                    </a:solidFill>
                    <a:latin typeface="+mj-lt"/>
                  </a:rPr>
                  <a:t>Using the model along with the standard deviation we predict (with 95% certainty) that the value of the CM1 index on May 1990 will be between</a:t>
                </a:r>
                <a:br>
                  <a:rPr lang="en-US" sz="2000" dirty="0">
                    <a:solidFill>
                      <a:schemeClr val="tx1"/>
                    </a:solidFill>
                    <a:latin typeface="+mj-lt"/>
                  </a:rPr>
                </a:br>
                <a14:m>
                  <m:oMath xmlns:m="http://schemas.openxmlformats.org/officeDocument/2006/math">
                    <m:r>
                      <a:rPr lang="en-US" sz="2000" b="0" i="1" smtClean="0">
                        <a:solidFill>
                          <a:schemeClr val="tx1"/>
                        </a:solidFill>
                        <a:latin typeface="Cambria Math" panose="02040503050406030204" pitchFamily="18" charset="0"/>
                      </a:rPr>
                      <m:t>10.26±1.96(0.29)</m:t>
                    </m:r>
                  </m:oMath>
                </a14:m>
                <a:r>
                  <a:rPr lang="en-US" sz="2000" dirty="0">
                    <a:solidFill>
                      <a:schemeClr val="tx1"/>
                    </a:solidFill>
                    <a:latin typeface="+mj-lt"/>
                  </a:rPr>
                  <a:t> 	or 	</a:t>
                </a:r>
                <a14:m>
                  <m:oMath xmlns:m="http://schemas.openxmlformats.org/officeDocument/2006/math">
                    <m:r>
                      <a:rPr lang="en-US" sz="2000" b="0" i="1" smtClean="0">
                        <a:solidFill>
                          <a:schemeClr val="tx1"/>
                        </a:solidFill>
                        <a:latin typeface="Cambria Math" panose="02040503050406030204" pitchFamily="18" charset="0"/>
                      </a:rPr>
                      <m:t>[9.69, 10.83]</m:t>
                    </m:r>
                  </m:oMath>
                </a14:m>
                <a:r>
                  <a:rPr lang="en-US" sz="2000" dirty="0">
                    <a:solidFill>
                      <a:schemeClr val="tx1"/>
                    </a:solidFill>
                    <a:latin typeface="+mj-lt"/>
                  </a:rPr>
                  <a:t>.</a:t>
                </a:r>
              </a:p>
            </p:txBody>
          </p:sp>
        </mc:Choice>
        <mc:Fallback xmlns="">
          <p:sp>
            <p:nvSpPr>
              <p:cNvPr id="12" name="TextBox 11"/>
              <p:cNvSpPr txBox="1">
                <a:spLocks noRot="1" noChangeAspect="1" noMove="1" noResize="1" noEditPoints="1" noAdjustHandles="1" noChangeArrowheads="1" noChangeShapeType="1" noTextEdit="1"/>
              </p:cNvSpPr>
              <p:nvPr/>
            </p:nvSpPr>
            <p:spPr>
              <a:xfrm>
                <a:off x="457200" y="1457094"/>
                <a:ext cx="8229600" cy="5310556"/>
              </a:xfrm>
              <a:prstGeom prst="rect">
                <a:avLst/>
              </a:prstGeom>
              <a:blipFill>
                <a:blip r:embed="rId4"/>
                <a:stretch>
                  <a:fillRect l="-591" t="-343" b="-914"/>
                </a:stretch>
              </a:blipFill>
            </p:spPr>
            <p:txBody>
              <a:bodyPr/>
              <a:lstStyle/>
              <a:p>
                <a:r>
                  <a:rPr lang="en-US">
                    <a:noFill/>
                  </a:rPr>
                  <a:t> </a:t>
                </a:r>
              </a:p>
            </p:txBody>
          </p:sp>
        </mc:Fallback>
      </mc:AlternateContent>
    </p:spTree>
    <p:extLst>
      <p:ext uri="{BB962C8B-B14F-4D97-AF65-F5344CB8AC3E}">
        <p14:creationId xmlns:p14="http://schemas.microsoft.com/office/powerpoint/2010/main" val="413524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2794289"/>
                <a:ext cx="8165767" cy="17851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200" dirty="0"/>
                  <a:t>This process can be considered as part of the robustness for our OLS model from the previous section. The previous section predicted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48</m:t>
                        </m:r>
                      </m:sub>
                    </m:sSub>
                    <m:r>
                      <a:rPr lang="en-US" sz="2200" b="0" i="1" smtClean="0">
                        <a:latin typeface="Cambria Math" panose="02040503050406030204" pitchFamily="18" charset="0"/>
                      </a:rPr>
                      <m:t>=10.1</m:t>
                    </m:r>
                  </m:oMath>
                </a14:m>
                <a:r>
                  <a:rPr lang="en-US" sz="2200" dirty="0"/>
                  <a:t> with a prediction interval of </a:t>
                </a:r>
                <a14:m>
                  <m:oMath xmlns:m="http://schemas.openxmlformats.org/officeDocument/2006/math">
                    <m:r>
                      <a:rPr lang="en-US" sz="2200" b="0" i="1" smtClean="0">
                        <a:latin typeface="Cambria Math" panose="02040503050406030204" pitchFamily="18" charset="0"/>
                      </a:rPr>
                      <m:t>[9.16, 11.05]</m:t>
                    </m:r>
                  </m:oMath>
                </a14:m>
                <a:r>
                  <a:rPr lang="en-US" sz="2200" dirty="0"/>
                  <a:t>.</a:t>
                </a:r>
              </a:p>
              <a:p>
                <a:pPr marL="342900" indent="-342900">
                  <a:buFont typeface="Arial" panose="020B0604020202020204" pitchFamily="34" charset="0"/>
                  <a:buChar char="•"/>
                </a:pPr>
                <a:r>
                  <a:rPr lang="en-US" sz="2200" dirty="0"/>
                  <a:t>The current model’s predictions are slightly higher than the previous model and our current confidence interval is tighter.</a:t>
                </a:r>
              </a:p>
            </p:txBody>
          </p:sp>
        </mc:Choice>
        <mc:Fallback xmlns="">
          <p:sp>
            <p:nvSpPr>
              <p:cNvPr id="12" name="TextBox 11"/>
              <p:cNvSpPr txBox="1">
                <a:spLocks noRot="1" noChangeAspect="1" noMove="1" noResize="1" noEditPoints="1" noAdjustHandles="1" noChangeArrowheads="1" noChangeShapeType="1" noTextEdit="1"/>
              </p:cNvSpPr>
              <p:nvPr/>
            </p:nvSpPr>
            <p:spPr>
              <a:xfrm>
                <a:off x="457200" y="2794289"/>
                <a:ext cx="8165767" cy="1785104"/>
              </a:xfrm>
              <a:prstGeom prst="rect">
                <a:avLst/>
              </a:prstGeom>
              <a:blipFill>
                <a:blip r:embed="rId4"/>
                <a:stretch>
                  <a:fillRect l="-670" t="-1347" b="-53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4" y="1500563"/>
                <a:ext cx="8162593" cy="113075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t>We found that a predicted value of</a:t>
                </a: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48</m:t>
                          </m:r>
                        </m:sub>
                      </m:sSub>
                      <m:r>
                        <a:rPr lang="en-US" sz="2200" b="0" i="1" smtClean="0">
                          <a:latin typeface="Cambria Math" panose="02040503050406030204" pitchFamily="18" charset="0"/>
                        </a:rPr>
                        <m:t>=10.26</m:t>
                      </m:r>
                    </m:oMath>
                  </m:oMathPara>
                </a14:m>
                <a:endParaRPr lang="en-US" sz="2200" dirty="0"/>
              </a:p>
              <a:p>
                <a:r>
                  <a:rPr lang="en-US" sz="2200" dirty="0"/>
                  <a:t>along with a confidence interval of </a:t>
                </a:r>
                <a14:m>
                  <m:oMath xmlns:m="http://schemas.openxmlformats.org/officeDocument/2006/math">
                    <m:r>
                      <a:rPr lang="en-US" sz="2200" i="1">
                        <a:solidFill>
                          <a:schemeClr val="tx1"/>
                        </a:solidFill>
                        <a:latin typeface="Cambria Math" panose="02040503050406030204" pitchFamily="18" charset="0"/>
                      </a:rPr>
                      <m:t>[9.69, 10.83]</m:t>
                    </m:r>
                  </m:oMath>
                </a14:m>
                <a:r>
                  <a:rPr lang="en-US" sz="2200"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4" y="1500563"/>
                <a:ext cx="8162593" cy="1130759"/>
              </a:xfrm>
              <a:prstGeom prst="rect">
                <a:avLst/>
              </a:prstGeom>
              <a:blipFill>
                <a:blip r:embed="rId5"/>
                <a:stretch>
                  <a:fillRect l="-819" t="-2632" b="-684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CEF8F5F-2F1F-4A79-ACEF-7FEA72D3CD83}"/>
              </a:ext>
            </a:extLst>
          </p:cNvPr>
          <p:cNvSpPr txBox="1"/>
          <p:nvPr/>
        </p:nvSpPr>
        <p:spPr>
          <a:xfrm>
            <a:off x="450215" y="4863523"/>
            <a:ext cx="8162592" cy="144655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t>Putting this all together, we expect that the CM1 index for Mary 1990 is likely to be a bit more than one point higher than the May 1989 value, and we are reasonably sure it will go up by at least ¾ of percent from the May 1989 value of 8.98.</a:t>
            </a:r>
          </a:p>
        </p:txBody>
      </p:sp>
    </p:spTree>
    <p:extLst>
      <p:ext uri="{BB962C8B-B14F-4D97-AF65-F5344CB8AC3E}">
        <p14:creationId xmlns:p14="http://schemas.microsoft.com/office/powerpoint/2010/main" val="413135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a:solidFill>
                  <a:schemeClr val="bg1"/>
                </a:solidFill>
              </a:rPr>
              <a:t>Sensitivity and Robustness Considerations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70000" y="1487193"/>
                <a:ext cx="82168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Residuals</a:t>
                </a:r>
              </a:p>
              <a:p>
                <a:pPr marL="342900" indent="-342900">
                  <a:buFont typeface="Arial" panose="020B0604020202020204" pitchFamily="34" charset="0"/>
                  <a:buChar char="•"/>
                </a:pPr>
                <a:r>
                  <a:rPr lang="en-US" sz="2000" dirty="0"/>
                  <a:t>We examine the residuals of the new model</a:t>
                </a:r>
                <a:br>
                  <a:rPr lang="en-US" sz="2000" dirty="0"/>
                </a:b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r>
                      <a:rPr lang="en-US" sz="2000" i="1">
                        <a:solidFill>
                          <a:schemeClr val="tx1"/>
                        </a:solidFill>
                        <a:latin typeface="Cambria Math" panose="02040503050406030204" pitchFamily="18" charset="0"/>
                      </a:rPr>
                      <m:t>1.60+0.033</m:t>
                    </m:r>
                    <m:r>
                      <a:rPr lang="en-US" sz="2000" i="1">
                        <a:solidFill>
                          <a:schemeClr val="tx1"/>
                        </a:solidFill>
                        <a:latin typeface="Cambria Math" panose="02040503050406030204" pitchFamily="18" charset="0"/>
                      </a:rPr>
                      <m:t>𝑡</m:t>
                    </m:r>
                    <m:r>
                      <a:rPr lang="en-US" sz="2000" i="1">
                        <a:solidFill>
                          <a:schemeClr val="tx1"/>
                        </a:solidFill>
                        <a:latin typeface="Cambria Math" panose="02040503050406030204" pitchFamily="18" charset="0"/>
                      </a:rPr>
                      <m:t>+0.698</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𝑘</m:t>
                        </m:r>
                        <m:r>
                          <a:rPr lang="en-US" sz="2000" i="1">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oMath>
                </a14:m>
                <a:endParaRPr lang="en-US" sz="2000" i="1" u="sng" dirty="0"/>
              </a:p>
              <a:p>
                <a:pPr marL="342900" indent="-342900">
                  <a:buFont typeface="Arial" panose="020B0604020202020204" pitchFamily="34" charset="0"/>
                  <a:buChar char="•"/>
                </a:pPr>
                <a:r>
                  <a:rPr lang="en-US" sz="2000" dirty="0"/>
                  <a:t>The residuals at </a:t>
                </a:r>
                <a14:m>
                  <m:oMath xmlns:m="http://schemas.openxmlformats.org/officeDocument/2006/math">
                    <m:r>
                      <a:rPr lang="en-US" sz="2000" b="0" i="1" smtClean="0">
                        <a:latin typeface="Cambria Math" panose="02040503050406030204" pitchFamily="18" charset="0"/>
                      </a:rPr>
                      <m:t>𝑡</m:t>
                    </m:r>
                    <m:r>
                      <a:rPr lang="en-US" sz="2000" b="0" i="0" smtClean="0">
                        <a:latin typeface="Cambria Math" panose="02040503050406030204" pitchFamily="18" charset="0"/>
                      </a:rPr>
                      <m:t>=16, </m:t>
                    </m:r>
                    <m:r>
                      <m:rPr>
                        <m:sty m:val="p"/>
                      </m:rPr>
                      <a:rPr lang="en-US" sz="2000" b="0" i="0" smtClean="0">
                        <a:latin typeface="Cambria Math" panose="02040503050406030204" pitchFamily="18" charset="0"/>
                      </a:rPr>
                      <m:t>t</m:t>
                    </m:r>
                    <m:r>
                      <a:rPr lang="en-US" sz="2000" b="0" i="0" smtClean="0">
                        <a:latin typeface="Cambria Math" panose="02040503050406030204" pitchFamily="18" charset="0"/>
                      </a:rPr>
                      <m:t>=37</m:t>
                    </m:r>
                  </m:oMath>
                </a14:m>
                <a:r>
                  <a:rPr lang="en-US" sz="2000" dirty="0"/>
                  <a:t> are more than 2 standard deviations (</a:t>
                </a:r>
                <a14:m>
                  <m:oMath xmlns:m="http://schemas.openxmlformats.org/officeDocument/2006/math">
                    <m:r>
                      <a:rPr lang="en-US" sz="2000" b="0" i="1" smtClean="0">
                        <a:latin typeface="Cambria Math" panose="02040503050406030204" pitchFamily="18" charset="0"/>
                      </a:rPr>
                      <m:t>𝜎</m:t>
                    </m:r>
                    <m:r>
                      <a:rPr lang="en-US" sz="2000" b="0" i="1" smtClean="0">
                        <a:latin typeface="Cambria Math" panose="02040503050406030204" pitchFamily="18" charset="0"/>
                      </a:rPr>
                      <m:t>≈0.29</m:t>
                    </m:r>
                  </m:oMath>
                </a14:m>
                <a:r>
                  <a:rPr lang="en-US" sz="2000" dirty="0"/>
                  <a:t>) outside from the mean of 0. We could remove these to see if it makes a difference.</a:t>
                </a:r>
              </a:p>
            </p:txBody>
          </p:sp>
        </mc:Choice>
        <mc:Fallback xmlns="">
          <p:sp>
            <p:nvSpPr>
              <p:cNvPr id="13" name="TextBox 12"/>
              <p:cNvSpPr txBox="1">
                <a:spLocks noRot="1" noChangeAspect="1" noMove="1" noResize="1" noEditPoints="1" noAdjustHandles="1" noChangeArrowheads="1" noChangeShapeType="1" noTextEdit="1"/>
              </p:cNvSpPr>
              <p:nvPr/>
            </p:nvSpPr>
            <p:spPr>
              <a:xfrm>
                <a:off x="470000" y="1487193"/>
                <a:ext cx="8216800" cy="1938992"/>
              </a:xfrm>
              <a:prstGeom prst="rect">
                <a:avLst/>
              </a:prstGeom>
              <a:blipFill>
                <a:blip r:embed="rId4"/>
                <a:stretch>
                  <a:fillRect l="-592" t="-1242" b="-4037"/>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83655D44-04F8-4C37-A0C5-B67B45E87A48}"/>
              </a:ext>
            </a:extLst>
          </p:cNvPr>
          <p:cNvPicPr>
            <a:picLocks noChangeAspect="1"/>
          </p:cNvPicPr>
          <p:nvPr/>
        </p:nvPicPr>
        <p:blipFill>
          <a:blip r:embed="rId5"/>
          <a:stretch>
            <a:fillRect/>
          </a:stretch>
        </p:blipFill>
        <p:spPr>
          <a:xfrm>
            <a:off x="4572000" y="3772999"/>
            <a:ext cx="4013360" cy="2810363"/>
          </a:xfrm>
          <a:prstGeom prst="rect">
            <a:avLst/>
          </a:prstGeom>
        </p:spPr>
      </p:pic>
      <p:sp>
        <p:nvSpPr>
          <p:cNvPr id="4" name="Oval 3">
            <a:extLst>
              <a:ext uri="{FF2B5EF4-FFF2-40B4-BE49-F238E27FC236}">
                <a16:creationId xmlns:a16="http://schemas.microsoft.com/office/drawing/2014/main" id="{16D6ED40-E01E-4961-BA72-5950A8E9E6B5}"/>
              </a:ext>
            </a:extLst>
          </p:cNvPr>
          <p:cNvSpPr/>
          <p:nvPr/>
        </p:nvSpPr>
        <p:spPr>
          <a:xfrm>
            <a:off x="6339840" y="3952240"/>
            <a:ext cx="294640" cy="29464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9E6A047-6C6E-4031-89AD-406A9143A74A}"/>
              </a:ext>
            </a:extLst>
          </p:cNvPr>
          <p:cNvSpPr/>
          <p:nvPr/>
        </p:nvSpPr>
        <p:spPr>
          <a:xfrm>
            <a:off x="8168640" y="5892800"/>
            <a:ext cx="294640" cy="29464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23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a:solidFill>
                  <a:schemeClr val="bg1"/>
                </a:solidFill>
              </a:rPr>
              <a:t>Sensitivity and Robustness Considerations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70000" y="1487193"/>
                <a:ext cx="8216800" cy="44067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Modeling</a:t>
                </a:r>
              </a:p>
              <a:p>
                <a:pPr marL="342900" indent="-342900">
                  <a:buFont typeface="Arial" panose="020B0604020202020204" pitchFamily="34" charset="0"/>
                  <a:buChar char="•"/>
                </a:pPr>
                <a:r>
                  <a:rPr lang="en-US" sz="2000" dirty="0"/>
                  <a:t>We could consider changing the trend function </a:t>
                </a:r>
                <a14:m>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𝑏𝑡</m:t>
                    </m:r>
                  </m:oMath>
                </a14:m>
                <a:r>
                  <a:rPr lang="en-US" sz="2000" i="1" dirty="0"/>
                  <a:t> </a:t>
                </a:r>
                <a:r>
                  <a:rPr lang="en-US" sz="2000" dirty="0"/>
                  <a:t>to something along the lines of</a:t>
                </a:r>
                <a:br>
                  <a:rPr lang="en-US" sz="2000" dirty="0"/>
                </a:br>
                <a14:m>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𝑏𝑡</m:t>
                    </m:r>
                    <m:r>
                      <a:rPr lang="en-US" sz="2000" b="0" i="1" smtClean="0">
                        <a:latin typeface="Cambria Math" panose="02040503050406030204" pitchFamily="18" charset="0"/>
                      </a:rPr>
                      <m:t>+</m:t>
                    </m:r>
                    <m:r>
                      <a:rPr lang="en-US" sz="2000" b="0" i="1" smtClean="0">
                        <a:latin typeface="Cambria Math" panose="02040503050406030204" pitchFamily="18" charset="0"/>
                      </a:rPr>
                      <m:t>𝑐</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oMath>
                </a14:m>
                <a:r>
                  <a:rPr lang="en-US" sz="2000" dirty="0"/>
                  <a:t> 	or 	</a:t>
                </a:r>
                <a14:m>
                  <m:oMath xmlns:m="http://schemas.openxmlformats.org/officeDocument/2006/math">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𝑏</m:t>
                        </m:r>
                      </m:sup>
                    </m:sSup>
                  </m:oMath>
                </a14:m>
                <a:endParaRPr lang="en-US" sz="2000" i="1" u="sng" dirty="0"/>
              </a:p>
              <a:p>
                <a:pPr marL="342900" indent="-342900">
                  <a:buFont typeface="Arial" panose="020B0604020202020204" pitchFamily="34" charset="0"/>
                  <a:buChar char="•"/>
                </a:pPr>
                <a:r>
                  <a:rPr lang="en-US" sz="2000" dirty="0"/>
                  <a:t>We could also add predictors</a:t>
                </a:r>
                <a:br>
                  <a:rPr lang="en-US" sz="2000" dirty="0"/>
                </a:b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r>
                          <a:rPr lang="en-US" sz="2000" b="0" i="1" smtClean="0">
                            <a:latin typeface="Cambria Math" panose="02040503050406030204" pitchFamily="18" charset="0"/>
                          </a:rPr>
                          <m:t>−3</m:t>
                        </m:r>
                      </m:sub>
                    </m:sSub>
                    <m:r>
                      <a:rPr lang="en-US" sz="2000" b="0" i="1" smtClean="0">
                        <a:latin typeface="Cambria Math" panose="02040503050406030204" pitchFamily="18" charset="0"/>
                      </a:rPr>
                      <m:t>, …</m:t>
                    </m:r>
                  </m:oMath>
                </a14:m>
                <a:br>
                  <a:rPr lang="en-US" sz="2000" dirty="0"/>
                </a:br>
                <a:r>
                  <a:rPr lang="en-US" sz="2000" dirty="0"/>
                  <a:t>and check to see if this makes a difference.</a:t>
                </a:r>
              </a:p>
              <a:p>
                <a:pPr marL="342900" indent="-342900">
                  <a:buFont typeface="Arial" panose="020B0604020202020204" pitchFamily="34" charset="0"/>
                  <a:buChar char="•"/>
                </a:pPr>
                <a:r>
                  <a:rPr lang="en-US" sz="2000" dirty="0"/>
                  <a:t>Moving from the simple linear regression model to </a:t>
                </a:r>
                <a14:m>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𝑏𝑡</m:t>
                    </m:r>
                  </m:oMath>
                </a14:m>
                <a:r>
                  <a:rPr lang="en-US" sz="2000" dirty="0"/>
                  <a:t> to the new autoregressive model </a:t>
                </a:r>
                <a14:m>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𝑏𝑡</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oMath>
                </a14:m>
                <a:r>
                  <a:rPr lang="en-US" sz="2000" dirty="0"/>
                  <a:t> seems worthwhile as our prediction interval became tighter. It went from </a:t>
                </a:r>
                <a14:m>
                  <m:oMath xmlns:m="http://schemas.openxmlformats.org/officeDocument/2006/math">
                    <m:r>
                      <a:rPr lang="en-US" sz="2000" i="1">
                        <a:latin typeface="Cambria Math" panose="02040503050406030204" pitchFamily="18" charset="0"/>
                      </a:rPr>
                      <m:t>[9.16, 11.05]</m:t>
                    </m:r>
                  </m:oMath>
                </a14:m>
                <a:r>
                  <a:rPr lang="en-US" sz="2000" dirty="0"/>
                  <a:t> to </a:t>
                </a:r>
                <a14:m>
                  <m:oMath xmlns:m="http://schemas.openxmlformats.org/officeDocument/2006/math">
                    <m:r>
                      <a:rPr lang="en-US" sz="2000" i="1">
                        <a:solidFill>
                          <a:schemeClr val="tx1"/>
                        </a:solidFill>
                        <a:latin typeface="Cambria Math" panose="02040503050406030204" pitchFamily="18" charset="0"/>
                      </a:rPr>
                      <m:t>[9.69, 10.83]</m:t>
                    </m:r>
                  </m:oMath>
                </a14:m>
                <a:r>
                  <a:rPr lang="en-US" sz="2000" dirty="0"/>
                  <a:t>.</a:t>
                </a:r>
              </a:p>
              <a:p>
                <a:pPr marL="342900" indent="-342900">
                  <a:buFont typeface="Arial" panose="020B0604020202020204" pitchFamily="34" charset="0"/>
                  <a:buChar char="•"/>
                </a:pPr>
                <a:r>
                  <a:rPr lang="en-US" sz="2000" dirty="0"/>
                  <a:t>Whether further additions are useful is difficult to say. Theoretically, we can continue as long as time and funds permit, but with a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≈0.94</m:t>
                    </m:r>
                  </m:oMath>
                </a14:m>
                <a:r>
                  <a:rPr lang="en-US" sz="2000" dirty="0"/>
                  <a:t>, it is probably time to move on to the next problem.</a:t>
                </a:r>
              </a:p>
            </p:txBody>
          </p:sp>
        </mc:Choice>
        <mc:Fallback xmlns="">
          <p:sp>
            <p:nvSpPr>
              <p:cNvPr id="13" name="TextBox 12"/>
              <p:cNvSpPr txBox="1">
                <a:spLocks noRot="1" noChangeAspect="1" noMove="1" noResize="1" noEditPoints="1" noAdjustHandles="1" noChangeArrowheads="1" noChangeShapeType="1" noTextEdit="1"/>
              </p:cNvSpPr>
              <p:nvPr/>
            </p:nvSpPr>
            <p:spPr>
              <a:xfrm>
                <a:off x="470000" y="1487193"/>
                <a:ext cx="8216800" cy="4406719"/>
              </a:xfrm>
              <a:prstGeom prst="rect">
                <a:avLst/>
              </a:prstGeom>
              <a:blipFill>
                <a:blip r:embed="rId4"/>
                <a:stretch>
                  <a:fillRect l="-592" t="-550" r="-592" b="-1238"/>
                </a:stretch>
              </a:blipFill>
            </p:spPr>
            <p:txBody>
              <a:bodyPr/>
              <a:lstStyle/>
              <a:p>
                <a:r>
                  <a:rPr lang="en-US">
                    <a:noFill/>
                  </a:rPr>
                  <a:t> </a:t>
                </a:r>
              </a:p>
            </p:txBody>
          </p:sp>
        </mc:Fallback>
      </mc:AlternateContent>
    </p:spTree>
    <p:extLst>
      <p:ext uri="{BB962C8B-B14F-4D97-AF65-F5344CB8AC3E}">
        <p14:creationId xmlns:p14="http://schemas.microsoft.com/office/powerpoint/2010/main" val="131013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Problem</a:t>
            </a:r>
          </a:p>
        </p:txBody>
      </p:sp>
      <p:sp>
        <p:nvSpPr>
          <p:cNvPr id="3" name="Content Placeholder 2"/>
          <p:cNvSpPr>
            <a:spLocks noGrp="1"/>
          </p:cNvSpPr>
          <p:nvPr>
            <p:ph idx="1"/>
          </p:nvPr>
        </p:nvSpPr>
        <p:spPr>
          <a:xfrm>
            <a:off x="457200" y="1531938"/>
            <a:ext cx="8146026" cy="4269094"/>
          </a:xfrm>
          <a:effectLst>
            <a:glow rad="139700">
              <a:schemeClr val="accent4">
                <a:satMod val="175000"/>
                <a:alpha val="40000"/>
              </a:schemeClr>
            </a:glow>
          </a:effectLst>
        </p:spPr>
        <p:txBody>
          <a:bodyPr>
            <a:noAutofit/>
          </a:bodyPr>
          <a:lstStyle/>
          <a:p>
            <a:pPr marL="0" indent="0">
              <a:buNone/>
            </a:pPr>
            <a:r>
              <a:rPr lang="en-US" altLang="en-US" sz="2300" dirty="0">
                <a:latin typeface=" arial"/>
              </a:rPr>
              <a:t>Adjustable-rate mortgages on private homes are commonly based on one of several market indices tabulated by the federal home loan bank. The author’s mortgage is adjusted yearly on the basis of the U.S. Treasury one-year Constant Maturity (CM1) index for May of each year. Historical data for the three-year period beginning June 1986 are shown in Table 8.1. Use this information to project the estimated value of this index in May 1990, the date of the next adjustment. </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310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575" y="457201"/>
            <a:ext cx="3132569" cy="688109"/>
          </a:xfrm>
          <a:solidFill>
            <a:srgbClr val="002060"/>
          </a:solidFill>
          <a:ln w="19050">
            <a:solidFill>
              <a:schemeClr val="bg1"/>
            </a:solidFill>
          </a:ln>
        </p:spPr>
        <p:txBody>
          <a:bodyPr wrap="square">
            <a:normAutofit/>
          </a:bodyPr>
          <a:lstStyle/>
          <a:p>
            <a:r>
              <a:rPr lang="en-US" sz="2400" dirty="0">
                <a:solidFill>
                  <a:schemeClr val="bg1"/>
                </a:solidFill>
              </a:rPr>
              <a:t>Data</a:t>
            </a:r>
          </a:p>
        </p:txBody>
      </p:sp>
      <p:sp>
        <p:nvSpPr>
          <p:cNvPr id="3" name="Content Placeholder 2"/>
          <p:cNvSpPr>
            <a:spLocks noGrp="1"/>
          </p:cNvSpPr>
          <p:nvPr>
            <p:ph idx="1"/>
          </p:nvPr>
        </p:nvSpPr>
        <p:spPr>
          <a:xfrm>
            <a:off x="155575" y="1381899"/>
            <a:ext cx="3132569" cy="4335410"/>
          </a:xfrm>
        </p:spPr>
        <p:txBody>
          <a:bodyPr>
            <a:normAutofit/>
          </a:bodyPr>
          <a:lstStyle/>
          <a:p>
            <a:pPr marL="0" indent="0">
              <a:lnSpc>
                <a:spcPct val="90000"/>
              </a:lnSpc>
              <a:buNone/>
            </a:pPr>
            <a:r>
              <a:rPr lang="en-US" altLang="en-US" sz="1800" dirty="0">
                <a:solidFill>
                  <a:schemeClr val="bg1"/>
                </a:solidFill>
              </a:rPr>
              <a:t>The data can be found in the file </a:t>
            </a:r>
            <a:r>
              <a:rPr lang="en-US" altLang="en-US" sz="1800" dirty="0">
                <a:solidFill>
                  <a:schemeClr val="accent5">
                    <a:lumMod val="60000"/>
                    <a:lumOff val="40000"/>
                  </a:schemeClr>
                </a:solidFill>
                <a:latin typeface="Consolas" panose="020B0609020204030204" pitchFamily="49" charset="0"/>
              </a:rPr>
              <a:t>cm1.csv</a:t>
            </a:r>
          </a:p>
          <a:p>
            <a:pPr marL="0" indent="0">
              <a:lnSpc>
                <a:spcPct val="90000"/>
              </a:lnSpc>
              <a:buNone/>
            </a:pPr>
            <a:endParaRPr lang="en-US" altLang="en-US" sz="1800" dirty="0">
              <a:solidFill>
                <a:schemeClr val="bg1"/>
              </a:solidFill>
            </a:endParaRPr>
          </a:p>
          <a:p>
            <a:pPr marL="0" indent="0">
              <a:lnSpc>
                <a:spcPct val="90000"/>
              </a:lnSpc>
              <a:buNone/>
            </a:pPr>
            <a:r>
              <a:rPr lang="en-US" altLang="en-US" sz="1800" dirty="0">
                <a:solidFill>
                  <a:schemeClr val="bg1"/>
                </a:solidFill>
              </a:rPr>
              <a:t>csv – comma separated values</a:t>
            </a:r>
          </a:p>
          <a:p>
            <a:pPr marL="0" indent="0">
              <a:lnSpc>
                <a:spcPct val="90000"/>
              </a:lnSpc>
              <a:buNone/>
            </a:pPr>
            <a:endParaRPr lang="en-US" altLang="en-US" sz="1800" dirty="0">
              <a:solidFill>
                <a:schemeClr val="bg1"/>
              </a:solidFill>
            </a:endParaRPr>
          </a:p>
          <a:p>
            <a:pPr marL="0" indent="0">
              <a:lnSpc>
                <a:spcPct val="90000"/>
              </a:lnSpc>
              <a:buNone/>
            </a:pPr>
            <a:r>
              <a:rPr lang="en-US" altLang="en-US" sz="1800" dirty="0">
                <a:solidFill>
                  <a:schemeClr val="bg1"/>
                </a:solidFill>
              </a:rPr>
              <a:t>We read the data into Python using the python panda package and the command </a:t>
            </a:r>
            <a:r>
              <a:rPr lang="en-US" altLang="en-US" sz="1800" dirty="0" err="1">
                <a:solidFill>
                  <a:schemeClr val="accent5">
                    <a:lumMod val="60000"/>
                    <a:lumOff val="40000"/>
                  </a:schemeClr>
                </a:solidFill>
                <a:latin typeface="Consolas" panose="020B0609020204030204" pitchFamily="49" charset="0"/>
              </a:rPr>
              <a:t>read_csv</a:t>
            </a:r>
            <a:endParaRPr lang="en-US" altLang="en-US" sz="1800" dirty="0">
              <a:solidFill>
                <a:schemeClr val="accent5">
                  <a:lumMod val="60000"/>
                  <a:lumOff val="40000"/>
                </a:schemeClr>
              </a:solidFill>
              <a:latin typeface="Consolas" panose="020B0609020204030204" pitchFamily="49" charset="0"/>
            </a:endParaRPr>
          </a:p>
          <a:p>
            <a:pPr marL="0" indent="0">
              <a:lnSpc>
                <a:spcPct val="90000"/>
              </a:lnSpc>
              <a:buNone/>
            </a:pPr>
            <a:endParaRPr lang="en-US" altLang="en-US" sz="1800" dirty="0">
              <a:solidFill>
                <a:schemeClr val="bg1"/>
              </a:solidFill>
            </a:endParaRPr>
          </a:p>
          <a:p>
            <a:pPr marL="0" indent="0">
              <a:lnSpc>
                <a:spcPct val="90000"/>
              </a:lnSpc>
              <a:buNone/>
            </a:pPr>
            <a:r>
              <a:rPr lang="en-US" altLang="en-US" sz="1800" dirty="0">
                <a:solidFill>
                  <a:schemeClr val="bg1"/>
                </a:solidFill>
              </a:rPr>
              <a:t>see </a:t>
            </a:r>
            <a:r>
              <a:rPr lang="en-US" altLang="en-US" sz="1800" dirty="0">
                <a:solidFill>
                  <a:schemeClr val="accent5">
                    <a:lumMod val="60000"/>
                    <a:lumOff val="40000"/>
                  </a:schemeClr>
                </a:solidFill>
                <a:latin typeface="Consolas" panose="020B0609020204030204" pitchFamily="49" charset="0"/>
              </a:rPr>
              <a:t>linear_regression.py</a:t>
            </a:r>
          </a:p>
        </p:txBody>
      </p:sp>
      <p:pic>
        <p:nvPicPr>
          <p:cNvPr id="4" name="Picture 3">
            <a:extLst>
              <a:ext uri="{FF2B5EF4-FFF2-40B4-BE49-F238E27FC236}">
                <a16:creationId xmlns:a16="http://schemas.microsoft.com/office/drawing/2014/main" id="{02E5437F-0C1F-491D-9274-F9574C7968BD}"/>
              </a:ext>
            </a:extLst>
          </p:cNvPr>
          <p:cNvPicPr>
            <a:picLocks noChangeAspect="1"/>
          </p:cNvPicPr>
          <p:nvPr/>
        </p:nvPicPr>
        <p:blipFill>
          <a:blip r:embed="rId3"/>
          <a:stretch>
            <a:fillRect/>
          </a:stretch>
        </p:blipFill>
        <p:spPr>
          <a:xfrm>
            <a:off x="4160044" y="643467"/>
            <a:ext cx="4314633" cy="5410199"/>
          </a:xfrm>
          <a:prstGeom prst="rect">
            <a:avLst/>
          </a:prstGeom>
        </p:spPr>
      </p:pic>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6500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Frame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60375" y="1531939"/>
                <a:ext cx="3251201" cy="189706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Variables:</a:t>
                </a:r>
              </a:p>
              <a:p>
                <a:pPr marL="0" indent="0">
                  <a:buNone/>
                </a:pPr>
                <a14:m>
                  <m:oMath xmlns:m="http://schemas.openxmlformats.org/officeDocument/2006/math">
                    <m:r>
                      <a:rPr lang="en-US" sz="2200" b="0" i="1" dirty="0" smtClean="0">
                        <a:latin typeface="Cambria Math" panose="02040503050406030204" pitchFamily="18" charset="0"/>
                      </a:rPr>
                      <m:t>𝑡</m:t>
                    </m:r>
                    <m:r>
                      <a:rPr lang="en-US" sz="2200" i="1" dirty="0">
                        <a:latin typeface="Cambria Math" panose="02040503050406030204" pitchFamily="18" charset="0"/>
                      </a:rPr>
                      <m:t> </m:t>
                    </m:r>
                  </m:oMath>
                </a14:m>
                <a:r>
                  <a:rPr lang="en-US" sz="2200" i="1" dirty="0"/>
                  <a:t> – </a:t>
                </a:r>
                <a:r>
                  <a:rPr lang="en-US" sz="2200" dirty="0"/>
                  <a:t>time (months)</a:t>
                </a:r>
                <a:r>
                  <a:rPr lang="en-US" sz="2200" b="0" i="1" dirty="0">
                    <a:latin typeface="Cambria Math" panose="02040503050406030204" pitchFamily="18" charset="0"/>
                  </a:rPr>
                  <a:t> </a:t>
                </a:r>
              </a:p>
              <a:p>
                <a:pPr marL="0" indent="0">
                  <a:buFont typeface="Arial"/>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𝑋</m:t>
                        </m:r>
                      </m:e>
                      <m:sub>
                        <m:r>
                          <a:rPr lang="en-US" sz="2200" b="0" i="1" dirty="0" smtClean="0">
                            <a:latin typeface="Cambria Math" panose="02040503050406030204" pitchFamily="18" charset="0"/>
                          </a:rPr>
                          <m:t>𝑡</m:t>
                        </m:r>
                      </m:sub>
                    </m:sSub>
                    <m:r>
                      <a:rPr lang="en-US" sz="2200" b="0" i="1" dirty="0" smtClean="0">
                        <a:latin typeface="Cambria Math" panose="02040503050406030204" pitchFamily="18" charset="0"/>
                      </a:rPr>
                      <m:t> </m:t>
                    </m:r>
                  </m:oMath>
                </a14:m>
                <a:r>
                  <a:rPr lang="en-US" sz="2200" i="1" dirty="0">
                    <a:latin typeface="+mj-lt"/>
                  </a:rPr>
                  <a:t> – </a:t>
                </a:r>
                <a:r>
                  <a:rPr lang="en-US" sz="2200" dirty="0">
                    <a:latin typeface="+mj-lt"/>
                  </a:rPr>
                  <a:t>U.S Treasury one-year Constant Maturity (CM1) index at time </a:t>
                </a:r>
                <a14:m>
                  <m:oMath xmlns:m="http://schemas.openxmlformats.org/officeDocument/2006/math">
                    <m:r>
                      <a:rPr lang="en-US" sz="2200" i="1" dirty="0" smtClean="0">
                        <a:latin typeface="Cambria Math" panose="02040503050406030204" pitchFamily="18" charset="0"/>
                      </a:rPr>
                      <m:t>𝑡</m:t>
                    </m:r>
                  </m:oMath>
                </a14:m>
                <a:endParaRPr lang="en-US" sz="2200" dirty="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60375" y="1531939"/>
                <a:ext cx="3251201" cy="1897061"/>
              </a:xfrm>
              <a:prstGeom prst="rect">
                <a:avLst/>
              </a:prstGeom>
              <a:blipFill>
                <a:blip r:embed="rId4"/>
                <a:stretch>
                  <a:fillRect l="-2048" t="-1266" b="-6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3969283" y="1541769"/>
                <a:ext cx="4717517" cy="275901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900" b="1" u="sng" dirty="0">
                    <a:latin typeface="+mj-lt"/>
                  </a:rPr>
                  <a:t>Assumptions:</a:t>
                </a:r>
              </a:p>
              <a:p>
                <a:r>
                  <a:rPr lang="en-US" sz="1900" b="0" dirty="0"/>
                  <a:t>We use the data from the table with </a:t>
                </a:r>
                <a14:m>
                  <m:oMath xmlns:m="http://schemas.openxmlformats.org/officeDocument/2006/math">
                    <m:r>
                      <a:rPr lang="en-US" sz="1900" b="0" i="1" smtClean="0">
                        <a:latin typeface="Cambria Math" panose="02040503050406030204" pitchFamily="18" charset="0"/>
                      </a:rPr>
                      <m:t>𝑡</m:t>
                    </m:r>
                    <m:r>
                      <a:rPr lang="en-US" sz="1900" b="0" i="1" smtClean="0">
                        <a:latin typeface="Cambria Math" panose="02040503050406030204" pitchFamily="18" charset="0"/>
                      </a:rPr>
                      <m:t>=1</m:t>
                    </m:r>
                  </m:oMath>
                </a14:m>
                <a:r>
                  <a:rPr lang="en-US" sz="1900" b="0" dirty="0"/>
                  <a:t> corresponding to the month 6/86, </a:t>
                </a:r>
                <a14:m>
                  <m:oMath xmlns:m="http://schemas.openxmlformats.org/officeDocument/2006/math">
                    <m:r>
                      <a:rPr lang="en-US" sz="1900" b="0" i="1" smtClean="0">
                        <a:latin typeface="Cambria Math" panose="02040503050406030204" pitchFamily="18" charset="0"/>
                      </a:rPr>
                      <m:t>𝑡</m:t>
                    </m:r>
                    <m:r>
                      <a:rPr lang="en-US" sz="1900" b="0" i="1" smtClean="0">
                        <a:latin typeface="Cambria Math" panose="02040503050406030204" pitchFamily="18" charset="0"/>
                      </a:rPr>
                      <m:t>=2</m:t>
                    </m:r>
                  </m:oMath>
                </a14:m>
                <a:r>
                  <a:rPr lang="en-US" sz="1900" b="0" dirty="0"/>
                  <a:t> corresponding to the month 7/86, and so on.</a:t>
                </a:r>
              </a:p>
              <a:p>
                <a:r>
                  <a:rPr lang="en-US" sz="1900" b="0" dirty="0"/>
                  <a:t>Likewise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𝑋</m:t>
                        </m:r>
                      </m:e>
                      <m:sub>
                        <m:r>
                          <a:rPr lang="en-US" sz="1900" b="0" i="1" smtClean="0">
                            <a:latin typeface="Cambria Math" panose="02040503050406030204" pitchFamily="18" charset="0"/>
                          </a:rPr>
                          <m:t>1</m:t>
                        </m:r>
                      </m:sub>
                    </m:sSub>
                    <m:r>
                      <a:rPr lang="en-US" sz="1900" b="0" i="1" smtClean="0">
                        <a:latin typeface="Cambria Math" panose="02040503050406030204" pitchFamily="18" charset="0"/>
                      </a:rPr>
                      <m:t>=6.73</m:t>
                    </m:r>
                  </m:oMath>
                </a14:m>
                <a:r>
                  <a:rPr lang="en-US" sz="1900" b="0" dirty="0"/>
                  <a:t>,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𝑋</m:t>
                        </m:r>
                      </m:e>
                      <m:sub>
                        <m:r>
                          <a:rPr lang="en-US" sz="1900" b="0" i="1" smtClean="0">
                            <a:latin typeface="Cambria Math" panose="02040503050406030204" pitchFamily="18" charset="0"/>
                          </a:rPr>
                          <m:t>2</m:t>
                        </m:r>
                      </m:sub>
                    </m:sSub>
                    <m:r>
                      <a:rPr lang="en-US" sz="1900" b="0" i="1" smtClean="0">
                        <a:latin typeface="Cambria Math" panose="02040503050406030204" pitchFamily="18" charset="0"/>
                      </a:rPr>
                      <m:t>=6.27</m:t>
                    </m:r>
                  </m:oMath>
                </a14:m>
                <a:r>
                  <a:rPr lang="en-US" sz="1900" b="0" dirty="0"/>
                  <a:t>, and so on </a:t>
                </a:r>
              </a:p>
              <a:p>
                <a:r>
                  <a:rPr lang="en-US" sz="1900" dirty="0"/>
                  <a:t>We now assume that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𝑋</m:t>
                        </m:r>
                      </m:e>
                      <m:sub>
                        <m:r>
                          <a:rPr lang="en-US" sz="1900" b="0" i="1" smtClean="0">
                            <a:latin typeface="Cambria Math" panose="02040503050406030204" pitchFamily="18" charset="0"/>
                          </a:rPr>
                          <m:t>𝑡</m:t>
                        </m:r>
                      </m:sub>
                    </m:sSub>
                  </m:oMath>
                </a14:m>
                <a:r>
                  <a:rPr lang="en-US" sz="1900" b="0" dirty="0"/>
                  <a:t> may depend on the previous values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𝑋</m:t>
                        </m:r>
                      </m:e>
                      <m:sub>
                        <m:r>
                          <a:rPr lang="en-US" sz="1900" b="0" i="1" smtClean="0">
                            <a:latin typeface="Cambria Math" panose="02040503050406030204" pitchFamily="18" charset="0"/>
                          </a:rPr>
                          <m:t>𝑡</m:t>
                        </m:r>
                        <m:r>
                          <a:rPr lang="en-US" sz="1900" b="0" i="1" smtClean="0">
                            <a:latin typeface="Cambria Math" panose="02040503050406030204" pitchFamily="18" charset="0"/>
                          </a:rPr>
                          <m:t>−1</m:t>
                        </m:r>
                      </m:sub>
                    </m:sSub>
                    <m:r>
                      <a:rPr lang="en-US" sz="1900" b="0" i="1" smtClean="0">
                        <a:latin typeface="Cambria Math" panose="02040503050406030204" pitchFamily="18" charset="0"/>
                      </a:rPr>
                      <m:t>, </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𝑋</m:t>
                        </m:r>
                      </m:e>
                      <m:sub>
                        <m:r>
                          <a:rPr lang="en-US" sz="1900" b="0" i="1" smtClean="0">
                            <a:latin typeface="Cambria Math" panose="02040503050406030204" pitchFamily="18" charset="0"/>
                          </a:rPr>
                          <m:t>𝑡</m:t>
                        </m:r>
                        <m:r>
                          <a:rPr lang="en-US" sz="1900" b="0" i="1" smtClean="0">
                            <a:latin typeface="Cambria Math" panose="02040503050406030204" pitchFamily="18" charset="0"/>
                          </a:rPr>
                          <m:t>−2</m:t>
                        </m:r>
                      </m:sub>
                    </m:sSub>
                    <m:r>
                      <a:rPr lang="en-US" sz="1900" b="0" i="1" smtClean="0">
                        <a:latin typeface="Cambria Math" panose="02040503050406030204" pitchFamily="18" charset="0"/>
                      </a:rPr>
                      <m:t>, … </m:t>
                    </m:r>
                  </m:oMath>
                </a14:m>
                <a:endParaRPr lang="en-US" sz="1900" b="0" dirty="0"/>
              </a:p>
              <a:p>
                <a:pPr marL="0" indent="0">
                  <a:buNone/>
                </a:pPr>
                <a:endParaRPr lang="en-US" sz="19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969283" y="1541769"/>
                <a:ext cx="4717517" cy="2759011"/>
              </a:xfrm>
              <a:prstGeom prst="rect">
                <a:avLst/>
              </a:prstGeom>
              <a:blipFill>
                <a:blip r:embed="rId5"/>
                <a:stretch>
                  <a:fillRect l="-900" t="-6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60375" y="3689024"/>
                <a:ext cx="3251201" cy="289433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Objective</a:t>
                </a:r>
              </a:p>
              <a:p>
                <a:r>
                  <a:rPr lang="en-US" sz="2200" b="0" dirty="0"/>
                  <a:t>Estimate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48</m:t>
                        </m:r>
                      </m:sub>
                    </m:sSub>
                  </m:oMath>
                </a14:m>
                <a:r>
                  <a:rPr lang="en-US" sz="2200" dirty="0">
                    <a:latin typeface="+mj-lt"/>
                  </a:rPr>
                  <a:t>, the estimated value of the index in May 1990.</a:t>
                </a:r>
              </a:p>
              <a:p>
                <a:r>
                  <a:rPr lang="en-US" sz="2200" dirty="0">
                    <a:latin typeface="+mj-lt"/>
                  </a:rPr>
                  <a:t>We find </a:t>
                </a:r>
                <a14:m>
                  <m:oMath xmlns:m="http://schemas.openxmlformats.org/officeDocument/2006/math">
                    <m:r>
                      <a:rPr lang="en-US" sz="2200" b="0" i="1" smtClean="0">
                        <a:latin typeface="Cambria Math" panose="02040503050406030204" pitchFamily="18" charset="0"/>
                      </a:rPr>
                      <m:t>𝐸</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48</m:t>
                        </m:r>
                      </m:sub>
                    </m:sSub>
                    <m:r>
                      <a:rPr lang="en-US" sz="2200" b="0" i="1" smtClean="0">
                        <a:latin typeface="Cambria Math" panose="02040503050406030204" pitchFamily="18" charset="0"/>
                      </a:rPr>
                      <m:t>)</m:t>
                    </m:r>
                  </m:oMath>
                </a14:m>
                <a:r>
                  <a:rPr lang="en-US" sz="2200" dirty="0">
                    <a:latin typeface="+mj-lt"/>
                  </a:rPr>
                  <a:t> and quantity the uncertainty in the measurement.</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60375" y="3689024"/>
                <a:ext cx="3251201" cy="2894338"/>
              </a:xfrm>
              <a:prstGeom prst="rect">
                <a:avLst/>
              </a:prstGeom>
              <a:blipFill>
                <a:blip r:embed="rId6"/>
                <a:stretch>
                  <a:fillRect l="-2048" t="-1044" b="-4384"/>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B725A06-2998-416C-94C9-5DA44CFD4623}"/>
              </a:ext>
            </a:extLst>
          </p:cNvPr>
          <p:cNvPicPr>
            <a:picLocks noChangeAspect="1"/>
          </p:cNvPicPr>
          <p:nvPr/>
        </p:nvPicPr>
        <p:blipFill rotWithShape="1">
          <a:blip r:embed="rId7"/>
          <a:srcRect b="61959"/>
          <a:stretch/>
        </p:blipFill>
        <p:spPr>
          <a:xfrm>
            <a:off x="4250642" y="4325294"/>
            <a:ext cx="4154797" cy="1981874"/>
          </a:xfrm>
          <a:prstGeom prst="rect">
            <a:avLst/>
          </a:prstGeom>
        </p:spPr>
      </p:pic>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uiExpand="1" build="allAtOnce"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60375" y="1531939"/>
                <a:ext cx="3251201" cy="189706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Variables:</a:t>
                </a:r>
              </a:p>
              <a:p>
                <a:pPr marL="0" indent="0">
                  <a:buNone/>
                </a:pPr>
                <a14:m>
                  <m:oMath xmlns:m="http://schemas.openxmlformats.org/officeDocument/2006/math">
                    <m:r>
                      <a:rPr lang="en-US" sz="2200" b="0" i="1" dirty="0" smtClean="0">
                        <a:latin typeface="Cambria Math" panose="02040503050406030204" pitchFamily="18" charset="0"/>
                      </a:rPr>
                      <m:t>𝑡</m:t>
                    </m:r>
                    <m:r>
                      <a:rPr lang="en-US" sz="2200" i="1" dirty="0">
                        <a:latin typeface="Cambria Math" panose="02040503050406030204" pitchFamily="18" charset="0"/>
                      </a:rPr>
                      <m:t> </m:t>
                    </m:r>
                  </m:oMath>
                </a14:m>
                <a:r>
                  <a:rPr lang="en-US" sz="2200" i="1" dirty="0"/>
                  <a:t> – </a:t>
                </a:r>
                <a:r>
                  <a:rPr lang="en-US" sz="2200" dirty="0"/>
                  <a:t>time (months)</a:t>
                </a:r>
                <a:r>
                  <a:rPr lang="en-US" sz="2200" b="0" i="1" dirty="0">
                    <a:latin typeface="Cambria Math" panose="02040503050406030204" pitchFamily="18" charset="0"/>
                  </a:rPr>
                  <a:t> </a:t>
                </a:r>
              </a:p>
              <a:p>
                <a:pPr marL="0" indent="0">
                  <a:buFont typeface="Arial"/>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𝑋</m:t>
                        </m:r>
                      </m:e>
                      <m:sub>
                        <m:r>
                          <a:rPr lang="en-US" sz="2200" b="0" i="1" dirty="0" smtClean="0">
                            <a:latin typeface="Cambria Math" panose="02040503050406030204" pitchFamily="18" charset="0"/>
                          </a:rPr>
                          <m:t>𝑡</m:t>
                        </m:r>
                      </m:sub>
                    </m:sSub>
                    <m:r>
                      <a:rPr lang="en-US" sz="2200" b="0" i="1" dirty="0" smtClean="0">
                        <a:latin typeface="Cambria Math" panose="02040503050406030204" pitchFamily="18" charset="0"/>
                      </a:rPr>
                      <m:t> </m:t>
                    </m:r>
                  </m:oMath>
                </a14:m>
                <a:r>
                  <a:rPr lang="en-US" sz="2200" i="1" dirty="0">
                    <a:latin typeface="+mj-lt"/>
                  </a:rPr>
                  <a:t> – </a:t>
                </a:r>
                <a:r>
                  <a:rPr lang="en-US" sz="2200" dirty="0">
                    <a:latin typeface="+mj-lt"/>
                  </a:rPr>
                  <a:t>U.S Treasury one-year Constant Maturity (CM1) index at time </a:t>
                </a:r>
                <a14:m>
                  <m:oMath xmlns:m="http://schemas.openxmlformats.org/officeDocument/2006/math">
                    <m:r>
                      <a:rPr lang="en-US" sz="2200" i="1" dirty="0" smtClean="0">
                        <a:latin typeface="Cambria Math" panose="02040503050406030204" pitchFamily="18" charset="0"/>
                      </a:rPr>
                      <m:t>𝑡</m:t>
                    </m:r>
                  </m:oMath>
                </a14:m>
                <a:endParaRPr lang="en-US" sz="2200" dirty="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60375" y="1531939"/>
                <a:ext cx="3251201" cy="1897061"/>
              </a:xfrm>
              <a:prstGeom prst="rect">
                <a:avLst/>
              </a:prstGeom>
              <a:blipFill>
                <a:blip r:embed="rId4"/>
                <a:stretch>
                  <a:fillRect l="-2048" t="-1266" b="-6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60375" y="3689024"/>
                <a:ext cx="3251201" cy="289433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Objective</a:t>
                </a:r>
              </a:p>
              <a:p>
                <a:r>
                  <a:rPr lang="en-US" sz="2200" b="0" dirty="0"/>
                  <a:t>Estimate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48</m:t>
                        </m:r>
                      </m:sub>
                    </m:sSub>
                  </m:oMath>
                </a14:m>
                <a:r>
                  <a:rPr lang="en-US" sz="2200" dirty="0">
                    <a:latin typeface="+mj-lt"/>
                  </a:rPr>
                  <a:t>, the estimated value of the index in May 1990.</a:t>
                </a:r>
              </a:p>
              <a:p>
                <a:r>
                  <a:rPr lang="en-US" sz="2200" dirty="0">
                    <a:latin typeface="+mj-lt"/>
                  </a:rPr>
                  <a:t>We find </a:t>
                </a:r>
                <a14:m>
                  <m:oMath xmlns:m="http://schemas.openxmlformats.org/officeDocument/2006/math">
                    <m:r>
                      <a:rPr lang="en-US" sz="2200" b="0" i="1" smtClean="0">
                        <a:latin typeface="Cambria Math" panose="02040503050406030204" pitchFamily="18" charset="0"/>
                      </a:rPr>
                      <m:t>𝐸</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48</m:t>
                        </m:r>
                      </m:sub>
                    </m:sSub>
                    <m:r>
                      <a:rPr lang="en-US" sz="2200" b="0" i="1" smtClean="0">
                        <a:latin typeface="Cambria Math" panose="02040503050406030204" pitchFamily="18" charset="0"/>
                      </a:rPr>
                      <m:t>)</m:t>
                    </m:r>
                  </m:oMath>
                </a14:m>
                <a:r>
                  <a:rPr lang="en-US" sz="2200" dirty="0">
                    <a:latin typeface="+mj-lt"/>
                  </a:rPr>
                  <a:t> and quantity the uncertainty in the measurement.</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60375" y="3689024"/>
                <a:ext cx="3251201" cy="2894338"/>
              </a:xfrm>
              <a:prstGeom prst="rect">
                <a:avLst/>
              </a:prstGeom>
              <a:blipFill>
                <a:blip r:embed="rId6"/>
                <a:stretch>
                  <a:fillRect l="-2048" t="-1044" b="-4384"/>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B725A06-2998-416C-94C9-5DA44CFD4623}"/>
              </a:ext>
            </a:extLst>
          </p:cNvPr>
          <p:cNvPicPr>
            <a:picLocks noChangeAspect="1"/>
          </p:cNvPicPr>
          <p:nvPr/>
        </p:nvPicPr>
        <p:blipFill rotWithShape="1">
          <a:blip r:embed="rId7"/>
          <a:srcRect b="61959"/>
          <a:stretch/>
        </p:blipFill>
        <p:spPr>
          <a:xfrm>
            <a:off x="4250642" y="4325294"/>
            <a:ext cx="4154797" cy="1981874"/>
          </a:xfrm>
          <a:prstGeom prst="rect">
            <a:avLst/>
          </a:prstGeom>
        </p:spPr>
      </p:pic>
      <p:sp>
        <p:nvSpPr>
          <p:cNvPr id="3" name="TextBox 2">
            <a:extLst>
              <a:ext uri="{FF2B5EF4-FFF2-40B4-BE49-F238E27FC236}">
                <a16:creationId xmlns:a16="http://schemas.microsoft.com/office/drawing/2014/main" id="{2D723BA7-C8A3-4F0D-AE03-7C026B62C525}"/>
              </a:ext>
            </a:extLst>
          </p:cNvPr>
          <p:cNvSpPr txBox="1"/>
          <p:nvPr/>
        </p:nvSpPr>
        <p:spPr>
          <a:xfrm>
            <a:off x="4466887" y="4641742"/>
            <a:ext cx="3938552"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t>We model this problem using a time series and fit an autoregressive model.</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4452628-6F8B-458F-B527-04AC32E9A4A6}"/>
                  </a:ext>
                </a:extLst>
              </p:cNvPr>
              <p:cNvSpPr txBox="1">
                <a:spLocks/>
              </p:cNvSpPr>
              <p:nvPr/>
            </p:nvSpPr>
            <p:spPr>
              <a:xfrm>
                <a:off x="3969283" y="1541769"/>
                <a:ext cx="4717517" cy="275901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900" b="1" u="sng" dirty="0">
                    <a:latin typeface="+mj-lt"/>
                  </a:rPr>
                  <a:t>Assumptions:</a:t>
                </a:r>
              </a:p>
              <a:p>
                <a:r>
                  <a:rPr lang="en-US" sz="1900" b="0" dirty="0"/>
                  <a:t>We use the data from the table with </a:t>
                </a:r>
                <a14:m>
                  <m:oMath xmlns:m="http://schemas.openxmlformats.org/officeDocument/2006/math">
                    <m:r>
                      <a:rPr lang="en-US" sz="1900" b="0" i="1" smtClean="0">
                        <a:latin typeface="Cambria Math" panose="02040503050406030204" pitchFamily="18" charset="0"/>
                      </a:rPr>
                      <m:t>𝑡</m:t>
                    </m:r>
                    <m:r>
                      <a:rPr lang="en-US" sz="1900" b="0" i="1" smtClean="0">
                        <a:latin typeface="Cambria Math" panose="02040503050406030204" pitchFamily="18" charset="0"/>
                      </a:rPr>
                      <m:t>=1</m:t>
                    </m:r>
                  </m:oMath>
                </a14:m>
                <a:r>
                  <a:rPr lang="en-US" sz="1900" b="0" dirty="0"/>
                  <a:t> corresponding to the month 6/86, </a:t>
                </a:r>
                <a14:m>
                  <m:oMath xmlns:m="http://schemas.openxmlformats.org/officeDocument/2006/math">
                    <m:r>
                      <a:rPr lang="en-US" sz="1900" b="0" i="1" smtClean="0">
                        <a:latin typeface="Cambria Math" panose="02040503050406030204" pitchFamily="18" charset="0"/>
                      </a:rPr>
                      <m:t>𝑡</m:t>
                    </m:r>
                    <m:r>
                      <a:rPr lang="en-US" sz="1900" b="0" i="1" smtClean="0">
                        <a:latin typeface="Cambria Math" panose="02040503050406030204" pitchFamily="18" charset="0"/>
                      </a:rPr>
                      <m:t>=2</m:t>
                    </m:r>
                  </m:oMath>
                </a14:m>
                <a:r>
                  <a:rPr lang="en-US" sz="1900" b="0" dirty="0"/>
                  <a:t> corresponding to the month 7/86, and so on.</a:t>
                </a:r>
              </a:p>
              <a:p>
                <a:r>
                  <a:rPr lang="en-US" sz="1900" b="0" dirty="0"/>
                  <a:t>Likewise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𝑋</m:t>
                        </m:r>
                      </m:e>
                      <m:sub>
                        <m:r>
                          <a:rPr lang="en-US" sz="1900" b="0" i="1" smtClean="0">
                            <a:latin typeface="Cambria Math" panose="02040503050406030204" pitchFamily="18" charset="0"/>
                          </a:rPr>
                          <m:t>1</m:t>
                        </m:r>
                      </m:sub>
                    </m:sSub>
                    <m:r>
                      <a:rPr lang="en-US" sz="1900" b="0" i="1" smtClean="0">
                        <a:latin typeface="Cambria Math" panose="02040503050406030204" pitchFamily="18" charset="0"/>
                      </a:rPr>
                      <m:t>=6.73</m:t>
                    </m:r>
                  </m:oMath>
                </a14:m>
                <a:r>
                  <a:rPr lang="en-US" sz="1900" b="0" dirty="0"/>
                  <a:t>,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𝑋</m:t>
                        </m:r>
                      </m:e>
                      <m:sub>
                        <m:r>
                          <a:rPr lang="en-US" sz="1900" b="0" i="1" smtClean="0">
                            <a:latin typeface="Cambria Math" panose="02040503050406030204" pitchFamily="18" charset="0"/>
                          </a:rPr>
                          <m:t>2</m:t>
                        </m:r>
                      </m:sub>
                    </m:sSub>
                    <m:r>
                      <a:rPr lang="en-US" sz="1900" b="0" i="1" smtClean="0">
                        <a:latin typeface="Cambria Math" panose="02040503050406030204" pitchFamily="18" charset="0"/>
                      </a:rPr>
                      <m:t>=6.27</m:t>
                    </m:r>
                  </m:oMath>
                </a14:m>
                <a:r>
                  <a:rPr lang="en-US" sz="1900" b="0" dirty="0"/>
                  <a:t>, and so on </a:t>
                </a:r>
              </a:p>
              <a:p>
                <a:r>
                  <a:rPr lang="en-US" sz="1900" dirty="0"/>
                  <a:t>We now assume that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𝑋</m:t>
                        </m:r>
                      </m:e>
                      <m:sub>
                        <m:r>
                          <a:rPr lang="en-US" sz="1900" b="0" i="1" smtClean="0">
                            <a:latin typeface="Cambria Math" panose="02040503050406030204" pitchFamily="18" charset="0"/>
                          </a:rPr>
                          <m:t>𝑡</m:t>
                        </m:r>
                      </m:sub>
                    </m:sSub>
                  </m:oMath>
                </a14:m>
                <a:r>
                  <a:rPr lang="en-US" sz="1900" b="0" dirty="0"/>
                  <a:t> may depend on the previous values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𝑋</m:t>
                        </m:r>
                      </m:e>
                      <m:sub>
                        <m:r>
                          <a:rPr lang="en-US" sz="1900" b="0" i="1" smtClean="0">
                            <a:latin typeface="Cambria Math" panose="02040503050406030204" pitchFamily="18" charset="0"/>
                          </a:rPr>
                          <m:t>𝑡</m:t>
                        </m:r>
                        <m:r>
                          <a:rPr lang="en-US" sz="1900" b="0" i="1" smtClean="0">
                            <a:latin typeface="Cambria Math" panose="02040503050406030204" pitchFamily="18" charset="0"/>
                          </a:rPr>
                          <m:t>−1</m:t>
                        </m:r>
                      </m:sub>
                    </m:sSub>
                    <m:r>
                      <a:rPr lang="en-US" sz="1900" b="0" i="1" smtClean="0">
                        <a:latin typeface="Cambria Math" panose="02040503050406030204" pitchFamily="18" charset="0"/>
                      </a:rPr>
                      <m:t>, </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𝑋</m:t>
                        </m:r>
                      </m:e>
                      <m:sub>
                        <m:r>
                          <a:rPr lang="en-US" sz="1900" b="0" i="1" smtClean="0">
                            <a:latin typeface="Cambria Math" panose="02040503050406030204" pitchFamily="18" charset="0"/>
                          </a:rPr>
                          <m:t>𝑡</m:t>
                        </m:r>
                        <m:r>
                          <a:rPr lang="en-US" sz="1900" b="0" i="1" smtClean="0">
                            <a:latin typeface="Cambria Math" panose="02040503050406030204" pitchFamily="18" charset="0"/>
                          </a:rPr>
                          <m:t>−2</m:t>
                        </m:r>
                      </m:sub>
                    </m:sSub>
                    <m:r>
                      <a:rPr lang="en-US" sz="1900" b="0" i="1" smtClean="0">
                        <a:latin typeface="Cambria Math" panose="02040503050406030204" pitchFamily="18" charset="0"/>
                      </a:rPr>
                      <m:t>, … </m:t>
                    </m:r>
                  </m:oMath>
                </a14:m>
                <a:endParaRPr lang="en-US" sz="1900" b="0" dirty="0"/>
              </a:p>
              <a:p>
                <a:pPr marL="0" indent="0">
                  <a:buNone/>
                </a:pPr>
                <a:endParaRPr lang="en-US" sz="1900" dirty="0"/>
              </a:p>
            </p:txBody>
          </p:sp>
        </mc:Choice>
        <mc:Fallback xmlns="">
          <p:sp>
            <p:nvSpPr>
              <p:cNvPr id="12" name="Content Placeholder 2">
                <a:extLst>
                  <a:ext uri="{FF2B5EF4-FFF2-40B4-BE49-F238E27FC236}">
                    <a16:creationId xmlns:a16="http://schemas.microsoft.com/office/drawing/2014/main" id="{24452628-6F8B-458F-B527-04AC32E9A4A6}"/>
                  </a:ext>
                </a:extLst>
              </p:cNvPr>
              <p:cNvSpPr txBox="1">
                <a:spLocks noRot="1" noChangeAspect="1" noMove="1" noResize="1" noEditPoints="1" noAdjustHandles="1" noChangeArrowheads="1" noChangeShapeType="1" noTextEdit="1"/>
              </p:cNvSpPr>
              <p:nvPr/>
            </p:nvSpPr>
            <p:spPr>
              <a:xfrm>
                <a:off x="3969283" y="1541769"/>
                <a:ext cx="4717517" cy="2759011"/>
              </a:xfrm>
              <a:prstGeom prst="rect">
                <a:avLst/>
              </a:prstGeom>
              <a:blipFill>
                <a:blip r:embed="rId8"/>
                <a:stretch>
                  <a:fillRect l="-900" t="-656"/>
                </a:stretch>
              </a:blipFill>
            </p:spPr>
            <p:txBody>
              <a:bodyPr/>
              <a:lstStyle/>
              <a:p>
                <a:r>
                  <a:rPr lang="en-US">
                    <a:noFill/>
                  </a:rPr>
                  <a:t> </a:t>
                </a:r>
              </a:p>
            </p:txBody>
          </p:sp>
        </mc:Fallback>
      </mc:AlternateContent>
    </p:spTree>
    <p:extLst>
      <p:ext uri="{BB962C8B-B14F-4D97-AF65-F5344CB8AC3E}">
        <p14:creationId xmlns:p14="http://schemas.microsoft.com/office/powerpoint/2010/main" val="395264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Correlation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7" y="1531938"/>
                <a:ext cx="4937763" cy="495014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latin typeface="+mj-lt"/>
                  </a:rPr>
                  <a:t>Suppose </a:t>
                </a:r>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𝑌</m:t>
                    </m:r>
                  </m:oMath>
                </a14:m>
                <a:r>
                  <a:rPr lang="en-US" sz="1800" dirty="0">
                    <a:latin typeface="+mj-lt"/>
                  </a:rPr>
                  <a:t> are random variables. The correlation between </a:t>
                </a:r>
                <a14:m>
                  <m:oMath xmlns:m="http://schemas.openxmlformats.org/officeDocument/2006/math">
                    <m:r>
                      <a:rPr lang="en-US" sz="1800" b="0" i="1" smtClean="0">
                        <a:latin typeface="Cambria Math" panose="02040503050406030204" pitchFamily="18" charset="0"/>
                      </a:rPr>
                      <m:t>𝑋</m:t>
                    </m:r>
                  </m:oMath>
                </a14:m>
                <a:r>
                  <a:rPr lang="en-US" sz="1800" dirty="0">
                    <a:latin typeface="+mj-lt"/>
                  </a:rPr>
                  <a:t> and </a:t>
                </a:r>
                <a14:m>
                  <m:oMath xmlns:m="http://schemas.openxmlformats.org/officeDocument/2006/math">
                    <m:r>
                      <a:rPr lang="en-US" sz="1800" b="0" i="1" smtClean="0">
                        <a:latin typeface="Cambria Math" panose="02040503050406030204" pitchFamily="18" charset="0"/>
                      </a:rPr>
                      <m:t>𝑌</m:t>
                    </m:r>
                  </m:oMath>
                </a14:m>
                <a:r>
                  <a:rPr lang="en-US" sz="1800" dirty="0">
                    <a:latin typeface="+mj-lt"/>
                  </a:rPr>
                  <a:t> is given by</a:t>
                </a:r>
                <a:br>
                  <a:rPr lang="en-US" sz="1800" dirty="0">
                    <a:latin typeface="+mj-lt"/>
                  </a:rPr>
                </a:br>
                <a14:m>
                  <m:oMath xmlns:m="http://schemas.openxmlformats.org/officeDocument/2006/math">
                    <m:r>
                      <a:rPr lang="en-US" sz="1800" b="0" i="1" smtClean="0">
                        <a:latin typeface="Cambria Math" panose="02040503050406030204" pitchFamily="18" charset="0"/>
                      </a:rPr>
                      <m:t>𝜌</m:t>
                    </m:r>
                    <m:r>
                      <a:rPr lang="en-US" sz="1800" b="0" i="1" smtClean="0">
                        <a:latin typeface="Cambria Math" panose="02040503050406030204" pitchFamily="18" charset="0"/>
                      </a:rPr>
                      <m:t>=</m:t>
                    </m:r>
                    <m:r>
                      <m:rPr>
                        <m:sty m:val="p"/>
                      </m:rPr>
                      <a:rPr lang="en-US" sz="1800" b="0" i="0" smtClean="0">
                        <a:latin typeface="Cambria Math" panose="02040503050406030204" pitchFamily="18" charset="0"/>
                      </a:rPr>
                      <m:t>corr</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𝑌</m:t>
                        </m:r>
                      </m:e>
                    </m:d>
                    <m:r>
                      <a:rPr lang="en-US" sz="1800" b="0" i="1" smtClean="0">
                        <a:latin typeface="Cambria Math" panose="02040503050406030204" pitchFamily="18" charset="0"/>
                      </a:rPr>
                      <m:t>=</m:t>
                    </m:r>
                    <m:r>
                      <a:rPr lang="en-US" sz="1800" b="0" i="1" smtClean="0">
                        <a:latin typeface="Cambria Math" panose="02040503050406030204" pitchFamily="18" charset="0"/>
                      </a:rPr>
                      <m:t>𝐸</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𝜇</m:t>
                                </m:r>
                              </m:e>
                              <m:sub>
                                <m:r>
                                  <a:rPr lang="en-US" sz="1800" b="0" i="1" smtClean="0">
                                    <a:latin typeface="Cambria Math" panose="02040503050406030204" pitchFamily="18" charset="0"/>
                                  </a:rPr>
                                  <m:t>𝑋</m:t>
                                </m:r>
                              </m:sub>
                            </m:sSub>
                          </m:e>
                        </m:d>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𝑌</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𝜇</m:t>
                                </m:r>
                              </m:e>
                              <m:sub>
                                <m:r>
                                  <a:rPr lang="en-US" sz="1800" b="0" i="1" smtClean="0">
                                    <a:latin typeface="Cambria Math" panose="02040503050406030204" pitchFamily="18" charset="0"/>
                                  </a:rPr>
                                  <m:t>𝑌</m:t>
                                </m:r>
                              </m:sub>
                            </m:sSub>
                          </m:e>
                        </m:d>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𝜎</m:t>
                            </m:r>
                          </m:e>
                          <m:sub>
                            <m:r>
                              <a:rPr lang="en-US" sz="1800" b="0" i="1" smtClean="0">
                                <a:latin typeface="Cambria Math" panose="02040503050406030204" pitchFamily="18" charset="0"/>
                              </a:rPr>
                              <m:t>𝑋</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𝜎</m:t>
                            </m:r>
                          </m:e>
                          <m:sub>
                            <m:r>
                              <a:rPr lang="en-US" sz="1800" b="0" i="1" smtClean="0">
                                <a:latin typeface="Cambria Math" panose="02040503050406030204" pitchFamily="18" charset="0"/>
                              </a:rPr>
                              <m:t>𝑌</m:t>
                            </m:r>
                          </m:sub>
                        </m:sSub>
                      </m:den>
                    </m:f>
                    <m:r>
                      <a:rPr lang="en-US" sz="1800" b="0" i="1" smtClean="0">
                        <a:latin typeface="Cambria Math" panose="02040503050406030204" pitchFamily="18" charset="0"/>
                      </a:rPr>
                      <m:t>]</m:t>
                    </m:r>
                  </m:oMath>
                </a14:m>
                <a:br>
                  <a:rPr lang="en-US" sz="1800" dirty="0">
                    <a:latin typeface="+mj-lt"/>
                  </a:rPr>
                </a:br>
                <a:endParaRPr lang="en-US" sz="1800" dirty="0">
                  <a:latin typeface="+mj-lt"/>
                </a:endParaRPr>
              </a:p>
              <a:p>
                <a:pPr lvl="1"/>
                <a:r>
                  <a:rPr lang="en-US" sz="1800" dirty="0">
                    <a:latin typeface="+mj-lt"/>
                  </a:rPr>
                  <a:t>If </a:t>
                </a:r>
                <a14:m>
                  <m:oMath xmlns:m="http://schemas.openxmlformats.org/officeDocument/2006/math">
                    <m:r>
                      <a:rPr lang="en-US" sz="1800" b="0" i="1" smtClean="0">
                        <a:latin typeface="Cambria Math" panose="02040503050406030204" pitchFamily="18" charset="0"/>
                      </a:rPr>
                      <m:t>𝜌</m:t>
                    </m:r>
                    <m:r>
                      <a:rPr lang="en-US" sz="1800" b="0" i="1" smtClean="0">
                        <a:latin typeface="Cambria Math" panose="02040503050406030204" pitchFamily="18" charset="0"/>
                      </a:rPr>
                      <m:t>&gt;0</m:t>
                    </m:r>
                  </m:oMath>
                </a14:m>
                <a:r>
                  <a:rPr lang="en-US" sz="1800" dirty="0">
                    <a:latin typeface="+mj-lt"/>
                  </a:rPr>
                  <a:t> we say </a:t>
                </a:r>
                <a14:m>
                  <m:oMath xmlns:m="http://schemas.openxmlformats.org/officeDocument/2006/math">
                    <m:r>
                      <a:rPr lang="en-US" sz="1800" b="0" i="1" smtClean="0">
                        <a:latin typeface="Cambria Math" panose="02040503050406030204" pitchFamily="18" charset="0"/>
                      </a:rPr>
                      <m:t>𝑋</m:t>
                    </m:r>
                  </m:oMath>
                </a14:m>
                <a:r>
                  <a:rPr lang="en-US" sz="1800" dirty="0">
                    <a:latin typeface="+mj-lt"/>
                  </a:rPr>
                  <a:t> and </a:t>
                </a:r>
                <a14:m>
                  <m:oMath xmlns:m="http://schemas.openxmlformats.org/officeDocument/2006/math">
                    <m:r>
                      <a:rPr lang="en-US" sz="1800" b="0" i="1" smtClean="0">
                        <a:latin typeface="Cambria Math" panose="02040503050406030204" pitchFamily="18" charset="0"/>
                      </a:rPr>
                      <m:t>𝑌</m:t>
                    </m:r>
                  </m:oMath>
                </a14:m>
                <a:r>
                  <a:rPr lang="en-US" sz="1800" dirty="0">
                    <a:latin typeface="+mj-lt"/>
                  </a:rPr>
                  <a:t> are </a:t>
                </a:r>
                <a:r>
                  <a:rPr lang="en-US" sz="1800" i="1" u="sng" dirty="0">
                    <a:latin typeface="+mj-lt"/>
                  </a:rPr>
                  <a:t>positively correlated</a:t>
                </a:r>
                <a:r>
                  <a:rPr lang="en-US" sz="1800" dirty="0">
                    <a:latin typeface="+mj-lt"/>
                  </a:rPr>
                  <a:t>.  Essentially, this means a higher than average value of </a:t>
                </a:r>
                <a14:m>
                  <m:oMath xmlns:m="http://schemas.openxmlformats.org/officeDocument/2006/math">
                    <m:r>
                      <a:rPr lang="en-US" sz="1800" b="0" i="1" smtClean="0">
                        <a:latin typeface="Cambria Math" panose="02040503050406030204" pitchFamily="18" charset="0"/>
                      </a:rPr>
                      <m:t>𝑋</m:t>
                    </m:r>
                  </m:oMath>
                </a14:m>
                <a:r>
                  <a:rPr lang="en-US" sz="1800" dirty="0">
                    <a:latin typeface="+mj-lt"/>
                  </a:rPr>
                  <a:t> will be accompanied by a higher than average value of </a:t>
                </a:r>
                <a14:m>
                  <m:oMath xmlns:m="http://schemas.openxmlformats.org/officeDocument/2006/math">
                    <m:r>
                      <a:rPr lang="en-US" sz="1800" b="0" i="1" smtClean="0">
                        <a:latin typeface="Cambria Math" panose="02040503050406030204" pitchFamily="18" charset="0"/>
                      </a:rPr>
                      <m:t>𝑌</m:t>
                    </m:r>
                  </m:oMath>
                </a14:m>
                <a:r>
                  <a:rPr lang="en-US" sz="1800" dirty="0">
                    <a:latin typeface="+mj-lt"/>
                  </a:rPr>
                  <a:t>.</a:t>
                </a:r>
              </a:p>
              <a:p>
                <a:pPr lvl="1"/>
                <a:r>
                  <a:rPr lang="en-US" sz="1800" dirty="0"/>
                  <a:t>If </a:t>
                </a:r>
                <a14:m>
                  <m:oMath xmlns:m="http://schemas.openxmlformats.org/officeDocument/2006/math">
                    <m:r>
                      <a:rPr lang="en-US" sz="1800" i="1">
                        <a:latin typeface="Cambria Math" panose="02040503050406030204" pitchFamily="18" charset="0"/>
                      </a:rPr>
                      <m:t>𝜌</m:t>
                    </m:r>
                    <m:r>
                      <a:rPr lang="en-US" sz="1800" b="0" i="1" smtClean="0">
                        <a:latin typeface="Cambria Math" panose="02040503050406030204" pitchFamily="18" charset="0"/>
                      </a:rPr>
                      <m:t>&lt;</m:t>
                    </m:r>
                    <m:r>
                      <a:rPr lang="en-US" sz="1800" i="1">
                        <a:latin typeface="Cambria Math" panose="02040503050406030204" pitchFamily="18" charset="0"/>
                      </a:rPr>
                      <m:t>0</m:t>
                    </m:r>
                  </m:oMath>
                </a14:m>
                <a:r>
                  <a:rPr lang="en-US" sz="1800" dirty="0"/>
                  <a:t> we say </a:t>
                </a:r>
                <a14:m>
                  <m:oMath xmlns:m="http://schemas.openxmlformats.org/officeDocument/2006/math">
                    <m:r>
                      <a:rPr lang="en-US" sz="1800" i="1">
                        <a:latin typeface="Cambria Math" panose="02040503050406030204" pitchFamily="18" charset="0"/>
                      </a:rPr>
                      <m:t>𝑋</m:t>
                    </m:r>
                  </m:oMath>
                </a14:m>
                <a:r>
                  <a:rPr lang="en-US" sz="1800" dirty="0"/>
                  <a:t> and </a:t>
                </a:r>
                <a14:m>
                  <m:oMath xmlns:m="http://schemas.openxmlformats.org/officeDocument/2006/math">
                    <m:r>
                      <a:rPr lang="en-US" sz="1800" i="1">
                        <a:latin typeface="Cambria Math" panose="02040503050406030204" pitchFamily="18" charset="0"/>
                      </a:rPr>
                      <m:t>𝑌</m:t>
                    </m:r>
                  </m:oMath>
                </a14:m>
                <a:r>
                  <a:rPr lang="en-US" sz="1800" dirty="0"/>
                  <a:t> are </a:t>
                </a:r>
                <a:r>
                  <a:rPr lang="en-US" sz="1800" i="1" u="sng" dirty="0"/>
                  <a:t>negatively correlated.</a:t>
                </a:r>
                <a:r>
                  <a:rPr lang="en-US" sz="1800" dirty="0"/>
                  <a:t>  Essentially, this means a higher than average value of </a:t>
                </a:r>
                <a14:m>
                  <m:oMath xmlns:m="http://schemas.openxmlformats.org/officeDocument/2006/math">
                    <m:r>
                      <a:rPr lang="en-US" sz="1800" i="1">
                        <a:latin typeface="Cambria Math" panose="02040503050406030204" pitchFamily="18" charset="0"/>
                      </a:rPr>
                      <m:t>𝑋</m:t>
                    </m:r>
                  </m:oMath>
                </a14:m>
                <a:r>
                  <a:rPr lang="en-US" sz="1800" dirty="0"/>
                  <a:t> will be accompanied by a lower than average value of </a:t>
                </a:r>
                <a14:m>
                  <m:oMath xmlns:m="http://schemas.openxmlformats.org/officeDocument/2006/math">
                    <m:r>
                      <a:rPr lang="en-US" sz="1800" i="1">
                        <a:latin typeface="Cambria Math" panose="02040503050406030204" pitchFamily="18" charset="0"/>
                      </a:rPr>
                      <m:t>𝑌</m:t>
                    </m:r>
                  </m:oMath>
                </a14:m>
                <a:r>
                  <a:rPr lang="en-US" sz="1800" dirty="0"/>
                  <a:t>.</a:t>
                </a:r>
              </a:p>
              <a:p>
                <a:pPr lvl="1"/>
                <a:r>
                  <a:rPr lang="en-US" sz="1800" dirty="0"/>
                  <a:t>If </a:t>
                </a:r>
                <a14:m>
                  <m:oMath xmlns:m="http://schemas.openxmlformats.org/officeDocument/2006/math">
                    <m:r>
                      <a:rPr lang="en-US" sz="1800" i="1">
                        <a:latin typeface="Cambria Math" panose="02040503050406030204" pitchFamily="18" charset="0"/>
                      </a:rPr>
                      <m:t>𝜌</m:t>
                    </m:r>
                    <m:r>
                      <a:rPr lang="en-US" sz="1800" b="0" i="1" smtClean="0">
                        <a:latin typeface="Cambria Math" panose="02040503050406030204" pitchFamily="18" charset="0"/>
                      </a:rPr>
                      <m:t>=</m:t>
                    </m:r>
                    <m:r>
                      <a:rPr lang="en-US" sz="1800" i="1">
                        <a:latin typeface="Cambria Math" panose="02040503050406030204" pitchFamily="18" charset="0"/>
                      </a:rPr>
                      <m:t>0</m:t>
                    </m:r>
                  </m:oMath>
                </a14:m>
                <a:r>
                  <a:rPr lang="en-US" sz="1800" dirty="0"/>
                  <a:t>, then </a:t>
                </a:r>
                <a14:m>
                  <m:oMath xmlns:m="http://schemas.openxmlformats.org/officeDocument/2006/math">
                    <m:r>
                      <a:rPr lang="en-US" sz="1800" i="1">
                        <a:latin typeface="Cambria Math" panose="02040503050406030204" pitchFamily="18" charset="0"/>
                      </a:rPr>
                      <m:t>𝑋</m:t>
                    </m:r>
                  </m:oMath>
                </a14:m>
                <a:r>
                  <a:rPr lang="en-US" sz="1800" dirty="0"/>
                  <a:t> and </a:t>
                </a:r>
                <a14:m>
                  <m:oMath xmlns:m="http://schemas.openxmlformats.org/officeDocument/2006/math">
                    <m:r>
                      <a:rPr lang="en-US" sz="1800" i="1">
                        <a:latin typeface="Cambria Math" panose="02040503050406030204" pitchFamily="18" charset="0"/>
                      </a:rPr>
                      <m:t>𝑌</m:t>
                    </m:r>
                  </m:oMath>
                </a14:m>
                <a:r>
                  <a:rPr lang="en-US" sz="1800" dirty="0"/>
                  <a:t> are independent.</a:t>
                </a:r>
              </a:p>
              <a:p>
                <a:r>
                  <a:rPr lang="en-US" sz="1800" dirty="0"/>
                  <a:t>For a time series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𝑡</m:t>
                        </m:r>
                      </m:sub>
                    </m:sSub>
                  </m:oMath>
                </a14:m>
                <a:r>
                  <a:rPr lang="en-US" sz="1800" dirty="0"/>
                  <a:t>, the </a:t>
                </a:r>
                <a:r>
                  <a:rPr lang="en-US" sz="1800" i="1" u="sng" dirty="0"/>
                  <a:t>autocorrelation</a:t>
                </a:r>
                <a:br>
                  <a:rPr lang="en-US" sz="1800" i="1" u="sng" dirty="0"/>
                </a:br>
                <a14:m>
                  <m:oMath xmlns:m="http://schemas.openxmlformats.org/officeDocument/2006/math">
                    <m:r>
                      <a:rPr lang="en-US" sz="1800" b="0" i="1" smtClean="0">
                        <a:latin typeface="Cambria Math" panose="02040503050406030204" pitchFamily="18" charset="0"/>
                      </a:rPr>
                      <m:t>𝜌</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h</m:t>
                        </m:r>
                      </m:e>
                    </m:d>
                    <m:r>
                      <a:rPr lang="en-US" sz="1800" b="0" i="1" smtClean="0">
                        <a:latin typeface="Cambria Math" panose="02040503050406030204" pitchFamily="18" charset="0"/>
                      </a:rPr>
                      <m:t>=</m:t>
                    </m:r>
                    <m:r>
                      <m:rPr>
                        <m:sty m:val="p"/>
                      </m:rPr>
                      <a:rPr lang="en-US" sz="1800" b="0" i="0" smtClean="0">
                        <a:latin typeface="Cambria Math" panose="02040503050406030204" pitchFamily="18" charset="0"/>
                      </a:rPr>
                      <m:t>corr</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h</m:t>
                        </m:r>
                      </m:sub>
                    </m:sSub>
                    <m:r>
                      <a:rPr lang="en-US" sz="1800" b="0" i="1" smtClean="0">
                        <a:latin typeface="Cambria Math" panose="02040503050406030204" pitchFamily="18" charset="0"/>
                      </a:rPr>
                      <m:t>)</m:t>
                    </m:r>
                  </m:oMath>
                </a14:m>
                <a:endParaRPr lang="en-US" sz="1800" i="1" dirty="0"/>
              </a:p>
              <a:p>
                <a:pPr marL="457200" lvl="1" indent="0">
                  <a:buNone/>
                </a:pPr>
                <a:endParaRPr lang="en-US" sz="1800" dirty="0">
                  <a:latin typeface="+mj-lt"/>
                </a:endParaRPr>
              </a:p>
              <a:p>
                <a:pPr marL="0" indent="0">
                  <a:buNone/>
                </a:pPr>
                <a:endParaRPr lang="en-US" sz="1800" dirty="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7" y="1531938"/>
                <a:ext cx="4937763" cy="4950142"/>
              </a:xfrm>
              <a:prstGeom prst="rect">
                <a:avLst/>
              </a:prstGeom>
              <a:blipFill>
                <a:blip r:embed="rId4"/>
                <a:stretch>
                  <a:fillRect l="-491" t="-368" r="-1229" b="-1961"/>
                </a:stretch>
              </a:blipFill>
            </p:spPr>
            <p:txBody>
              <a:bodyPr/>
              <a:lstStyle/>
              <a:p>
                <a:r>
                  <a:rPr lang="en-US">
                    <a:noFill/>
                  </a:rPr>
                  <a:t> </a:t>
                </a:r>
              </a:p>
            </p:txBody>
          </p:sp>
        </mc:Fallback>
      </mc:AlternateContent>
      <p:pic>
        <p:nvPicPr>
          <p:cNvPr id="1026" name="Picture 2" descr="Image result for correlation statistics">
            <a:extLst>
              <a:ext uri="{FF2B5EF4-FFF2-40B4-BE49-F238E27FC236}">
                <a16:creationId xmlns:a16="http://schemas.microsoft.com/office/drawing/2014/main" id="{73E6BAE9-81A0-4E8D-9FF9-E2185BB9099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593" r="5798"/>
          <a:stretch/>
        </p:blipFill>
        <p:spPr bwMode="auto">
          <a:xfrm>
            <a:off x="5496560" y="1517016"/>
            <a:ext cx="3362960"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98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wipe(down)">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Autocorrelation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7" y="1531938"/>
                <a:ext cx="8229600" cy="495014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For a time series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𝑡</m:t>
                        </m:r>
                      </m:sub>
                    </m:sSub>
                  </m:oMath>
                </a14:m>
                <a:r>
                  <a:rPr lang="en-US" sz="1800" dirty="0"/>
                  <a:t>, the </a:t>
                </a:r>
                <a:r>
                  <a:rPr lang="en-US" sz="1800" i="1" u="sng" dirty="0"/>
                  <a:t>autocorrelation</a:t>
                </a:r>
                <a:br>
                  <a:rPr lang="en-US" sz="1800" i="1" u="sng" dirty="0"/>
                </a:br>
                <a14:m>
                  <m:oMath xmlns:m="http://schemas.openxmlformats.org/officeDocument/2006/math">
                    <m:r>
                      <a:rPr lang="en-US" sz="1800" b="0" i="1" smtClean="0">
                        <a:latin typeface="Cambria Math" panose="02040503050406030204" pitchFamily="18" charset="0"/>
                      </a:rPr>
                      <m:t>𝜌</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h</m:t>
                        </m:r>
                      </m:e>
                    </m:d>
                    <m:r>
                      <a:rPr lang="en-US" sz="1800" b="0" i="1" smtClean="0">
                        <a:latin typeface="Cambria Math" panose="02040503050406030204" pitchFamily="18" charset="0"/>
                      </a:rPr>
                      <m:t>=</m:t>
                    </m:r>
                    <m:r>
                      <m:rPr>
                        <m:sty m:val="p"/>
                      </m:rPr>
                      <a:rPr lang="en-US" sz="1800" b="0" i="0" smtClean="0">
                        <a:latin typeface="Cambria Math" panose="02040503050406030204" pitchFamily="18" charset="0"/>
                      </a:rPr>
                      <m:t>corr</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h</m:t>
                        </m:r>
                      </m:sub>
                    </m:sSub>
                    <m:r>
                      <a:rPr lang="en-US" sz="1800" b="0" i="1" smtClean="0">
                        <a:latin typeface="Cambria Math" panose="02040503050406030204" pitchFamily="18" charset="0"/>
                      </a:rPr>
                      <m:t>)</m:t>
                    </m:r>
                  </m:oMath>
                </a14:m>
                <a:endParaRPr lang="en-US" sz="1800" i="1" dirty="0"/>
              </a:p>
              <a:p>
                <a:pPr lvl="1"/>
                <a:r>
                  <a:rPr lang="en-US" sz="1800" dirty="0"/>
                  <a:t>This function measures dependence between the time series at different times.</a:t>
                </a:r>
              </a:p>
              <a:p>
                <a:pPr lvl="1"/>
                <a:r>
                  <a:rPr lang="en-US" sz="1800" dirty="0"/>
                  <a:t>A time series is called stationary if the mean </a:t>
                </a:r>
                <a14:m>
                  <m:oMath xmlns:m="http://schemas.openxmlformats.org/officeDocument/2006/math">
                    <m:r>
                      <a:rPr lang="en-US" sz="1800" b="0" i="1" smtClean="0">
                        <a:latin typeface="Cambria Math" panose="02040503050406030204" pitchFamily="18" charset="0"/>
                      </a:rPr>
                      <m:t>𝐸</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oMath>
                </a14:m>
                <a:r>
                  <a:rPr lang="en-US" sz="1800" dirty="0"/>
                  <a:t> and the autocorrelation function are constant over time.</a:t>
                </a:r>
              </a:p>
              <a:p>
                <a:pPr marL="457200" lvl="1" indent="0">
                  <a:buNone/>
                </a:pPr>
                <a:endParaRPr lang="en-US" sz="1800" dirty="0">
                  <a:latin typeface="+mj-lt"/>
                </a:endParaRPr>
              </a:p>
              <a:p>
                <a:pPr marL="0" indent="0">
                  <a:buNone/>
                </a:pPr>
                <a:endParaRPr lang="en-US" sz="1800" dirty="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7" y="1531938"/>
                <a:ext cx="8229600" cy="4950142"/>
              </a:xfrm>
              <a:prstGeom prst="rect">
                <a:avLst/>
              </a:prstGeom>
              <a:blipFill>
                <a:blip r:embed="rId4"/>
                <a:stretch>
                  <a:fillRect l="-295" t="-36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378DE4A-AD53-4534-8F1B-ABE4073B2CE3}"/>
              </a:ext>
            </a:extLst>
          </p:cNvPr>
          <p:cNvPicPr>
            <a:picLocks noChangeAspect="1"/>
          </p:cNvPicPr>
          <p:nvPr/>
        </p:nvPicPr>
        <p:blipFill>
          <a:blip r:embed="rId5"/>
          <a:stretch>
            <a:fillRect/>
          </a:stretch>
        </p:blipFill>
        <p:spPr>
          <a:xfrm>
            <a:off x="5160645" y="3751580"/>
            <a:ext cx="3200400" cy="2844800"/>
          </a:xfrm>
          <a:prstGeom prst="rect">
            <a:avLst/>
          </a:prstGeom>
        </p:spPr>
      </p:pic>
      <p:pic>
        <p:nvPicPr>
          <p:cNvPr id="5" name="Picture 4">
            <a:extLst>
              <a:ext uri="{FF2B5EF4-FFF2-40B4-BE49-F238E27FC236}">
                <a16:creationId xmlns:a16="http://schemas.microsoft.com/office/drawing/2014/main" id="{BB1C0217-85D9-4074-961B-F2C0FD65C447}"/>
              </a:ext>
            </a:extLst>
          </p:cNvPr>
          <p:cNvPicPr>
            <a:picLocks noChangeAspect="1"/>
          </p:cNvPicPr>
          <p:nvPr/>
        </p:nvPicPr>
        <p:blipFill>
          <a:blip r:embed="rId6"/>
          <a:stretch>
            <a:fillRect/>
          </a:stretch>
        </p:blipFill>
        <p:spPr>
          <a:xfrm>
            <a:off x="1256154" y="3680142"/>
            <a:ext cx="3105534" cy="2844800"/>
          </a:xfrm>
          <a:prstGeom prst="rect">
            <a:avLst/>
          </a:prstGeom>
        </p:spPr>
      </p:pic>
    </p:spTree>
    <p:extLst>
      <p:ext uri="{BB962C8B-B14F-4D97-AF65-F5344CB8AC3E}">
        <p14:creationId xmlns:p14="http://schemas.microsoft.com/office/powerpoint/2010/main" val="322423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Autoregressive Process (AR)</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1531938"/>
                <a:ext cx="8229600" cy="473678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mj-lt"/>
                  </a:rPr>
                  <a:t>The simplest useful model is called the </a:t>
                </a:r>
                <a:r>
                  <a:rPr lang="en-US" sz="2000" i="1" u="sng" dirty="0">
                    <a:latin typeface="+mj-lt"/>
                  </a:rPr>
                  <a:t>autoregressive process</a:t>
                </a:r>
                <a:r>
                  <a:rPr lang="en-US" sz="2000" dirty="0">
                    <a:latin typeface="+mj-lt"/>
                  </a:rPr>
                  <a:t> model assumes that</a:t>
                </a:r>
                <a:br>
                  <a:rPr lang="en-US" sz="2000" dirty="0">
                    <a:latin typeface="+mj-lt"/>
                  </a:rPr>
                </a:b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𝑏𝑡</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𝑝</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𝑝</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𝑡</m:t>
                        </m:r>
                      </m:sub>
                    </m:sSub>
                  </m:oMath>
                </a14:m>
                <a:br>
                  <a:rPr lang="en-US" sz="2000" dirty="0">
                    <a:latin typeface="+mj-lt"/>
                  </a:rPr>
                </a:br>
                <a:r>
                  <a:rPr lang="en-US" sz="2000" dirty="0">
                    <a:latin typeface="+mj-lt"/>
                  </a:rPr>
                  <a:t>where we have also included the trend.</a:t>
                </a:r>
              </a:p>
              <a:p>
                <a:r>
                  <a:rPr lang="en-US" sz="2000" dirty="0">
                    <a:latin typeface="+mj-lt"/>
                  </a:rPr>
                  <a:t>The parameter </a:t>
                </a:r>
                <a14:m>
                  <m:oMath xmlns:m="http://schemas.openxmlformats.org/officeDocument/2006/math">
                    <m:r>
                      <a:rPr lang="en-US" sz="2000" b="0" i="1" smtClean="0">
                        <a:latin typeface="Cambria Math" panose="02040503050406030204" pitchFamily="18" charset="0"/>
                      </a:rPr>
                      <m:t>𝑝</m:t>
                    </m:r>
                  </m:oMath>
                </a14:m>
                <a:r>
                  <a:rPr lang="en-US" sz="2000" dirty="0">
                    <a:latin typeface="+mj-lt"/>
                  </a:rPr>
                  <a:t> is called the </a:t>
                </a:r>
                <a:r>
                  <a:rPr lang="en-US" sz="2000" i="1" u="sng" dirty="0">
                    <a:latin typeface="+mj-lt"/>
                  </a:rPr>
                  <a:t>order</a:t>
                </a:r>
                <a:r>
                  <a:rPr lang="en-US" sz="2000" dirty="0">
                    <a:latin typeface="+mj-lt"/>
                  </a:rPr>
                  <a:t> of the autoregressive process, sometimes abbreviated as </a:t>
                </a:r>
                <a14:m>
                  <m:oMath xmlns:m="http://schemas.openxmlformats.org/officeDocument/2006/math">
                    <m:r>
                      <m:rPr>
                        <m:sty m:val="p"/>
                      </m:rPr>
                      <a:rPr lang="en-US" sz="2000" i="0" dirty="0" smtClean="0">
                        <a:latin typeface="Cambria Math" panose="02040503050406030204" pitchFamily="18" charset="0"/>
                      </a:rPr>
                      <m:t>AR</m:t>
                    </m:r>
                    <m:r>
                      <a:rPr lang="en-US" sz="2000" i="1" dirty="0" smtClean="0">
                        <a:latin typeface="Cambria Math" panose="02040503050406030204" pitchFamily="18" charset="0"/>
                      </a:rPr>
                      <m:t>(</m:t>
                    </m:r>
                    <m:r>
                      <a:rPr lang="en-US" sz="2000" i="1" dirty="0" smtClean="0">
                        <a:latin typeface="Cambria Math" panose="02040503050406030204" pitchFamily="18" charset="0"/>
                      </a:rPr>
                      <m:t>𝑝</m:t>
                    </m:r>
                    <m:r>
                      <a:rPr lang="en-US" sz="2000" i="1" dirty="0" smtClean="0">
                        <a:latin typeface="Cambria Math" panose="02040503050406030204" pitchFamily="18" charset="0"/>
                      </a:rPr>
                      <m:t>)</m:t>
                    </m:r>
                  </m:oMath>
                </a14:m>
                <a:r>
                  <a:rPr lang="en-US" sz="2000" i="1" dirty="0">
                    <a:latin typeface="+mj-lt"/>
                  </a:rPr>
                  <a:t>.</a:t>
                </a:r>
              </a:p>
              <a:p>
                <a:r>
                  <a:rPr lang="en-US" sz="2000" b="0" dirty="0">
                    <a:latin typeface="+mj-lt"/>
                  </a:rPr>
                  <a:t>We use the autoregressive function of the residuals </a:t>
                </a:r>
                <a:br>
                  <a:rPr lang="en-US" sz="2000" b="0" dirty="0">
                    <a:latin typeface="+mj-lt"/>
                  </a:rPr>
                </a:br>
                <a14:m>
                  <m:oMath xmlns:m="http://schemas.openxmlformats.org/officeDocument/2006/math">
                    <m:r>
                      <a:rPr lang="en-US" sz="2000" b="0" i="1" smtClean="0">
                        <a:latin typeface="Cambria Math" panose="02040503050406030204" pitchFamily="18" charset="0"/>
                      </a:rPr>
                      <m:t>𝜌</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h</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corr</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e>
                    </m:d>
                  </m:oMath>
                </a14:m>
                <a:br>
                  <a:rPr lang="en-US" sz="2000" b="0" dirty="0">
                    <a:latin typeface="+mj-lt"/>
                  </a:rPr>
                </a:br>
                <a:r>
                  <a:rPr lang="en-US" sz="2000" b="0" dirty="0">
                    <a:latin typeface="+mj-lt"/>
                  </a:rPr>
                  <a:t>We then compare this to the likely values of the autocorrelation function in the case of a noise sequence. Values that indicate something more than noise should be used in the model.</a:t>
                </a:r>
              </a:p>
              <a:p>
                <a:pPr lvl="1"/>
                <a:r>
                  <a:rPr lang="en-US" sz="2000" dirty="0">
                    <a:latin typeface="+mj-lt"/>
                  </a:rPr>
                  <a:t>Since the autocorrelation function assumes a stationary process, it is also advisable to check for this using graphical displays (scatter plots) of the residuals.</a:t>
                </a:r>
                <a:endParaRPr lang="en-US" sz="2000" b="0" dirty="0">
                  <a:latin typeface="+mj-lt"/>
                </a:endParaRPr>
              </a:p>
              <a:p>
                <a:pPr marL="0" indent="0">
                  <a:buNone/>
                </a:pPr>
                <a:endParaRPr lang="en-US" sz="2000" dirty="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1531938"/>
                <a:ext cx="8229600" cy="4736782"/>
              </a:xfrm>
              <a:prstGeom prst="rect">
                <a:avLst/>
              </a:prstGeom>
              <a:blipFill>
                <a:blip r:embed="rId4"/>
                <a:stretch>
                  <a:fillRect l="-517" t="-384" r="-591"/>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572E5280-646E-4C3E-8BA4-A5B8C1916950}"/>
              </a:ext>
            </a:extLst>
          </p:cNvPr>
          <p:cNvPicPr>
            <a:picLocks noChangeAspect="1"/>
          </p:cNvPicPr>
          <p:nvPr/>
        </p:nvPicPr>
        <p:blipFill>
          <a:blip r:embed="rId5"/>
          <a:stretch>
            <a:fillRect/>
          </a:stretch>
        </p:blipFill>
        <p:spPr>
          <a:xfrm>
            <a:off x="3705352" y="2915156"/>
            <a:ext cx="4865208" cy="3353564"/>
          </a:xfrm>
          <a:prstGeom prst="rect">
            <a:avLst/>
          </a:prstGeom>
        </p:spPr>
      </p:pic>
    </p:spTree>
    <p:extLst>
      <p:ext uri="{BB962C8B-B14F-4D97-AF65-F5344CB8AC3E}">
        <p14:creationId xmlns:p14="http://schemas.microsoft.com/office/powerpoint/2010/main" val="178461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3241040"/>
                <a:ext cx="8229602" cy="26924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00" dirty="0">
                    <a:latin typeface="+mj-lt"/>
                  </a:rPr>
                  <a:t>We assume the model</a:t>
                </a:r>
                <a:br>
                  <a:rPr lang="en-US" sz="2300" dirty="0">
                    <a:latin typeface="+mj-lt"/>
                  </a:rPr>
                </a:b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𝑡</m:t>
                        </m:r>
                      </m:sub>
                    </m:sSub>
                    <m:r>
                      <a:rPr lang="en-US" sz="2300" i="1">
                        <a:latin typeface="Cambria Math" panose="02040503050406030204" pitchFamily="18" charset="0"/>
                      </a:rPr>
                      <m:t>=</m:t>
                    </m:r>
                    <m:r>
                      <a:rPr lang="en-US" sz="2300" i="1">
                        <a:latin typeface="Cambria Math" panose="02040503050406030204" pitchFamily="18" charset="0"/>
                      </a:rPr>
                      <m:t>𝑎</m:t>
                    </m:r>
                    <m:r>
                      <a:rPr lang="en-US" sz="2300" i="1">
                        <a:latin typeface="Cambria Math" panose="02040503050406030204" pitchFamily="18" charset="0"/>
                      </a:rPr>
                      <m:t>+</m:t>
                    </m:r>
                    <m:r>
                      <a:rPr lang="en-US" sz="2300" i="1">
                        <a:latin typeface="Cambria Math" panose="02040503050406030204" pitchFamily="18" charset="0"/>
                      </a:rPr>
                      <m:t>𝑏𝑡</m:t>
                    </m:r>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𝑐</m:t>
                        </m:r>
                      </m:e>
                      <m:sub>
                        <m:r>
                          <a:rPr lang="en-US" sz="2300" i="1">
                            <a:latin typeface="Cambria Math" panose="02040503050406030204" pitchFamily="18" charset="0"/>
                          </a:rPr>
                          <m:t>1</m:t>
                        </m:r>
                      </m:sub>
                    </m:sSub>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𝑡</m:t>
                        </m:r>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𝑐</m:t>
                        </m:r>
                      </m:e>
                      <m:sub>
                        <m:r>
                          <a:rPr lang="en-US" sz="2300" i="1">
                            <a:latin typeface="Cambria Math" panose="02040503050406030204" pitchFamily="18" charset="0"/>
                          </a:rPr>
                          <m:t>2</m:t>
                        </m:r>
                      </m:sub>
                    </m:sSub>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𝑡</m:t>
                        </m:r>
                        <m:r>
                          <a:rPr lang="en-US" sz="2300" i="1">
                            <a:latin typeface="Cambria Math" panose="02040503050406030204" pitchFamily="18" charset="0"/>
                          </a:rPr>
                          <m:t>−2</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𝑐</m:t>
                        </m:r>
                      </m:e>
                      <m:sub>
                        <m:r>
                          <a:rPr lang="en-US" sz="2300" i="1">
                            <a:latin typeface="Cambria Math" panose="02040503050406030204" pitchFamily="18" charset="0"/>
                          </a:rPr>
                          <m:t>𝑝</m:t>
                        </m:r>
                      </m:sub>
                    </m:sSub>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𝑡</m:t>
                        </m:r>
                        <m:r>
                          <a:rPr lang="en-US" sz="2300" i="1">
                            <a:latin typeface="Cambria Math" panose="02040503050406030204" pitchFamily="18" charset="0"/>
                          </a:rPr>
                          <m:t>−</m:t>
                        </m:r>
                        <m:r>
                          <a:rPr lang="en-US" sz="2300" i="1">
                            <a:latin typeface="Cambria Math" panose="02040503050406030204" pitchFamily="18" charset="0"/>
                          </a:rPr>
                          <m:t>𝑝</m:t>
                        </m:r>
                      </m:sub>
                    </m:sSub>
                    <m:r>
                      <a:rPr lang="en-US" sz="2300" i="1">
                        <a:latin typeface="Cambria Math" panose="02040503050406030204" pitchFamily="18" charset="0"/>
                      </a:rPr>
                      <m:t>+ </m:t>
                    </m:r>
                    <m:sSub>
                      <m:sSubPr>
                        <m:ctrlPr>
                          <a:rPr lang="en-US" sz="2300" i="1">
                            <a:latin typeface="Cambria Math" panose="02040503050406030204" pitchFamily="18" charset="0"/>
                          </a:rPr>
                        </m:ctrlPr>
                      </m:sSubPr>
                      <m:e>
                        <m:r>
                          <a:rPr lang="en-US" sz="2300" i="1">
                            <a:latin typeface="Cambria Math" panose="02040503050406030204" pitchFamily="18" charset="0"/>
                          </a:rPr>
                          <m:t>𝜖</m:t>
                        </m:r>
                      </m:e>
                      <m:sub>
                        <m:r>
                          <a:rPr lang="en-US" sz="2300" i="1">
                            <a:latin typeface="Cambria Math" panose="02040503050406030204" pitchFamily="18" charset="0"/>
                          </a:rPr>
                          <m:t>𝑡</m:t>
                        </m:r>
                      </m:sub>
                    </m:sSub>
                  </m:oMath>
                </a14:m>
                <a:endParaRPr lang="en-US" sz="2300" dirty="0">
                  <a:latin typeface="+mj-lt"/>
                </a:endParaRPr>
              </a:p>
              <a:p>
                <a:r>
                  <a:rPr lang="en-US" sz="2300" dirty="0">
                    <a:latin typeface="+mj-lt"/>
                  </a:rPr>
                  <a:t>We need to determine a suitable value for the parameter </a:t>
                </a:r>
                <a14:m>
                  <m:oMath xmlns:m="http://schemas.openxmlformats.org/officeDocument/2006/math">
                    <m:r>
                      <a:rPr lang="en-US" sz="2300" i="1" dirty="0" smtClean="0">
                        <a:latin typeface="Cambria Math" panose="02040503050406030204" pitchFamily="18" charset="0"/>
                      </a:rPr>
                      <m:t>𝑝</m:t>
                    </m:r>
                  </m:oMath>
                </a14:m>
                <a:endParaRPr lang="en-US" sz="2300" dirty="0">
                  <a:latin typeface="+mj-lt"/>
                </a:endParaRPr>
              </a:p>
              <a:p>
                <a:r>
                  <a:rPr lang="en-US" sz="2300" dirty="0">
                    <a:latin typeface="+mj-lt"/>
                  </a:rPr>
                  <a:t>Then we estimate (forecast) the value of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𝑋</m:t>
                        </m:r>
                      </m:e>
                      <m:sub>
                        <m:r>
                          <a:rPr lang="en-US" sz="2300" b="0" i="1" smtClean="0">
                            <a:latin typeface="Cambria Math" panose="02040503050406030204" pitchFamily="18" charset="0"/>
                          </a:rPr>
                          <m:t>𝑡</m:t>
                        </m:r>
                      </m:sub>
                    </m:sSub>
                  </m:oMath>
                </a14:m>
                <a:r>
                  <a:rPr lang="en-US" sz="2300" dirty="0">
                    <a:latin typeface="+mj-lt"/>
                  </a:rPr>
                  <a:t> of the CM1 index at month </a:t>
                </a:r>
                <a14:m>
                  <m:oMath xmlns:m="http://schemas.openxmlformats.org/officeDocument/2006/math">
                    <m:r>
                      <a:rPr lang="en-US" sz="2300" b="0" i="1" smtClean="0">
                        <a:latin typeface="Cambria Math" panose="02040503050406030204" pitchFamily="18" charset="0"/>
                      </a:rPr>
                      <m:t>𝑡</m:t>
                    </m:r>
                    <m:r>
                      <a:rPr lang="en-US" sz="2300" b="0" i="1" smtClean="0">
                        <a:latin typeface="Cambria Math" panose="02040503050406030204" pitchFamily="18" charset="0"/>
                      </a:rPr>
                      <m:t>=48</m:t>
                    </m:r>
                  </m:oMath>
                </a14:m>
                <a:r>
                  <a:rPr lang="en-US" sz="2300" dirty="0">
                    <a:latin typeface="+mj-lt"/>
                  </a:rPr>
                  <a:t>, which is May 1990, along with appropriate error bounds.</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3241040"/>
                <a:ext cx="8229602" cy="2692400"/>
              </a:xfrm>
              <a:prstGeom prst="rect">
                <a:avLst/>
              </a:prstGeom>
              <a:blipFill>
                <a:blip r:embed="rId4"/>
                <a:stretch>
                  <a:fillRect l="-739" t="-1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D9ACDB9C-FD8F-48DE-B159-F9B3095EF61B}"/>
                  </a:ext>
                </a:extLst>
              </p:cNvPr>
              <p:cNvSpPr txBox="1">
                <a:spLocks/>
              </p:cNvSpPr>
              <p:nvPr/>
            </p:nvSpPr>
            <p:spPr>
              <a:xfrm>
                <a:off x="460375" y="1531939"/>
                <a:ext cx="8226425" cy="155670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Variables:</a:t>
                </a:r>
              </a:p>
              <a:p>
                <a:pPr marL="0" indent="0">
                  <a:buNone/>
                </a:pPr>
                <a14:m>
                  <m:oMath xmlns:m="http://schemas.openxmlformats.org/officeDocument/2006/math">
                    <m:r>
                      <a:rPr lang="en-US" sz="2200" b="0" i="1" dirty="0" smtClean="0">
                        <a:latin typeface="Cambria Math" panose="02040503050406030204" pitchFamily="18" charset="0"/>
                      </a:rPr>
                      <m:t>𝑡</m:t>
                    </m:r>
                    <m:r>
                      <a:rPr lang="en-US" sz="2200" i="1" dirty="0">
                        <a:latin typeface="Cambria Math" panose="02040503050406030204" pitchFamily="18" charset="0"/>
                      </a:rPr>
                      <m:t> </m:t>
                    </m:r>
                  </m:oMath>
                </a14:m>
                <a:r>
                  <a:rPr lang="en-US" sz="2200" i="1" dirty="0"/>
                  <a:t> – </a:t>
                </a:r>
                <a:r>
                  <a:rPr lang="en-US" sz="2200" dirty="0"/>
                  <a:t>time (months) after May 1986</a:t>
                </a:r>
                <a:endParaRPr lang="en-US" sz="2200" b="0" i="1" dirty="0">
                  <a:latin typeface="Cambria Math" panose="02040503050406030204" pitchFamily="18" charset="0"/>
                </a:endParaRPr>
              </a:p>
              <a:p>
                <a:pPr marL="0" indent="0">
                  <a:buFont typeface="Arial"/>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𝑋</m:t>
                        </m:r>
                      </m:e>
                      <m:sub>
                        <m:r>
                          <a:rPr lang="en-US" sz="2200" b="0" i="1" dirty="0" smtClean="0">
                            <a:latin typeface="Cambria Math" panose="02040503050406030204" pitchFamily="18" charset="0"/>
                          </a:rPr>
                          <m:t>𝑡</m:t>
                        </m:r>
                      </m:sub>
                    </m:sSub>
                    <m:r>
                      <a:rPr lang="en-US" sz="2200" b="0" i="1" dirty="0" smtClean="0">
                        <a:latin typeface="Cambria Math" panose="02040503050406030204" pitchFamily="18" charset="0"/>
                      </a:rPr>
                      <m:t> </m:t>
                    </m:r>
                  </m:oMath>
                </a14:m>
                <a:r>
                  <a:rPr lang="en-US" sz="2200" i="1" dirty="0">
                    <a:latin typeface="+mj-lt"/>
                  </a:rPr>
                  <a:t> – </a:t>
                </a:r>
                <a:r>
                  <a:rPr lang="en-US" sz="2200" dirty="0">
                    <a:latin typeface="+mj-lt"/>
                  </a:rPr>
                  <a:t>U.S Treasury one-year Constant Maturity (CM1) index at time </a:t>
                </a:r>
                <a14:m>
                  <m:oMath xmlns:m="http://schemas.openxmlformats.org/officeDocument/2006/math">
                    <m:r>
                      <a:rPr lang="en-US" sz="2200" i="1" dirty="0" smtClean="0">
                        <a:latin typeface="Cambria Math" panose="02040503050406030204" pitchFamily="18" charset="0"/>
                      </a:rPr>
                      <m:t>𝑡</m:t>
                    </m:r>
                  </m:oMath>
                </a14:m>
                <a:endParaRPr lang="en-US" sz="2200" dirty="0">
                  <a:latin typeface="+mj-lt"/>
                </a:endParaRPr>
              </a:p>
            </p:txBody>
          </p:sp>
        </mc:Choice>
        <mc:Fallback xmlns="">
          <p:sp>
            <p:nvSpPr>
              <p:cNvPr id="11" name="Content Placeholder 2">
                <a:extLst>
                  <a:ext uri="{FF2B5EF4-FFF2-40B4-BE49-F238E27FC236}">
                    <a16:creationId xmlns:a16="http://schemas.microsoft.com/office/drawing/2014/main" id="{D9ACDB9C-FD8F-48DE-B159-F9B3095EF61B}"/>
                  </a:ext>
                </a:extLst>
              </p:cNvPr>
              <p:cNvSpPr txBox="1">
                <a:spLocks noRot="1" noChangeAspect="1" noMove="1" noResize="1" noEditPoints="1" noAdjustHandles="1" noChangeArrowheads="1" noChangeShapeType="1" noTextEdit="1"/>
              </p:cNvSpPr>
              <p:nvPr/>
            </p:nvSpPr>
            <p:spPr>
              <a:xfrm>
                <a:off x="460375" y="1531939"/>
                <a:ext cx="8226425" cy="1556701"/>
              </a:xfrm>
              <a:prstGeom prst="rect">
                <a:avLst/>
              </a:prstGeom>
              <a:blipFill>
                <a:blip r:embed="rId5"/>
                <a:stretch>
                  <a:fillRect l="-813" t="-1538"/>
                </a:stretch>
              </a:blipFill>
            </p:spPr>
            <p:txBody>
              <a:bodyPr/>
              <a:lstStyle/>
              <a:p>
                <a:r>
                  <a:rPr lang="en-US">
                    <a:noFill/>
                  </a:rPr>
                  <a:t> </a:t>
                </a:r>
              </a:p>
            </p:txBody>
          </p:sp>
        </mc:Fallback>
      </mc:AlternateContent>
    </p:spTree>
    <p:extLst>
      <p:ext uri="{BB962C8B-B14F-4D97-AF65-F5344CB8AC3E}">
        <p14:creationId xmlns:p14="http://schemas.microsoft.com/office/powerpoint/2010/main" val="186744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1842</TotalTime>
  <Words>949</Words>
  <Application>Microsoft Office PowerPoint</Application>
  <PresentationFormat>On-screen Show (4:3)</PresentationFormat>
  <Paragraphs>136</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 arial</vt:lpstr>
      <vt:lpstr>Arial</vt:lpstr>
      <vt:lpstr>Calibri</vt:lpstr>
      <vt:lpstr>Cambria Math</vt:lpstr>
      <vt:lpstr>Consolas</vt:lpstr>
      <vt:lpstr>Office Theme</vt:lpstr>
      <vt:lpstr>Time Series</vt:lpstr>
      <vt:lpstr>Problem</vt:lpstr>
      <vt:lpstr>Data</vt:lpstr>
      <vt:lpstr>Step 1: Frame the problem</vt:lpstr>
      <vt:lpstr>Step 2: Select the modeling approach</vt:lpstr>
      <vt:lpstr>Correlation</vt:lpstr>
      <vt:lpstr>Autocorrelation</vt:lpstr>
      <vt:lpstr>Autoregressive Process (AR)</vt:lpstr>
      <vt:lpstr>Step 3: Formulate the model</vt:lpstr>
      <vt:lpstr>Step 4: Solve the Problem</vt:lpstr>
      <vt:lpstr>Step 4: Solve the Problem</vt:lpstr>
      <vt:lpstr>Step 4: Solve the Problem</vt:lpstr>
      <vt:lpstr>Step 4: Solve the Problem</vt:lpstr>
      <vt:lpstr>Step 4: Solve the Problem</vt:lpstr>
      <vt:lpstr>Step 4: Solve the Problem</vt:lpstr>
      <vt:lpstr>Step 4: Solve the Problem</vt:lpstr>
      <vt:lpstr>Step 5: Answer the question</vt:lpstr>
      <vt:lpstr>Sensitivity and Robustness Considerations</vt:lpstr>
      <vt:lpstr>Sensitivity and Robustness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Jeremy Becnel</dc:creator>
  <cp:lastModifiedBy>Jeremy Becnel</cp:lastModifiedBy>
  <cp:revision>2</cp:revision>
  <dcterms:created xsi:type="dcterms:W3CDTF">2019-04-01T20:23:57Z</dcterms:created>
  <dcterms:modified xsi:type="dcterms:W3CDTF">2019-05-07T15:46:25Z</dcterms:modified>
</cp:coreProperties>
</file>