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42" r:id="rId3"/>
    <p:sldId id="366" r:id="rId4"/>
    <p:sldId id="379" r:id="rId5"/>
    <p:sldId id="303" r:id="rId6"/>
    <p:sldId id="380" r:id="rId7"/>
    <p:sldId id="345" r:id="rId8"/>
    <p:sldId id="304" r:id="rId9"/>
    <p:sldId id="372" r:id="rId10"/>
    <p:sldId id="355" r:id="rId11"/>
    <p:sldId id="349" r:id="rId12"/>
    <p:sldId id="378" r:id="rId13"/>
    <p:sldId id="381" r:id="rId14"/>
    <p:sldId id="38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42"/>
            <p14:sldId id="366"/>
            <p14:sldId id="379"/>
            <p14:sldId id="303"/>
            <p14:sldId id="380"/>
            <p14:sldId id="345"/>
            <p14:sldId id="304"/>
            <p14:sldId id="372"/>
            <p14:sldId id="355"/>
            <p14:sldId id="349"/>
            <p14:sldId id="378"/>
            <p14:sldId id="381"/>
            <p14:sldId id="3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3787C6-15C3-43A6-A1E4-240D60CF49DB}" v="16" dt="2019-05-07T15:54:04.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3" autoAdjust="0"/>
    <p:restoredTop sz="94660"/>
  </p:normalViewPr>
  <p:slideViewPr>
    <p:cSldViewPr snapToGrid="0" snapToObjects="1">
      <p:cViewPr varScale="1">
        <p:scale>
          <a:sx n="123" d="100"/>
          <a:sy n="123" d="100"/>
        </p:scale>
        <p:origin x="264" y="19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96BC7607-381A-4117-8F40-E0F7967E198D}"/>
    <pc:docChg chg="undo custSel mod addSld delSld modSld sldOrd modSection">
      <pc:chgData name="Jeremy Becnel" userId="83c67da8-0358-45df-a8cb-c23f6394336a" providerId="ADAL" clId="{96BC7607-381A-4117-8F40-E0F7967E198D}" dt="2019-04-04T13:55:40.114" v="2773" actId="20577"/>
      <pc:docMkLst>
        <pc:docMk/>
      </pc:docMkLst>
      <pc:sldChg chg="modSp">
        <pc:chgData name="Jeremy Becnel" userId="83c67da8-0358-45df-a8cb-c23f6394336a" providerId="ADAL" clId="{96BC7607-381A-4117-8F40-E0F7967E198D}" dt="2019-04-01T20:17:25.537" v="16" actId="20577"/>
        <pc:sldMkLst>
          <pc:docMk/>
          <pc:sldMk cId="1953484933" sldId="256"/>
        </pc:sldMkLst>
        <pc:spChg chg="mod">
          <ac:chgData name="Jeremy Becnel" userId="83c67da8-0358-45df-a8cb-c23f6394336a" providerId="ADAL" clId="{96BC7607-381A-4117-8F40-E0F7967E198D}" dt="2019-04-01T20:17:25.537" v="16" actId="20577"/>
          <ac:spMkLst>
            <pc:docMk/>
            <pc:sldMk cId="1953484933" sldId="256"/>
            <ac:spMk id="2" creationId="{00000000-0000-0000-0000-000000000000}"/>
          </ac:spMkLst>
        </pc:spChg>
      </pc:sldChg>
      <pc:sldChg chg="addSp modSp modAnim">
        <pc:chgData name="Jeremy Becnel" userId="83c67da8-0358-45df-a8cb-c23f6394336a" providerId="ADAL" clId="{96BC7607-381A-4117-8F40-E0F7967E198D}" dt="2019-04-04T13:26:56.217" v="1525"/>
        <pc:sldMkLst>
          <pc:docMk/>
          <pc:sldMk cId="1807386150" sldId="303"/>
        </pc:sldMkLst>
        <pc:spChg chg="mod">
          <ac:chgData name="Jeremy Becnel" userId="83c67da8-0358-45df-a8cb-c23f6394336a" providerId="ADAL" clId="{96BC7607-381A-4117-8F40-E0F7967E198D}" dt="2019-04-02T15:41:37.093" v="1206" actId="14100"/>
          <ac:spMkLst>
            <pc:docMk/>
            <pc:sldMk cId="1807386150" sldId="303"/>
            <ac:spMk id="7" creationId="{00000000-0000-0000-0000-000000000000}"/>
          </ac:spMkLst>
        </pc:spChg>
        <pc:spChg chg="mod">
          <ac:chgData name="Jeremy Becnel" userId="83c67da8-0358-45df-a8cb-c23f6394336a" providerId="ADAL" clId="{96BC7607-381A-4117-8F40-E0F7967E198D}" dt="2019-04-02T15:43:04.784" v="1286" actId="14100"/>
          <ac:spMkLst>
            <pc:docMk/>
            <pc:sldMk cId="1807386150" sldId="303"/>
            <ac:spMk id="8" creationId="{00000000-0000-0000-0000-000000000000}"/>
          </ac:spMkLst>
        </pc:spChg>
        <pc:spChg chg="mod">
          <ac:chgData name="Jeremy Becnel" userId="83c67da8-0358-45df-a8cb-c23f6394336a" providerId="ADAL" clId="{96BC7607-381A-4117-8F40-E0F7967E198D}" dt="2019-04-02T15:44:35.731" v="1404" actId="14100"/>
          <ac:spMkLst>
            <pc:docMk/>
            <pc:sldMk cId="1807386150" sldId="303"/>
            <ac:spMk id="9" creationId="{00000000-0000-0000-0000-000000000000}"/>
          </ac:spMkLst>
        </pc:spChg>
        <pc:picChg chg="add mod modCrop">
          <ac:chgData name="Jeremy Becnel" userId="83c67da8-0358-45df-a8cb-c23f6394336a" providerId="ADAL" clId="{96BC7607-381A-4117-8F40-E0F7967E198D}" dt="2019-04-02T15:43:30.056" v="1291" actId="1076"/>
          <ac:picMkLst>
            <pc:docMk/>
            <pc:sldMk cId="1807386150" sldId="303"/>
            <ac:picMk id="11" creationId="{1B725A06-2998-416C-94C9-5DA44CFD4623}"/>
          </ac:picMkLst>
        </pc:picChg>
      </pc:sldChg>
      <pc:sldChg chg="modAnim">
        <pc:chgData name="Jeremy Becnel" userId="83c67da8-0358-45df-a8cb-c23f6394336a" providerId="ADAL" clId="{96BC7607-381A-4117-8F40-E0F7967E198D}" dt="2019-04-04T13:33:01.917" v="1542"/>
        <pc:sldMkLst>
          <pc:docMk/>
          <pc:sldMk cId="1874787584" sldId="304"/>
        </pc:sldMkLst>
      </pc:sldChg>
      <pc:sldChg chg="modSp">
        <pc:chgData name="Jeremy Becnel" userId="83c67da8-0358-45df-a8cb-c23f6394336a" providerId="ADAL" clId="{96BC7607-381A-4117-8F40-E0F7967E198D}" dt="2019-04-01T20:21:45.023" v="506" actId="20577"/>
        <pc:sldMkLst>
          <pc:docMk/>
          <pc:sldMk cId="3223107516" sldId="342"/>
        </pc:sldMkLst>
        <pc:spChg chg="mod">
          <ac:chgData name="Jeremy Becnel" userId="83c67da8-0358-45df-a8cb-c23f6394336a" providerId="ADAL" clId="{96BC7607-381A-4117-8F40-E0F7967E198D}" dt="2019-04-01T20:21:45.023" v="506" actId="20577"/>
          <ac:spMkLst>
            <pc:docMk/>
            <pc:sldMk cId="3223107516" sldId="342"/>
            <ac:spMk id="3" creationId="{00000000-0000-0000-0000-000000000000}"/>
          </ac:spMkLst>
        </pc:spChg>
      </pc:sldChg>
      <pc:sldChg chg="modSp">
        <pc:chgData name="Jeremy Becnel" userId="83c67da8-0358-45df-a8cb-c23f6394336a" providerId="ADAL" clId="{96BC7607-381A-4117-8F40-E0F7967E198D}" dt="2019-04-04T13:32:17.142" v="1539" actId="20577"/>
        <pc:sldMkLst>
          <pc:docMk/>
          <pc:sldMk cId="1867444736" sldId="345"/>
        </pc:sldMkLst>
        <pc:spChg chg="mod">
          <ac:chgData name="Jeremy Becnel" userId="83c67da8-0358-45df-a8cb-c23f6394336a" providerId="ADAL" clId="{96BC7607-381A-4117-8F40-E0F7967E198D}" dt="2019-04-04T13:32:17.142" v="1539" actId="20577"/>
          <ac:spMkLst>
            <pc:docMk/>
            <pc:sldMk cId="1867444736" sldId="345"/>
            <ac:spMk id="7" creationId="{00000000-0000-0000-0000-000000000000}"/>
          </ac:spMkLst>
        </pc:spChg>
      </pc:sldChg>
      <pc:sldChg chg="modSp modAnim">
        <pc:chgData name="Jeremy Becnel" userId="83c67da8-0358-45df-a8cb-c23f6394336a" providerId="ADAL" clId="{96BC7607-381A-4117-8F40-E0F7967E198D}" dt="2019-04-04T13:37:40.761" v="1617" actId="114"/>
        <pc:sldMkLst>
          <pc:docMk/>
          <pc:sldMk cId="1509236771" sldId="349"/>
        </pc:sldMkLst>
        <pc:spChg chg="mod">
          <ac:chgData name="Jeremy Becnel" userId="83c67da8-0358-45df-a8cb-c23f6394336a" providerId="ADAL" clId="{96BC7607-381A-4117-8F40-E0F7967E198D}" dt="2019-04-04T13:37:40.761" v="1617" actId="114"/>
          <ac:spMkLst>
            <pc:docMk/>
            <pc:sldMk cId="1509236771" sldId="349"/>
            <ac:spMk id="13" creationId="{00000000-0000-0000-0000-000000000000}"/>
          </ac:spMkLst>
        </pc:spChg>
      </pc:sldChg>
      <pc:sldChg chg="modSp modAnim">
        <pc:chgData name="Jeremy Becnel" userId="83c67da8-0358-45df-a8cb-c23f6394336a" providerId="ADAL" clId="{96BC7607-381A-4117-8F40-E0F7967E198D}" dt="2019-04-04T13:30:29.827" v="1534" actId="115"/>
        <pc:sldMkLst>
          <pc:docMk/>
          <pc:sldMk cId="1800983332" sldId="366"/>
        </pc:sldMkLst>
        <pc:spChg chg="mod">
          <ac:chgData name="Jeremy Becnel" userId="83c67da8-0358-45df-a8cb-c23f6394336a" providerId="ADAL" clId="{96BC7607-381A-4117-8F40-E0F7967E198D}" dt="2019-04-04T13:30:29.827" v="1534" actId="115"/>
          <ac:spMkLst>
            <pc:docMk/>
            <pc:sldMk cId="1800983332" sldId="366"/>
            <ac:spMk id="7" creationId="{00000000-0000-0000-0000-000000000000}"/>
          </ac:spMkLst>
        </pc:spChg>
      </pc:sldChg>
    </pc:docChg>
  </pc:docChgLst>
  <pc:docChgLst>
    <pc:chgData name="Jeremy Becnel" userId="83c67da8-0358-45df-a8cb-c23f6394336a" providerId="ADAL" clId="{C1EC78A7-252D-472B-A6A8-DFD0369D0E6B}"/>
    <pc:docChg chg="custSel addSld delSld modSld modSection">
      <pc:chgData name="Jeremy Becnel" userId="83c67da8-0358-45df-a8cb-c23f6394336a" providerId="ADAL" clId="{C1EC78A7-252D-472B-A6A8-DFD0369D0E6B}" dt="2019-04-04T02:33:39.308" v="5636" actId="20577"/>
      <pc:docMkLst>
        <pc:docMk/>
      </pc:docMkLst>
      <pc:sldChg chg="addSp delSp modSp delAnim modAnim">
        <pc:chgData name="Jeremy Becnel" userId="83c67da8-0358-45df-a8cb-c23f6394336a" providerId="ADAL" clId="{C1EC78A7-252D-472B-A6A8-DFD0369D0E6B}" dt="2019-04-03T23:34:59.053" v="2727"/>
        <pc:sldMkLst>
          <pc:docMk/>
          <pc:sldMk cId="1874787584" sldId="304"/>
        </pc:sldMkLst>
        <pc:spChg chg="del">
          <ac:chgData name="Jeremy Becnel" userId="83c67da8-0358-45df-a8cb-c23f6394336a" providerId="ADAL" clId="{C1EC78A7-252D-472B-A6A8-DFD0369D0E6B}" dt="2019-04-03T23:10:23.563" v="2208" actId="478"/>
          <ac:spMkLst>
            <pc:docMk/>
            <pc:sldMk cId="1874787584" sldId="304"/>
            <ac:spMk id="7" creationId="{787E5760-AF34-4143-B285-EA38F3EC503E}"/>
          </ac:spMkLst>
        </pc:spChg>
        <pc:spChg chg="mod">
          <ac:chgData name="Jeremy Becnel" userId="83c67da8-0358-45df-a8cb-c23f6394336a" providerId="ADAL" clId="{C1EC78A7-252D-472B-A6A8-DFD0369D0E6B}" dt="2019-04-03T23:34:12.238" v="2724" actId="14100"/>
          <ac:spMkLst>
            <pc:docMk/>
            <pc:sldMk cId="1874787584" sldId="304"/>
            <ac:spMk id="12" creationId="{00000000-0000-0000-0000-000000000000}"/>
          </ac:spMkLst>
        </pc:spChg>
        <pc:spChg chg="del">
          <ac:chgData name="Jeremy Becnel" userId="83c67da8-0358-45df-a8cb-c23f6394336a" providerId="ADAL" clId="{C1EC78A7-252D-472B-A6A8-DFD0369D0E6B}" dt="2019-04-03T23:10:20.788" v="2207" actId="478"/>
          <ac:spMkLst>
            <pc:docMk/>
            <pc:sldMk cId="1874787584" sldId="304"/>
            <ac:spMk id="13" creationId="{00000000-0000-0000-0000-000000000000}"/>
          </ac:spMkLst>
        </pc:spChg>
        <pc:picChg chg="add del mod modCrop">
          <ac:chgData name="Jeremy Becnel" userId="83c67da8-0358-45df-a8cb-c23f6394336a" providerId="ADAL" clId="{C1EC78A7-252D-472B-A6A8-DFD0369D0E6B}" dt="2019-04-03T23:33:56.526" v="2720" actId="478"/>
          <ac:picMkLst>
            <pc:docMk/>
            <pc:sldMk cId="1874787584" sldId="304"/>
            <ac:picMk id="3" creationId="{0B6CEA93-9C72-4F78-BCCE-9DC1DC70F43A}"/>
          </ac:picMkLst>
        </pc:picChg>
        <pc:picChg chg="add mod">
          <ac:chgData name="Jeremy Becnel" userId="83c67da8-0358-45df-a8cb-c23f6394336a" providerId="ADAL" clId="{C1EC78A7-252D-472B-A6A8-DFD0369D0E6B}" dt="2019-04-03T23:34:07.343" v="2723" actId="14100"/>
          <ac:picMkLst>
            <pc:docMk/>
            <pc:sldMk cId="1874787584" sldId="304"/>
            <ac:picMk id="4" creationId="{C039A9DE-27D0-46D3-9976-B62763AD5E28}"/>
          </ac:picMkLst>
        </pc:picChg>
      </pc:sldChg>
      <pc:sldChg chg="modSp">
        <pc:chgData name="Jeremy Becnel" userId="83c67da8-0358-45df-a8cb-c23f6394336a" providerId="ADAL" clId="{C1EC78A7-252D-472B-A6A8-DFD0369D0E6B}" dt="2019-04-03T23:41:39.049" v="3092" actId="20577"/>
        <pc:sldMkLst>
          <pc:docMk/>
          <pc:sldMk cId="3223107516" sldId="342"/>
        </pc:sldMkLst>
        <pc:spChg chg="mod">
          <ac:chgData name="Jeremy Becnel" userId="83c67da8-0358-45df-a8cb-c23f6394336a" providerId="ADAL" clId="{C1EC78A7-252D-472B-A6A8-DFD0369D0E6B}" dt="2019-04-03T23:41:39.049" v="3092" actId="20577"/>
          <ac:spMkLst>
            <pc:docMk/>
            <pc:sldMk cId="3223107516" sldId="342"/>
            <ac:spMk id="3" creationId="{00000000-0000-0000-0000-000000000000}"/>
          </ac:spMkLst>
        </pc:spChg>
      </pc:sldChg>
      <pc:sldChg chg="addSp delSp modSp delAnim modAnim">
        <pc:chgData name="Jeremy Becnel" userId="83c67da8-0358-45df-a8cb-c23f6394336a" providerId="ADAL" clId="{C1EC78A7-252D-472B-A6A8-DFD0369D0E6B}" dt="2019-04-03T23:07:20.275" v="2205" actId="14100"/>
        <pc:sldMkLst>
          <pc:docMk/>
          <pc:sldMk cId="1867444736" sldId="345"/>
        </pc:sldMkLst>
        <pc:spChg chg="mod">
          <ac:chgData name="Jeremy Becnel" userId="83c67da8-0358-45df-a8cb-c23f6394336a" providerId="ADAL" clId="{C1EC78A7-252D-472B-A6A8-DFD0369D0E6B}" dt="2019-04-03T23:07:20.275" v="2205" actId="14100"/>
          <ac:spMkLst>
            <pc:docMk/>
            <pc:sldMk cId="1867444736" sldId="345"/>
            <ac:spMk id="7" creationId="{00000000-0000-0000-0000-000000000000}"/>
          </ac:spMkLst>
        </pc:spChg>
        <pc:spChg chg="del">
          <ac:chgData name="Jeremy Becnel" userId="83c67da8-0358-45df-a8cb-c23f6394336a" providerId="ADAL" clId="{C1EC78A7-252D-472B-A6A8-DFD0369D0E6B}" dt="2019-04-03T23:00:25.112" v="1778" actId="478"/>
          <ac:spMkLst>
            <pc:docMk/>
            <pc:sldMk cId="1867444736" sldId="345"/>
            <ac:spMk id="8" creationId="{D00E3BC3-7E45-4F65-B038-8AC9B9E41C10}"/>
          </ac:spMkLst>
        </pc:spChg>
        <pc:spChg chg="del">
          <ac:chgData name="Jeremy Becnel" userId="83c67da8-0358-45df-a8cb-c23f6394336a" providerId="ADAL" clId="{C1EC78A7-252D-472B-A6A8-DFD0369D0E6B}" dt="2019-04-03T23:00:27.637" v="1779" actId="478"/>
          <ac:spMkLst>
            <pc:docMk/>
            <pc:sldMk cId="1867444736" sldId="345"/>
            <ac:spMk id="9" creationId="{00000000-0000-0000-0000-000000000000}"/>
          </ac:spMkLst>
        </pc:spChg>
        <pc:spChg chg="add mod">
          <ac:chgData name="Jeremy Becnel" userId="83c67da8-0358-45df-a8cb-c23f6394336a" providerId="ADAL" clId="{C1EC78A7-252D-472B-A6A8-DFD0369D0E6B}" dt="2019-04-03T23:01:02.791" v="1805" actId="14100"/>
          <ac:spMkLst>
            <pc:docMk/>
            <pc:sldMk cId="1867444736" sldId="345"/>
            <ac:spMk id="11" creationId="{D9ACDB9C-FD8F-48DE-B159-F9B3095EF61B}"/>
          </ac:spMkLst>
        </pc:spChg>
        <pc:picChg chg="del">
          <ac:chgData name="Jeremy Becnel" userId="83c67da8-0358-45df-a8cb-c23f6394336a" providerId="ADAL" clId="{C1EC78A7-252D-472B-A6A8-DFD0369D0E6B}" dt="2019-04-03T23:07:08.418" v="2203" actId="478"/>
          <ac:picMkLst>
            <pc:docMk/>
            <pc:sldMk cId="1867444736" sldId="345"/>
            <ac:picMk id="3" creationId="{B9782EA2-4038-415C-8427-78FB6D9A0779}"/>
          </ac:picMkLst>
        </pc:picChg>
      </pc:sldChg>
      <pc:sldChg chg="modSp">
        <pc:chgData name="Jeremy Becnel" userId="83c67da8-0358-45df-a8cb-c23f6394336a" providerId="ADAL" clId="{C1EC78A7-252D-472B-A6A8-DFD0369D0E6B}" dt="2019-04-04T00:04:11.445" v="3975" actId="20577"/>
        <pc:sldMkLst>
          <pc:docMk/>
          <pc:sldMk cId="1509236771" sldId="349"/>
        </pc:sldMkLst>
        <pc:spChg chg="mod">
          <ac:chgData name="Jeremy Becnel" userId="83c67da8-0358-45df-a8cb-c23f6394336a" providerId="ADAL" clId="{C1EC78A7-252D-472B-A6A8-DFD0369D0E6B}" dt="2019-04-03T23:42:43.050" v="3140" actId="27636"/>
          <ac:spMkLst>
            <pc:docMk/>
            <pc:sldMk cId="1509236771" sldId="349"/>
            <ac:spMk id="2" creationId="{00000000-0000-0000-0000-000000000000}"/>
          </ac:spMkLst>
        </pc:spChg>
        <pc:spChg chg="mod">
          <ac:chgData name="Jeremy Becnel" userId="83c67da8-0358-45df-a8cb-c23f6394336a" providerId="ADAL" clId="{C1EC78A7-252D-472B-A6A8-DFD0369D0E6B}" dt="2019-04-04T00:04:11.445" v="3975" actId="20577"/>
          <ac:spMkLst>
            <pc:docMk/>
            <pc:sldMk cId="1509236771" sldId="349"/>
            <ac:spMk id="13" creationId="{00000000-0000-0000-0000-000000000000}"/>
          </ac:spMkLst>
        </pc:spChg>
      </pc:sldChg>
      <pc:sldChg chg="delSp modSp delAnim">
        <pc:chgData name="Jeremy Becnel" userId="83c67da8-0358-45df-a8cb-c23f6394336a" providerId="ADAL" clId="{C1EC78A7-252D-472B-A6A8-DFD0369D0E6B}" dt="2019-04-03T23:42:04.041" v="3120" actId="20577"/>
        <pc:sldMkLst>
          <pc:docMk/>
          <pc:sldMk cId="4131356800" sldId="355"/>
        </pc:sldMkLst>
        <pc:spChg chg="mod">
          <ac:chgData name="Jeremy Becnel" userId="83c67da8-0358-45df-a8cb-c23f6394336a" providerId="ADAL" clId="{C1EC78A7-252D-472B-A6A8-DFD0369D0E6B}" dt="2019-04-03T23:42:04.041" v="3120" actId="20577"/>
          <ac:spMkLst>
            <pc:docMk/>
            <pc:sldMk cId="4131356800" sldId="355"/>
            <ac:spMk id="12" creationId="{00000000-0000-0000-0000-000000000000}"/>
          </ac:spMkLst>
        </pc:spChg>
        <pc:spChg chg="mod">
          <ac:chgData name="Jeremy Becnel" userId="83c67da8-0358-45df-a8cb-c23f6394336a" providerId="ADAL" clId="{C1EC78A7-252D-472B-A6A8-DFD0369D0E6B}" dt="2019-04-03T23:37:36.021" v="2733" actId="20577"/>
          <ac:spMkLst>
            <pc:docMk/>
            <pc:sldMk cId="4131356800" sldId="355"/>
            <ac:spMk id="13" creationId="{00000000-0000-0000-0000-000000000000}"/>
          </ac:spMkLst>
        </pc:spChg>
        <pc:picChg chg="del">
          <ac:chgData name="Jeremy Becnel" userId="83c67da8-0358-45df-a8cb-c23f6394336a" providerId="ADAL" clId="{C1EC78A7-252D-472B-A6A8-DFD0369D0E6B}" dt="2019-04-03T23:36:01.616" v="2729" actId="478"/>
          <ac:picMkLst>
            <pc:docMk/>
            <pc:sldMk cId="4131356800" sldId="355"/>
            <ac:picMk id="7" creationId="{E3C28658-B7A1-4446-8137-A7945F9404AF}"/>
          </ac:picMkLst>
        </pc:picChg>
      </pc:sldChg>
      <pc:sldChg chg="addSp delSp modSp add modAnim">
        <pc:chgData name="Jeremy Becnel" userId="83c67da8-0358-45df-a8cb-c23f6394336a" providerId="ADAL" clId="{C1EC78A7-252D-472B-A6A8-DFD0369D0E6B}" dt="2019-04-03T22:57:42.969" v="1776"/>
        <pc:sldMkLst>
          <pc:docMk/>
          <pc:sldMk cId="1800983332" sldId="366"/>
        </pc:sldMkLst>
        <pc:spChg chg="mod">
          <ac:chgData name="Jeremy Becnel" userId="83c67da8-0358-45df-a8cb-c23f6394336a" providerId="ADAL" clId="{C1EC78A7-252D-472B-A6A8-DFD0369D0E6B}" dt="2019-04-03T22:40:36.147" v="1056" actId="20577"/>
          <ac:spMkLst>
            <pc:docMk/>
            <pc:sldMk cId="1800983332" sldId="366"/>
            <ac:spMk id="2" creationId="{00000000-0000-0000-0000-000000000000}"/>
          </ac:spMkLst>
        </pc:spChg>
        <pc:spChg chg="del">
          <ac:chgData name="Jeremy Becnel" userId="83c67da8-0358-45df-a8cb-c23f6394336a" providerId="ADAL" clId="{C1EC78A7-252D-472B-A6A8-DFD0369D0E6B}" dt="2019-04-03T22:41:21.739" v="1067" actId="478"/>
          <ac:spMkLst>
            <pc:docMk/>
            <pc:sldMk cId="1800983332" sldId="366"/>
            <ac:spMk id="4" creationId="{42B8C9C0-84EA-411D-8052-A3ED4B286DB1}"/>
          </ac:spMkLst>
        </pc:spChg>
        <pc:spChg chg="mod">
          <ac:chgData name="Jeremy Becnel" userId="83c67da8-0358-45df-a8cb-c23f6394336a" providerId="ADAL" clId="{C1EC78A7-252D-472B-A6A8-DFD0369D0E6B}" dt="2019-04-03T22:56:27.795" v="1766" actId="14100"/>
          <ac:spMkLst>
            <pc:docMk/>
            <pc:sldMk cId="1800983332" sldId="366"/>
            <ac:spMk id="7" creationId="{00000000-0000-0000-0000-000000000000}"/>
          </ac:spMkLst>
        </pc:spChg>
        <pc:spChg chg="del">
          <ac:chgData name="Jeremy Becnel" userId="83c67da8-0358-45df-a8cb-c23f6394336a" providerId="ADAL" clId="{C1EC78A7-252D-472B-A6A8-DFD0369D0E6B}" dt="2019-04-03T22:41:15.139" v="1065" actId="478"/>
          <ac:spMkLst>
            <pc:docMk/>
            <pc:sldMk cId="1800983332" sldId="366"/>
            <ac:spMk id="11" creationId="{C53514DF-4CAF-4CF1-BC38-442423691516}"/>
          </ac:spMkLst>
        </pc:spChg>
        <pc:spChg chg="del">
          <ac:chgData name="Jeremy Becnel" userId="83c67da8-0358-45df-a8cb-c23f6394336a" providerId="ADAL" clId="{C1EC78A7-252D-472B-A6A8-DFD0369D0E6B}" dt="2019-04-03T22:41:18.527" v="1066" actId="478"/>
          <ac:spMkLst>
            <pc:docMk/>
            <pc:sldMk cId="1800983332" sldId="366"/>
            <ac:spMk id="12" creationId="{3D9EF553-20A2-4614-B5E4-9DBCA124EA47}"/>
          </ac:spMkLst>
        </pc:spChg>
        <pc:picChg chg="add mod">
          <ac:chgData name="Jeremy Becnel" userId="83c67da8-0358-45df-a8cb-c23f6394336a" providerId="ADAL" clId="{C1EC78A7-252D-472B-A6A8-DFD0369D0E6B}" dt="2019-04-03T22:56:22.500" v="1765" actId="14100"/>
          <ac:picMkLst>
            <pc:docMk/>
            <pc:sldMk cId="1800983332" sldId="366"/>
            <ac:picMk id="3" creationId="{3A6DDD27-151E-4FDE-AD42-FC8F17C78468}"/>
          </ac:picMkLst>
        </pc:picChg>
        <pc:picChg chg="add mod">
          <ac:chgData name="Jeremy Becnel" userId="83c67da8-0358-45df-a8cb-c23f6394336a" providerId="ADAL" clId="{C1EC78A7-252D-472B-A6A8-DFD0369D0E6B}" dt="2019-04-03T22:57:21.901" v="1772" actId="1076"/>
          <ac:picMkLst>
            <pc:docMk/>
            <pc:sldMk cId="1800983332" sldId="366"/>
            <ac:picMk id="5" creationId="{2D69A8C4-ECC7-4E11-8E90-8DB625FFBFBE}"/>
          </ac:picMkLst>
        </pc:picChg>
        <pc:picChg chg="del">
          <ac:chgData name="Jeremy Becnel" userId="83c67da8-0358-45df-a8cb-c23f6394336a" providerId="ADAL" clId="{C1EC78A7-252D-472B-A6A8-DFD0369D0E6B}" dt="2019-04-03T22:41:11.553" v="1064" actId="478"/>
          <ac:picMkLst>
            <pc:docMk/>
            <pc:sldMk cId="1800983332" sldId="366"/>
            <ac:picMk id="1026" creationId="{7DAEE094-434D-44B2-A17C-9552DE1483E9}"/>
          </ac:picMkLst>
        </pc:picChg>
        <pc:picChg chg="add del mod">
          <ac:chgData name="Jeremy Becnel" userId="83c67da8-0358-45df-a8cb-c23f6394336a" providerId="ADAL" clId="{C1EC78A7-252D-472B-A6A8-DFD0369D0E6B}" dt="2019-04-03T22:56:13.995" v="1762" actId="478"/>
          <ac:picMkLst>
            <pc:docMk/>
            <pc:sldMk cId="1800983332" sldId="366"/>
            <ac:picMk id="2050" creationId="{E0889E99-6C32-46C7-8962-08499A8A71FC}"/>
          </ac:picMkLst>
        </pc:picChg>
      </pc:sldChg>
    </pc:docChg>
  </pc:docChgLst>
  <pc:docChgLst>
    <pc:chgData name="Jeremy Becnel" userId="83c67da8-0358-45df-a8cb-c23f6394336a" providerId="ADAL" clId="{183787C6-15C3-43A6-A1E4-240D60CF49DB}"/>
    <pc:docChg chg="modSld">
      <pc:chgData name="Jeremy Becnel" userId="83c67da8-0358-45df-a8cb-c23f6394336a" providerId="ADAL" clId="{183787C6-15C3-43A6-A1E4-240D60CF49DB}" dt="2019-05-07T15:54:04.125" v="15" actId="20577"/>
      <pc:docMkLst>
        <pc:docMk/>
      </pc:docMkLst>
      <pc:sldChg chg="modSp">
        <pc:chgData name="Jeremy Becnel" userId="83c67da8-0358-45df-a8cb-c23f6394336a" providerId="ADAL" clId="{183787C6-15C3-43A6-A1E4-240D60CF49DB}" dt="2019-05-07T15:48:08.867" v="6" actId="20577"/>
        <pc:sldMkLst>
          <pc:docMk/>
          <pc:sldMk cId="1807386150" sldId="303"/>
        </pc:sldMkLst>
        <pc:spChg chg="mod">
          <ac:chgData name="Jeremy Becnel" userId="83c67da8-0358-45df-a8cb-c23f6394336a" providerId="ADAL" clId="{183787C6-15C3-43A6-A1E4-240D60CF49DB}" dt="2019-05-07T15:48:08.867" v="6" actId="20577"/>
          <ac:spMkLst>
            <pc:docMk/>
            <pc:sldMk cId="1807386150" sldId="303"/>
            <ac:spMk id="7" creationId="{00000000-0000-0000-0000-000000000000}"/>
          </ac:spMkLst>
        </pc:spChg>
      </pc:sldChg>
      <pc:sldChg chg="modSp">
        <pc:chgData name="Jeremy Becnel" userId="83c67da8-0358-45df-a8cb-c23f6394336a" providerId="ADAL" clId="{183787C6-15C3-43A6-A1E4-240D60CF49DB}" dt="2019-05-07T15:54:04.125" v="15" actId="20577"/>
        <pc:sldMkLst>
          <pc:docMk/>
          <pc:sldMk cId="1874787584" sldId="304"/>
        </pc:sldMkLst>
        <pc:spChg chg="mod">
          <ac:chgData name="Jeremy Becnel" userId="83c67da8-0358-45df-a8cb-c23f6394336a" providerId="ADAL" clId="{183787C6-15C3-43A6-A1E4-240D60CF49DB}" dt="2019-05-07T15:54:04.125" v="15" actId="20577"/>
          <ac:spMkLst>
            <pc:docMk/>
            <pc:sldMk cId="1874787584" sldId="304"/>
            <ac:spMk id="12" creationId="{00000000-0000-0000-0000-000000000000}"/>
          </ac:spMkLst>
        </pc:spChg>
      </pc:sldChg>
      <pc:sldChg chg="modSp">
        <pc:chgData name="Jeremy Becnel" userId="83c67da8-0358-45df-a8cb-c23f6394336a" providerId="ADAL" clId="{183787C6-15C3-43A6-A1E4-240D60CF49DB}" dt="2019-05-07T15:48:34.271" v="12" actId="20577"/>
        <pc:sldMkLst>
          <pc:docMk/>
          <pc:sldMk cId="1867444736" sldId="345"/>
        </pc:sldMkLst>
        <pc:spChg chg="mod">
          <ac:chgData name="Jeremy Becnel" userId="83c67da8-0358-45df-a8cb-c23f6394336a" providerId="ADAL" clId="{183787C6-15C3-43A6-A1E4-240D60CF49DB}" dt="2019-05-07T15:48:34.271" v="12" actId="20577"/>
          <ac:spMkLst>
            <pc:docMk/>
            <pc:sldMk cId="1867444736" sldId="345"/>
            <ac:spMk id="8" creationId="{A7FB365F-2C31-44F8-8AAD-2A940D2E1F79}"/>
          </ac:spMkLst>
        </pc:spChg>
      </pc:sldChg>
      <pc:sldChg chg="modSp">
        <pc:chgData name="Jeremy Becnel" userId="83c67da8-0358-45df-a8cb-c23f6394336a" providerId="ADAL" clId="{183787C6-15C3-43A6-A1E4-240D60CF49DB}" dt="2019-05-07T15:47:17.251" v="0" actId="20577"/>
        <pc:sldMkLst>
          <pc:docMk/>
          <pc:sldMk cId="1800983332" sldId="366"/>
        </pc:sldMkLst>
        <pc:spChg chg="mod">
          <ac:chgData name="Jeremy Becnel" userId="83c67da8-0358-45df-a8cb-c23f6394336a" providerId="ADAL" clId="{183787C6-15C3-43A6-A1E4-240D60CF49DB}" dt="2019-05-07T15:47:17.251" v="0" actId="20577"/>
          <ac:spMkLst>
            <pc:docMk/>
            <pc:sldMk cId="1800983332" sldId="366"/>
            <ac:spMk id="7" creationId="{00000000-0000-0000-0000-000000000000}"/>
          </ac:spMkLst>
        </pc:spChg>
      </pc:sldChg>
    </pc:docChg>
  </pc:docChgLst>
  <pc:docChgLst>
    <pc:chgData name="Jeremy Becnel" userId="83c67da8-0358-45df-a8cb-c23f6394336a" providerId="ADAL" clId="{DA87428C-C0AD-4B92-97E6-FDB75935DEE8}"/>
    <pc:docChg chg="modSld">
      <pc:chgData name="Jeremy Becnel" userId="83c67da8-0358-45df-a8cb-c23f6394336a" providerId="ADAL" clId="{DA87428C-C0AD-4B92-97E6-FDB75935DEE8}" dt="2019-05-04T22:18:56.759" v="3" actId="20577"/>
      <pc:docMkLst>
        <pc:docMk/>
      </pc:docMkLst>
      <pc:sldChg chg="modSp">
        <pc:chgData name="Jeremy Becnel" userId="83c67da8-0358-45df-a8cb-c23f6394336a" providerId="ADAL" clId="{DA87428C-C0AD-4B92-97E6-FDB75935DEE8}" dt="2019-05-04T22:18:56.759" v="3" actId="20577"/>
        <pc:sldMkLst>
          <pc:docMk/>
          <pc:sldMk cId="2644160235" sldId="382"/>
        </pc:sldMkLst>
        <pc:spChg chg="mod">
          <ac:chgData name="Jeremy Becnel" userId="83c67da8-0358-45df-a8cb-c23f6394336a" providerId="ADAL" clId="{DA87428C-C0AD-4B92-97E6-FDB75935DEE8}" dt="2019-05-04T22:18:56.759" v="3" actId="20577"/>
          <ac:spMkLst>
            <pc:docMk/>
            <pc:sldMk cId="2644160235" sldId="382"/>
            <ac:spMk id="7" creationId="{66765CF8-0508-4641-B628-6C25BD5E809E}"/>
          </ac:spMkLst>
        </pc:spChg>
      </pc:sldChg>
    </pc:docChg>
  </pc:docChgLst>
  <pc:docChgLst>
    <pc:chgData name="Jeremy Becnel" userId="83c67da8-0358-45df-a8cb-c23f6394336a" providerId="ADAL" clId="{2A8D5418-EDE4-4833-A398-F3A07A4AD086}"/>
    <pc:docChg chg="custSel addSld delSld modSld modSection">
      <pc:chgData name="Jeremy Becnel" userId="83c67da8-0358-45df-a8cb-c23f6394336a" providerId="ADAL" clId="{2A8D5418-EDE4-4833-A398-F3A07A4AD086}" dt="2019-03-22T01:20:11.078" v="6645" actId="12"/>
      <pc:docMkLst>
        <pc:docMk/>
      </pc:docMkLst>
      <pc:sldChg chg="modSp">
        <pc:chgData name="Jeremy Becnel" userId="83c67da8-0358-45df-a8cb-c23f6394336a" providerId="ADAL" clId="{2A8D5418-EDE4-4833-A398-F3A07A4AD086}" dt="2019-03-21T04:54:17.758" v="8" actId="20577"/>
        <pc:sldMkLst>
          <pc:docMk/>
          <pc:sldMk cId="1953484933" sldId="256"/>
        </pc:sldMkLst>
        <pc:spChg chg="mod">
          <ac:chgData name="Jeremy Becnel" userId="83c67da8-0358-45df-a8cb-c23f6394336a" providerId="ADAL" clId="{2A8D5418-EDE4-4833-A398-F3A07A4AD086}" dt="2019-03-21T04:54:17.758" v="8" actId="20577"/>
          <ac:spMkLst>
            <pc:docMk/>
            <pc:sldMk cId="1953484933" sldId="256"/>
            <ac:spMk id="2" creationId="{00000000-0000-0000-0000-000000000000}"/>
          </ac:spMkLst>
        </pc:spChg>
      </pc:sldChg>
      <pc:sldChg chg="modSp modAnim">
        <pc:chgData name="Jeremy Becnel" userId="83c67da8-0358-45df-a8cb-c23f6394336a" providerId="ADAL" clId="{2A8D5418-EDE4-4833-A398-F3A07A4AD086}" dt="2019-03-21T05:10:06.217" v="1297" actId="20577"/>
        <pc:sldMkLst>
          <pc:docMk/>
          <pc:sldMk cId="1807386150" sldId="303"/>
        </pc:sldMkLst>
        <pc:spChg chg="mod">
          <ac:chgData name="Jeremy Becnel" userId="83c67da8-0358-45df-a8cb-c23f6394336a" providerId="ADAL" clId="{2A8D5418-EDE4-4833-A398-F3A07A4AD086}" dt="2019-03-21T05:04:30.411" v="1188" actId="14100"/>
          <ac:spMkLst>
            <pc:docMk/>
            <pc:sldMk cId="1807386150" sldId="303"/>
            <ac:spMk id="7" creationId="{00000000-0000-0000-0000-000000000000}"/>
          </ac:spMkLst>
        </pc:spChg>
        <pc:spChg chg="mod">
          <ac:chgData name="Jeremy Becnel" userId="83c67da8-0358-45df-a8cb-c23f6394336a" providerId="ADAL" clId="{2A8D5418-EDE4-4833-A398-F3A07A4AD086}" dt="2019-03-21T05:10:06.217" v="1297" actId="20577"/>
          <ac:spMkLst>
            <pc:docMk/>
            <pc:sldMk cId="1807386150" sldId="303"/>
            <ac:spMk id="8" creationId="{00000000-0000-0000-0000-000000000000}"/>
          </ac:spMkLst>
        </pc:spChg>
        <pc:spChg chg="mod">
          <ac:chgData name="Jeremy Becnel" userId="83c67da8-0358-45df-a8cb-c23f6394336a" providerId="ADAL" clId="{2A8D5418-EDE4-4833-A398-F3A07A4AD086}" dt="2019-03-21T05:05:06.407" v="1230" actId="20577"/>
          <ac:spMkLst>
            <pc:docMk/>
            <pc:sldMk cId="1807386150" sldId="303"/>
            <ac:spMk id="9" creationId="{00000000-0000-0000-0000-000000000000}"/>
          </ac:spMkLst>
        </pc:spChg>
      </pc:sldChg>
      <pc:sldChg chg="addSp delSp modSp modAnim">
        <pc:chgData name="Jeremy Becnel" userId="83c67da8-0358-45df-a8cb-c23f6394336a" providerId="ADAL" clId="{2A8D5418-EDE4-4833-A398-F3A07A4AD086}" dt="2019-03-21T14:49:33.969" v="3094" actId="20577"/>
        <pc:sldMkLst>
          <pc:docMk/>
          <pc:sldMk cId="1874787584" sldId="304"/>
        </pc:sldMkLst>
        <pc:spChg chg="add mod">
          <ac:chgData name="Jeremy Becnel" userId="83c67da8-0358-45df-a8cb-c23f6394336a" providerId="ADAL" clId="{2A8D5418-EDE4-4833-A398-F3A07A4AD086}" dt="2019-03-21T14:49:33.969" v="3094" actId="20577"/>
          <ac:spMkLst>
            <pc:docMk/>
            <pc:sldMk cId="1874787584" sldId="304"/>
            <ac:spMk id="7" creationId="{787E5760-AF34-4143-B285-EA38F3EC503E}"/>
          </ac:spMkLst>
        </pc:spChg>
        <pc:spChg chg="add del">
          <ac:chgData name="Jeremy Becnel" userId="83c67da8-0358-45df-a8cb-c23f6394336a" providerId="ADAL" clId="{2A8D5418-EDE4-4833-A398-F3A07A4AD086}" dt="2019-03-21T14:32:17.183" v="2724"/>
          <ac:spMkLst>
            <pc:docMk/>
            <pc:sldMk cId="1874787584" sldId="304"/>
            <ac:spMk id="8" creationId="{1B38D1AC-AA0A-42FF-AADE-0C772FBFFC53}"/>
          </ac:spMkLst>
        </pc:spChg>
        <pc:spChg chg="mod">
          <ac:chgData name="Jeremy Becnel" userId="83c67da8-0358-45df-a8cb-c23f6394336a" providerId="ADAL" clId="{2A8D5418-EDE4-4833-A398-F3A07A4AD086}" dt="2019-03-21T14:31:22.397" v="2620" actId="313"/>
          <ac:spMkLst>
            <pc:docMk/>
            <pc:sldMk cId="1874787584" sldId="304"/>
            <ac:spMk id="12" creationId="{00000000-0000-0000-0000-000000000000}"/>
          </ac:spMkLst>
        </pc:spChg>
        <pc:spChg chg="mod">
          <ac:chgData name="Jeremy Becnel" userId="83c67da8-0358-45df-a8cb-c23f6394336a" providerId="ADAL" clId="{2A8D5418-EDE4-4833-A398-F3A07A4AD086}" dt="2019-03-21T14:38:43.136" v="2849" actId="255"/>
          <ac:spMkLst>
            <pc:docMk/>
            <pc:sldMk cId="1874787584" sldId="304"/>
            <ac:spMk id="13" creationId="{00000000-0000-0000-0000-000000000000}"/>
          </ac:spMkLst>
        </pc:spChg>
      </pc:sldChg>
      <pc:sldChg chg="modSp">
        <pc:chgData name="Jeremy Becnel" userId="83c67da8-0358-45df-a8cb-c23f6394336a" providerId="ADAL" clId="{2A8D5418-EDE4-4833-A398-F3A07A4AD086}" dt="2019-03-21T04:57:22.534" v="715" actId="255"/>
        <pc:sldMkLst>
          <pc:docMk/>
          <pc:sldMk cId="3223107516" sldId="342"/>
        </pc:sldMkLst>
        <pc:spChg chg="mod">
          <ac:chgData name="Jeremy Becnel" userId="83c67da8-0358-45df-a8cb-c23f6394336a" providerId="ADAL" clId="{2A8D5418-EDE4-4833-A398-F3A07A4AD086}" dt="2019-03-21T04:57:22.534" v="715" actId="255"/>
          <ac:spMkLst>
            <pc:docMk/>
            <pc:sldMk cId="3223107516" sldId="342"/>
            <ac:spMk id="3" creationId="{00000000-0000-0000-0000-000000000000}"/>
          </ac:spMkLst>
        </pc:spChg>
      </pc:sldChg>
      <pc:sldChg chg="addSp modSp modAnim">
        <pc:chgData name="Jeremy Becnel" userId="83c67da8-0358-45df-a8cb-c23f6394336a" providerId="ADAL" clId="{2A8D5418-EDE4-4833-A398-F3A07A4AD086}" dt="2019-03-21T05:19:33.133" v="1843"/>
        <pc:sldMkLst>
          <pc:docMk/>
          <pc:sldMk cId="1867444736" sldId="345"/>
        </pc:sldMkLst>
        <pc:spChg chg="mod">
          <ac:chgData name="Jeremy Becnel" userId="83c67da8-0358-45df-a8cb-c23f6394336a" providerId="ADAL" clId="{2A8D5418-EDE4-4833-A398-F3A07A4AD086}" dt="2019-03-21T05:18:29.582" v="1826" actId="14100"/>
          <ac:spMkLst>
            <pc:docMk/>
            <pc:sldMk cId="1867444736" sldId="345"/>
            <ac:spMk id="7" creationId="{00000000-0000-0000-0000-000000000000}"/>
          </ac:spMkLst>
        </pc:spChg>
        <pc:spChg chg="mod">
          <ac:chgData name="Jeremy Becnel" userId="83c67da8-0358-45df-a8cb-c23f6394336a" providerId="ADAL" clId="{2A8D5418-EDE4-4833-A398-F3A07A4AD086}" dt="2019-03-21T05:11:49.684" v="1325" actId="14100"/>
          <ac:spMkLst>
            <pc:docMk/>
            <pc:sldMk cId="1867444736" sldId="345"/>
            <ac:spMk id="8" creationId="{D00E3BC3-7E45-4F65-B038-8AC9B9E41C10}"/>
          </ac:spMkLst>
        </pc:spChg>
        <pc:spChg chg="mod">
          <ac:chgData name="Jeremy Becnel" userId="83c67da8-0358-45df-a8cb-c23f6394336a" providerId="ADAL" clId="{2A8D5418-EDE4-4833-A398-F3A07A4AD086}" dt="2019-03-21T05:11:53.059" v="1326" actId="14100"/>
          <ac:spMkLst>
            <pc:docMk/>
            <pc:sldMk cId="1867444736" sldId="345"/>
            <ac:spMk id="9" creationId="{00000000-0000-0000-0000-000000000000}"/>
          </ac:spMkLst>
        </pc:spChg>
        <pc:picChg chg="add mod">
          <ac:chgData name="Jeremy Becnel" userId="83c67da8-0358-45df-a8cb-c23f6394336a" providerId="ADAL" clId="{2A8D5418-EDE4-4833-A398-F3A07A4AD086}" dt="2019-03-21T05:19:30.267" v="1842" actId="1036"/>
          <ac:picMkLst>
            <pc:docMk/>
            <pc:sldMk cId="1867444736" sldId="345"/>
            <ac:picMk id="3" creationId="{B9782EA2-4038-415C-8427-78FB6D9A0779}"/>
          </ac:picMkLst>
        </pc:picChg>
      </pc:sldChg>
      <pc:sldChg chg="modSp modAnim">
        <pc:chgData name="Jeremy Becnel" userId="83c67da8-0358-45df-a8cb-c23f6394336a" providerId="ADAL" clId="{2A8D5418-EDE4-4833-A398-F3A07A4AD086}" dt="2019-03-21T16:29:58.743" v="5188" actId="20577"/>
        <pc:sldMkLst>
          <pc:docMk/>
          <pc:sldMk cId="1509236771" sldId="349"/>
        </pc:sldMkLst>
        <pc:spChg chg="mod">
          <ac:chgData name="Jeremy Becnel" userId="83c67da8-0358-45df-a8cb-c23f6394336a" providerId="ADAL" clId="{2A8D5418-EDE4-4833-A398-F3A07A4AD086}" dt="2019-03-21T16:29:58.743" v="5188" actId="20577"/>
          <ac:spMkLst>
            <pc:docMk/>
            <pc:sldMk cId="1509236771" sldId="349"/>
            <ac:spMk id="13" creationId="{00000000-0000-0000-0000-000000000000}"/>
          </ac:spMkLst>
        </pc:spChg>
      </pc:sldChg>
      <pc:sldChg chg="addSp delSp modSp modAnim">
        <pc:chgData name="Jeremy Becnel" userId="83c67da8-0358-45df-a8cb-c23f6394336a" providerId="ADAL" clId="{2A8D5418-EDE4-4833-A398-F3A07A4AD086}" dt="2019-03-21T15:56:56.852" v="3891"/>
        <pc:sldMkLst>
          <pc:docMk/>
          <pc:sldMk cId="4131356800" sldId="355"/>
        </pc:sldMkLst>
        <pc:spChg chg="mod">
          <ac:chgData name="Jeremy Becnel" userId="83c67da8-0358-45df-a8cb-c23f6394336a" providerId="ADAL" clId="{2A8D5418-EDE4-4833-A398-F3A07A4AD086}" dt="2019-03-21T15:56:21.254" v="3882" actId="20577"/>
          <ac:spMkLst>
            <pc:docMk/>
            <pc:sldMk cId="4131356800" sldId="355"/>
            <ac:spMk id="12" creationId="{00000000-0000-0000-0000-000000000000}"/>
          </ac:spMkLst>
        </pc:spChg>
        <pc:spChg chg="mod">
          <ac:chgData name="Jeremy Becnel" userId="83c67da8-0358-45df-a8cb-c23f6394336a" providerId="ADAL" clId="{2A8D5418-EDE4-4833-A398-F3A07A4AD086}" dt="2019-03-21T15:38:35.573" v="3351" actId="114"/>
          <ac:spMkLst>
            <pc:docMk/>
            <pc:sldMk cId="4131356800" sldId="355"/>
            <ac:spMk id="13" creationId="{00000000-0000-0000-0000-000000000000}"/>
          </ac:spMkLst>
        </pc:spChg>
        <pc:picChg chg="add del mod">
          <ac:chgData name="Jeremy Becnel" userId="83c67da8-0358-45df-a8cb-c23f6394336a" providerId="ADAL" clId="{2A8D5418-EDE4-4833-A398-F3A07A4AD086}" dt="2019-03-21T15:56:32.277" v="3885"/>
          <ac:picMkLst>
            <pc:docMk/>
            <pc:sldMk cId="4131356800" sldId="355"/>
            <ac:picMk id="3" creationId="{8C50EEBE-8E78-43C9-86CB-CCD260C0A0AC}"/>
          </ac:picMkLst>
        </pc:picChg>
        <pc:picChg chg="add mod">
          <ac:chgData name="Jeremy Becnel" userId="83c67da8-0358-45df-a8cb-c23f6394336a" providerId="ADAL" clId="{2A8D5418-EDE4-4833-A398-F3A07A4AD086}" dt="2019-03-21T15:56:53.948" v="3890" actId="1076"/>
          <ac:picMkLst>
            <pc:docMk/>
            <pc:sldMk cId="4131356800" sldId="355"/>
            <ac:picMk id="7" creationId="{E3C28658-B7A1-4446-8137-A7945F9404AF}"/>
          </ac:picMkLst>
        </pc:picChg>
      </pc:sldChg>
    </pc:docChg>
  </pc:docChgLst>
  <pc:docChgLst>
    <pc:chgData name="Jeremy Becnel" userId="83c67da8-0358-45df-a8cb-c23f6394336a" providerId="ADAL" clId="{5E19130B-3188-4B07-AB85-9745FB26E48F}"/>
    <pc:docChg chg="undo custSel addSld delSld modSld modSection">
      <pc:chgData name="Jeremy Becnel" userId="83c67da8-0358-45df-a8cb-c23f6394336a" providerId="ADAL" clId="{5E19130B-3188-4B07-AB85-9745FB26E48F}" dt="2019-03-19T02:21:49.714" v="5581" actId="20577"/>
      <pc:docMkLst>
        <pc:docMk/>
      </pc:docMkLst>
      <pc:sldChg chg="modSp">
        <pc:chgData name="Jeremy Becnel" userId="83c67da8-0358-45df-a8cb-c23f6394336a" providerId="ADAL" clId="{5E19130B-3188-4B07-AB85-9745FB26E48F}" dt="2019-03-18T22:13:58.759" v="26" actId="20577"/>
        <pc:sldMkLst>
          <pc:docMk/>
          <pc:sldMk cId="1953484933" sldId="256"/>
        </pc:sldMkLst>
        <pc:spChg chg="mod">
          <ac:chgData name="Jeremy Becnel" userId="83c67da8-0358-45df-a8cb-c23f6394336a" providerId="ADAL" clId="{5E19130B-3188-4B07-AB85-9745FB26E48F}" dt="2019-03-18T22:13:58.759" v="26" actId="20577"/>
          <ac:spMkLst>
            <pc:docMk/>
            <pc:sldMk cId="1953484933" sldId="256"/>
            <ac:spMk id="2" creationId="{00000000-0000-0000-0000-000000000000}"/>
          </ac:spMkLst>
        </pc:spChg>
      </pc:sldChg>
      <pc:sldChg chg="modSp modAnim">
        <pc:chgData name="Jeremy Becnel" userId="83c67da8-0358-45df-a8cb-c23f6394336a" providerId="ADAL" clId="{5E19130B-3188-4B07-AB85-9745FB26E48F}" dt="2019-03-19T02:15:03.800" v="5572"/>
        <pc:sldMkLst>
          <pc:docMk/>
          <pc:sldMk cId="1807386150" sldId="303"/>
        </pc:sldMkLst>
        <pc:spChg chg="mod">
          <ac:chgData name="Jeremy Becnel" userId="83c67da8-0358-45df-a8cb-c23f6394336a" providerId="ADAL" clId="{5E19130B-3188-4B07-AB85-9745FB26E48F}" dt="2019-03-18T22:23:13.442" v="942" actId="14100"/>
          <ac:spMkLst>
            <pc:docMk/>
            <pc:sldMk cId="1807386150" sldId="303"/>
            <ac:spMk id="7" creationId="{00000000-0000-0000-0000-000000000000}"/>
          </ac:spMkLst>
        </pc:spChg>
        <pc:spChg chg="mod">
          <ac:chgData name="Jeremy Becnel" userId="83c67da8-0358-45df-a8cb-c23f6394336a" providerId="ADAL" clId="{5E19130B-3188-4B07-AB85-9745FB26E48F}" dt="2019-03-18T22:29:13.527" v="1274" actId="113"/>
          <ac:spMkLst>
            <pc:docMk/>
            <pc:sldMk cId="1807386150" sldId="303"/>
            <ac:spMk id="8" creationId="{00000000-0000-0000-0000-000000000000}"/>
          </ac:spMkLst>
        </pc:spChg>
        <pc:spChg chg="mod">
          <ac:chgData name="Jeremy Becnel" userId="83c67da8-0358-45df-a8cb-c23f6394336a" providerId="ADAL" clId="{5E19130B-3188-4B07-AB85-9745FB26E48F}" dt="2019-03-18T22:24:01.235" v="972" actId="20577"/>
          <ac:spMkLst>
            <pc:docMk/>
            <pc:sldMk cId="1807386150" sldId="303"/>
            <ac:spMk id="9" creationId="{00000000-0000-0000-0000-000000000000}"/>
          </ac:spMkLst>
        </pc:spChg>
      </pc:sldChg>
      <pc:sldChg chg="modSp modAnim">
        <pc:chgData name="Jeremy Becnel" userId="83c67da8-0358-45df-a8cb-c23f6394336a" providerId="ADAL" clId="{5E19130B-3188-4B07-AB85-9745FB26E48F}" dt="2019-03-19T00:17:18.382" v="2515"/>
        <pc:sldMkLst>
          <pc:docMk/>
          <pc:sldMk cId="1874787584" sldId="304"/>
        </pc:sldMkLst>
        <pc:spChg chg="mod">
          <ac:chgData name="Jeremy Becnel" userId="83c67da8-0358-45df-a8cb-c23f6394336a" providerId="ADAL" clId="{5E19130B-3188-4B07-AB85-9745FB26E48F}" dt="2019-03-18T23:28:47.516" v="2509" actId="20577"/>
          <ac:spMkLst>
            <pc:docMk/>
            <pc:sldMk cId="1874787584" sldId="304"/>
            <ac:spMk id="12" creationId="{00000000-0000-0000-0000-000000000000}"/>
          </ac:spMkLst>
        </pc:spChg>
        <pc:spChg chg="mod">
          <ac:chgData name="Jeremy Becnel" userId="83c67da8-0358-45df-a8cb-c23f6394336a" providerId="ADAL" clId="{5E19130B-3188-4B07-AB85-9745FB26E48F}" dt="2019-03-18T23:15:58.732" v="2130" actId="20577"/>
          <ac:spMkLst>
            <pc:docMk/>
            <pc:sldMk cId="1874787584" sldId="304"/>
            <ac:spMk id="13" creationId="{00000000-0000-0000-0000-000000000000}"/>
          </ac:spMkLst>
        </pc:spChg>
      </pc:sldChg>
      <pc:sldChg chg="modSp">
        <pc:chgData name="Jeremy Becnel" userId="83c67da8-0358-45df-a8cb-c23f6394336a" providerId="ADAL" clId="{5E19130B-3188-4B07-AB85-9745FB26E48F}" dt="2019-03-19T02:13:28.417" v="5567" actId="313"/>
        <pc:sldMkLst>
          <pc:docMk/>
          <pc:sldMk cId="3223107516" sldId="342"/>
        </pc:sldMkLst>
        <pc:spChg chg="mod">
          <ac:chgData name="Jeremy Becnel" userId="83c67da8-0358-45df-a8cb-c23f6394336a" providerId="ADAL" clId="{5E19130B-3188-4B07-AB85-9745FB26E48F}" dt="2019-03-19T02:13:28.417" v="5567" actId="313"/>
          <ac:spMkLst>
            <pc:docMk/>
            <pc:sldMk cId="3223107516" sldId="342"/>
            <ac:spMk id="3" creationId="{00000000-0000-0000-0000-000000000000}"/>
          </ac:spMkLst>
        </pc:spChg>
      </pc:sldChg>
      <pc:sldChg chg="addSp modSp modAnim">
        <pc:chgData name="Jeremy Becnel" userId="83c67da8-0358-45df-a8cb-c23f6394336a" providerId="ADAL" clId="{5E19130B-3188-4B07-AB85-9745FB26E48F}" dt="2019-03-19T02:16:04.888" v="5575"/>
        <pc:sldMkLst>
          <pc:docMk/>
          <pc:sldMk cId="1867444736" sldId="345"/>
        </pc:sldMkLst>
        <pc:spChg chg="mod">
          <ac:chgData name="Jeremy Becnel" userId="83c67da8-0358-45df-a8cb-c23f6394336a" providerId="ADAL" clId="{5E19130B-3188-4B07-AB85-9745FB26E48F}" dt="2019-03-18T22:53:32.565" v="1775" actId="20577"/>
          <ac:spMkLst>
            <pc:docMk/>
            <pc:sldMk cId="1867444736" sldId="345"/>
            <ac:spMk id="7" creationId="{00000000-0000-0000-0000-000000000000}"/>
          </ac:spMkLst>
        </pc:spChg>
        <pc:spChg chg="add mod">
          <ac:chgData name="Jeremy Becnel" userId="83c67da8-0358-45df-a8cb-c23f6394336a" providerId="ADAL" clId="{5E19130B-3188-4B07-AB85-9745FB26E48F}" dt="2019-03-18T22:36:13.158" v="1502" actId="1038"/>
          <ac:spMkLst>
            <pc:docMk/>
            <pc:sldMk cId="1867444736" sldId="345"/>
            <ac:spMk id="8" creationId="{D00E3BC3-7E45-4F65-B038-8AC9B9E41C10}"/>
          </ac:spMkLst>
        </pc:spChg>
        <pc:spChg chg="mod">
          <ac:chgData name="Jeremy Becnel" userId="83c67da8-0358-45df-a8cb-c23f6394336a" providerId="ADAL" clId="{5E19130B-3188-4B07-AB85-9745FB26E48F}" dt="2019-03-18T22:36:19.076" v="1515" actId="1037"/>
          <ac:spMkLst>
            <pc:docMk/>
            <pc:sldMk cId="1867444736" sldId="345"/>
            <ac:spMk id="9" creationId="{00000000-0000-0000-0000-000000000000}"/>
          </ac:spMkLst>
        </pc:spChg>
      </pc:sldChg>
      <pc:sldChg chg="modSp modAnim">
        <pc:chgData name="Jeremy Becnel" userId="83c67da8-0358-45df-a8cb-c23f6394336a" providerId="ADAL" clId="{5E19130B-3188-4B07-AB85-9745FB26E48F}" dt="2019-03-19T01:52:30.693" v="4329"/>
        <pc:sldMkLst>
          <pc:docMk/>
          <pc:sldMk cId="1509236771" sldId="349"/>
        </pc:sldMkLst>
        <pc:spChg chg="mod">
          <ac:chgData name="Jeremy Becnel" userId="83c67da8-0358-45df-a8cb-c23f6394336a" providerId="ADAL" clId="{5E19130B-3188-4B07-AB85-9745FB26E48F}" dt="2019-03-19T01:28:55.057" v="3404" actId="20577"/>
          <ac:spMkLst>
            <pc:docMk/>
            <pc:sldMk cId="1509236771" sldId="349"/>
            <ac:spMk id="2" creationId="{00000000-0000-0000-0000-000000000000}"/>
          </ac:spMkLst>
        </pc:spChg>
        <pc:spChg chg="mod">
          <ac:chgData name="Jeremy Becnel" userId="83c67da8-0358-45df-a8cb-c23f6394336a" providerId="ADAL" clId="{5E19130B-3188-4B07-AB85-9745FB26E48F}" dt="2019-03-19T01:52:17.869" v="4328" actId="20577"/>
          <ac:spMkLst>
            <pc:docMk/>
            <pc:sldMk cId="1509236771" sldId="349"/>
            <ac:spMk id="13" creationId="{00000000-0000-0000-0000-000000000000}"/>
          </ac:spMkLst>
        </pc:spChg>
      </pc:sldChg>
      <pc:sldChg chg="modSp modAnim">
        <pc:chgData name="Jeremy Becnel" userId="83c67da8-0358-45df-a8cb-c23f6394336a" providerId="ADAL" clId="{5E19130B-3188-4B07-AB85-9745FB26E48F}" dt="2019-03-19T01:57:13.467" v="4658" actId="313"/>
        <pc:sldMkLst>
          <pc:docMk/>
          <pc:sldMk cId="4131356800" sldId="355"/>
        </pc:sldMkLst>
        <pc:spChg chg="mod">
          <ac:chgData name="Jeremy Becnel" userId="83c67da8-0358-45df-a8cb-c23f6394336a" providerId="ADAL" clId="{5E19130B-3188-4B07-AB85-9745FB26E48F}" dt="2019-03-19T01:57:13.467" v="4658" actId="313"/>
          <ac:spMkLst>
            <pc:docMk/>
            <pc:sldMk cId="4131356800" sldId="355"/>
            <ac:spMk id="12" creationId="{00000000-0000-0000-0000-000000000000}"/>
          </ac:spMkLst>
        </pc:spChg>
        <pc:spChg chg="mod">
          <ac:chgData name="Jeremy Becnel" userId="83c67da8-0358-45df-a8cb-c23f6394336a" providerId="ADAL" clId="{5E19130B-3188-4B07-AB85-9745FB26E48F}" dt="2019-03-19T00:31:26.865" v="3137" actId="20577"/>
          <ac:spMkLst>
            <pc:docMk/>
            <pc:sldMk cId="4131356800" sldId="355"/>
            <ac:spMk id="13" creationId="{00000000-0000-0000-0000-000000000000}"/>
          </ac:spMkLst>
        </pc:spChg>
      </pc:sldChg>
    </pc:docChg>
  </pc:docChgLst>
  <pc:docChgLst>
    <pc:chgData name="Jeremy Becnel" userId="83c67da8-0358-45df-a8cb-c23f6394336a" providerId="ADAL" clId="{BC54C1EC-9E61-4C3D-BD64-E7F9B87F1CEC}"/>
    <pc:docChg chg="custSel addSld delSld modSld sldOrd modSection">
      <pc:chgData name="Jeremy Becnel" userId="83c67da8-0358-45df-a8cb-c23f6394336a" providerId="ADAL" clId="{BC54C1EC-9E61-4C3D-BD64-E7F9B87F1CEC}" dt="2019-04-06T16:14:47.956" v="8423"/>
      <pc:docMkLst>
        <pc:docMk/>
      </pc:docMkLst>
      <pc:sldChg chg="modSp">
        <pc:chgData name="Jeremy Becnel" userId="83c67da8-0358-45df-a8cb-c23f6394336a" providerId="ADAL" clId="{BC54C1EC-9E61-4C3D-BD64-E7F9B87F1CEC}" dt="2019-04-05T23:40:01.610" v="10" actId="20577"/>
        <pc:sldMkLst>
          <pc:docMk/>
          <pc:sldMk cId="1953484933" sldId="256"/>
        </pc:sldMkLst>
        <pc:spChg chg="mod">
          <ac:chgData name="Jeremy Becnel" userId="83c67da8-0358-45df-a8cb-c23f6394336a" providerId="ADAL" clId="{BC54C1EC-9E61-4C3D-BD64-E7F9B87F1CEC}" dt="2019-04-05T23:40:01.610" v="10" actId="20577"/>
          <ac:spMkLst>
            <pc:docMk/>
            <pc:sldMk cId="1953484933" sldId="256"/>
            <ac:spMk id="2" creationId="{00000000-0000-0000-0000-000000000000}"/>
          </ac:spMkLst>
        </pc:spChg>
      </pc:sldChg>
      <pc:sldChg chg="modSp modAnim">
        <pc:chgData name="Jeremy Becnel" userId="83c67da8-0358-45df-a8cb-c23f6394336a" providerId="ADAL" clId="{BC54C1EC-9E61-4C3D-BD64-E7F9B87F1CEC}" dt="2019-04-05T23:49:23.426" v="227" actId="255"/>
        <pc:sldMkLst>
          <pc:docMk/>
          <pc:sldMk cId="1807386150" sldId="303"/>
        </pc:sldMkLst>
        <pc:spChg chg="mod">
          <ac:chgData name="Jeremy Becnel" userId="83c67da8-0358-45df-a8cb-c23f6394336a" providerId="ADAL" clId="{BC54C1EC-9E61-4C3D-BD64-E7F9B87F1CEC}" dt="2019-04-05T23:49:23.426" v="227" actId="255"/>
          <ac:spMkLst>
            <pc:docMk/>
            <pc:sldMk cId="1807386150" sldId="303"/>
            <ac:spMk id="8" creationId="{00000000-0000-0000-0000-000000000000}"/>
          </ac:spMkLst>
        </pc:spChg>
      </pc:sldChg>
      <pc:sldChg chg="modSp modAnim">
        <pc:chgData name="Jeremy Becnel" userId="83c67da8-0358-45df-a8cb-c23f6394336a" providerId="ADAL" clId="{BC54C1EC-9E61-4C3D-BD64-E7F9B87F1CEC}" dt="2019-04-06T15:47:21.433" v="7243"/>
        <pc:sldMkLst>
          <pc:docMk/>
          <pc:sldMk cId="1874787584" sldId="304"/>
        </pc:sldMkLst>
        <pc:spChg chg="mod">
          <ac:chgData name="Jeremy Becnel" userId="83c67da8-0358-45df-a8cb-c23f6394336a" providerId="ADAL" clId="{BC54C1EC-9E61-4C3D-BD64-E7F9B87F1CEC}" dt="2019-04-06T02:25:30.020" v="3047" actId="20577"/>
          <ac:spMkLst>
            <pc:docMk/>
            <pc:sldMk cId="1874787584" sldId="304"/>
            <ac:spMk id="12" creationId="{00000000-0000-0000-0000-000000000000}"/>
          </ac:spMkLst>
        </pc:spChg>
        <pc:picChg chg="mod">
          <ac:chgData name="Jeremy Becnel" userId="83c67da8-0358-45df-a8cb-c23f6394336a" providerId="ADAL" clId="{BC54C1EC-9E61-4C3D-BD64-E7F9B87F1CEC}" dt="2019-04-06T02:26:20.975" v="3059" actId="1036"/>
          <ac:picMkLst>
            <pc:docMk/>
            <pc:sldMk cId="1874787584" sldId="304"/>
            <ac:picMk id="4" creationId="{C039A9DE-27D0-46D3-9976-B62763AD5E28}"/>
          </ac:picMkLst>
        </pc:picChg>
      </pc:sldChg>
      <pc:sldChg chg="modSp modAnim">
        <pc:chgData name="Jeremy Becnel" userId="83c67da8-0358-45df-a8cb-c23f6394336a" providerId="ADAL" clId="{BC54C1EC-9E61-4C3D-BD64-E7F9B87F1CEC}" dt="2019-04-06T01:47:44.170" v="2717" actId="255"/>
        <pc:sldMkLst>
          <pc:docMk/>
          <pc:sldMk cId="1867444736" sldId="345"/>
        </pc:sldMkLst>
        <pc:spChg chg="mod">
          <ac:chgData name="Jeremy Becnel" userId="83c67da8-0358-45df-a8cb-c23f6394336a" providerId="ADAL" clId="{BC54C1EC-9E61-4C3D-BD64-E7F9B87F1CEC}" dt="2019-04-06T01:47:20.670" v="2715" actId="14100"/>
          <ac:spMkLst>
            <pc:docMk/>
            <pc:sldMk cId="1867444736" sldId="345"/>
            <ac:spMk id="7" creationId="{00000000-0000-0000-0000-000000000000}"/>
          </ac:spMkLst>
        </pc:spChg>
        <pc:spChg chg="mod">
          <ac:chgData name="Jeremy Becnel" userId="83c67da8-0358-45df-a8cb-c23f6394336a" providerId="ADAL" clId="{BC54C1EC-9E61-4C3D-BD64-E7F9B87F1CEC}" dt="2019-04-06T01:47:44.170" v="2717" actId="255"/>
          <ac:spMkLst>
            <pc:docMk/>
            <pc:sldMk cId="1867444736" sldId="345"/>
            <ac:spMk id="11" creationId="{D9ACDB9C-FD8F-48DE-B159-F9B3095EF61B}"/>
          </ac:spMkLst>
        </pc:spChg>
      </pc:sldChg>
      <pc:sldChg chg="addSp modSp modAnim">
        <pc:chgData name="Jeremy Becnel" userId="83c67da8-0358-45df-a8cb-c23f6394336a" providerId="ADAL" clId="{BC54C1EC-9E61-4C3D-BD64-E7F9B87F1CEC}" dt="2019-04-06T16:13:22.719" v="8422" actId="20577"/>
        <pc:sldMkLst>
          <pc:docMk/>
          <pc:sldMk cId="1509236771" sldId="349"/>
        </pc:sldMkLst>
        <pc:spChg chg="mod">
          <ac:chgData name="Jeremy Becnel" userId="83c67da8-0358-45df-a8cb-c23f6394336a" providerId="ADAL" clId="{BC54C1EC-9E61-4C3D-BD64-E7F9B87F1CEC}" dt="2019-04-06T15:50:50.508" v="7291" actId="20577"/>
          <ac:spMkLst>
            <pc:docMk/>
            <pc:sldMk cId="1509236771" sldId="349"/>
            <ac:spMk id="2" creationId="{00000000-0000-0000-0000-000000000000}"/>
          </ac:spMkLst>
        </pc:spChg>
        <pc:spChg chg="add mod">
          <ac:chgData name="Jeremy Becnel" userId="83c67da8-0358-45df-a8cb-c23f6394336a" providerId="ADAL" clId="{BC54C1EC-9E61-4C3D-BD64-E7F9B87F1CEC}" dt="2019-04-06T15:58:46.097" v="7537" actId="208"/>
          <ac:spMkLst>
            <pc:docMk/>
            <pc:sldMk cId="1509236771" sldId="349"/>
            <ac:spMk id="4" creationId="{16D6ED40-E01E-4961-BA72-5950A8E9E6B5}"/>
          </ac:spMkLst>
        </pc:spChg>
        <pc:spChg chg="add mod">
          <ac:chgData name="Jeremy Becnel" userId="83c67da8-0358-45df-a8cb-c23f6394336a" providerId="ADAL" clId="{BC54C1EC-9E61-4C3D-BD64-E7F9B87F1CEC}" dt="2019-04-06T15:59:09.005" v="7613" actId="1036"/>
          <ac:spMkLst>
            <pc:docMk/>
            <pc:sldMk cId="1509236771" sldId="349"/>
            <ac:spMk id="7" creationId="{79E6A047-6C6E-4031-89AD-406A9143A74A}"/>
          </ac:spMkLst>
        </pc:spChg>
        <pc:spChg chg="mod">
          <ac:chgData name="Jeremy Becnel" userId="83c67da8-0358-45df-a8cb-c23f6394336a" providerId="ADAL" clId="{BC54C1EC-9E61-4C3D-BD64-E7F9B87F1CEC}" dt="2019-04-06T16:13:22.719" v="8422" actId="20577"/>
          <ac:spMkLst>
            <pc:docMk/>
            <pc:sldMk cId="1509236771" sldId="349"/>
            <ac:spMk id="13" creationId="{00000000-0000-0000-0000-000000000000}"/>
          </ac:spMkLst>
        </pc:spChg>
        <pc:picChg chg="add mod">
          <ac:chgData name="Jeremy Becnel" userId="83c67da8-0358-45df-a8cb-c23f6394336a" providerId="ADAL" clId="{BC54C1EC-9E61-4C3D-BD64-E7F9B87F1CEC}" dt="2019-04-06T15:56:10.588" v="7416" actId="1076"/>
          <ac:picMkLst>
            <pc:docMk/>
            <pc:sldMk cId="1509236771" sldId="349"/>
            <ac:picMk id="3" creationId="{83655D44-04F8-4C37-A0C5-B67B45E87A48}"/>
          </ac:picMkLst>
        </pc:picChg>
      </pc:sldChg>
      <pc:sldChg chg="addSp delSp modSp modAnim">
        <pc:chgData name="Jeremy Becnel" userId="83c67da8-0358-45df-a8cb-c23f6394336a" providerId="ADAL" clId="{BC54C1EC-9E61-4C3D-BD64-E7F9B87F1CEC}" dt="2019-04-06T15:41:20.784" v="7225"/>
        <pc:sldMkLst>
          <pc:docMk/>
          <pc:sldMk cId="4131356800" sldId="355"/>
        </pc:sldMkLst>
        <pc:spChg chg="add mod">
          <ac:chgData name="Jeremy Becnel" userId="83c67da8-0358-45df-a8cb-c23f6394336a" providerId="ADAL" clId="{BC54C1EC-9E61-4C3D-BD64-E7F9B87F1CEC}" dt="2019-04-06T15:40:48.629" v="7223" actId="1035"/>
          <ac:spMkLst>
            <pc:docMk/>
            <pc:sldMk cId="4131356800" sldId="355"/>
            <ac:spMk id="7" creationId="{DCEF8F5F-2F1F-4A79-ACEF-7FEA72D3CD83}"/>
          </ac:spMkLst>
        </pc:spChg>
        <pc:spChg chg="mod">
          <ac:chgData name="Jeremy Becnel" userId="83c67da8-0358-45df-a8cb-c23f6394336a" providerId="ADAL" clId="{BC54C1EC-9E61-4C3D-BD64-E7F9B87F1CEC}" dt="2019-04-06T15:36:02.263" v="6948" actId="1035"/>
          <ac:spMkLst>
            <pc:docMk/>
            <pc:sldMk cId="4131356800" sldId="355"/>
            <ac:spMk id="12" creationId="{00000000-0000-0000-0000-000000000000}"/>
          </ac:spMkLst>
        </pc:spChg>
        <pc:spChg chg="mod">
          <ac:chgData name="Jeremy Becnel" userId="83c67da8-0358-45df-a8cb-c23f6394336a" providerId="ADAL" clId="{BC54C1EC-9E61-4C3D-BD64-E7F9B87F1CEC}" dt="2019-04-06T15:36:08.981" v="6950" actId="14100"/>
          <ac:spMkLst>
            <pc:docMk/>
            <pc:sldMk cId="4131356800" sldId="355"/>
            <ac:spMk id="13" creationId="{00000000-0000-0000-0000-000000000000}"/>
          </ac:spMkLst>
        </pc:spChg>
        <pc:picChg chg="add del">
          <ac:chgData name="Jeremy Becnel" userId="83c67da8-0358-45df-a8cb-c23f6394336a" providerId="ADAL" clId="{BC54C1EC-9E61-4C3D-BD64-E7F9B87F1CEC}" dt="2019-04-06T03:54:33.064" v="6282"/>
          <ac:picMkLst>
            <pc:docMk/>
            <pc:sldMk cId="4131356800" sldId="355"/>
            <ac:picMk id="3" creationId="{CB98A84D-0683-4EFA-9972-75CC09E049B1}"/>
          </ac:picMkLst>
        </pc:picChg>
      </pc:sldChg>
      <pc:sldChg chg="addSp delSp modSp ord delAnim modAnim">
        <pc:chgData name="Jeremy Becnel" userId="83c67da8-0358-45df-a8cb-c23f6394336a" providerId="ADAL" clId="{BC54C1EC-9E61-4C3D-BD64-E7F9B87F1CEC}" dt="2019-04-06T15:49:44.862" v="7250"/>
        <pc:sldMkLst>
          <pc:docMk/>
          <pc:sldMk cId="1800983332" sldId="366"/>
        </pc:sldMkLst>
        <pc:spChg chg="mod">
          <ac:chgData name="Jeremy Becnel" userId="83c67da8-0358-45df-a8cb-c23f6394336a" providerId="ADAL" clId="{BC54C1EC-9E61-4C3D-BD64-E7F9B87F1CEC}" dt="2019-04-05T23:52:03.156" v="242" actId="313"/>
          <ac:spMkLst>
            <pc:docMk/>
            <pc:sldMk cId="1800983332" sldId="366"/>
            <ac:spMk id="2" creationId="{00000000-0000-0000-0000-000000000000}"/>
          </ac:spMkLst>
        </pc:spChg>
        <pc:spChg chg="mod">
          <ac:chgData name="Jeremy Becnel" userId="83c67da8-0358-45df-a8cb-c23f6394336a" providerId="ADAL" clId="{BC54C1EC-9E61-4C3D-BD64-E7F9B87F1CEC}" dt="2019-04-06T00:10:16.201" v="791" actId="114"/>
          <ac:spMkLst>
            <pc:docMk/>
            <pc:sldMk cId="1800983332" sldId="366"/>
            <ac:spMk id="7" creationId="{00000000-0000-0000-0000-000000000000}"/>
          </ac:spMkLst>
        </pc:spChg>
        <pc:picChg chg="del">
          <ac:chgData name="Jeremy Becnel" userId="83c67da8-0358-45df-a8cb-c23f6394336a" providerId="ADAL" clId="{BC54C1EC-9E61-4C3D-BD64-E7F9B87F1CEC}" dt="2019-04-06T00:01:18.003" v="651" actId="478"/>
          <ac:picMkLst>
            <pc:docMk/>
            <pc:sldMk cId="1800983332" sldId="366"/>
            <ac:picMk id="3" creationId="{3A6DDD27-151E-4FDE-AD42-FC8F17C78468}"/>
          </ac:picMkLst>
        </pc:picChg>
        <pc:picChg chg="del">
          <ac:chgData name="Jeremy Becnel" userId="83c67da8-0358-45df-a8cb-c23f6394336a" providerId="ADAL" clId="{BC54C1EC-9E61-4C3D-BD64-E7F9B87F1CEC}" dt="2019-04-06T00:01:16.098" v="650" actId="478"/>
          <ac:picMkLst>
            <pc:docMk/>
            <pc:sldMk cId="1800983332" sldId="366"/>
            <ac:picMk id="5" creationId="{2D69A8C4-ECC7-4E11-8E90-8DB625FFBFBE}"/>
          </ac:picMkLst>
        </pc:picChg>
        <pc:picChg chg="add mod">
          <ac:chgData name="Jeremy Becnel" userId="83c67da8-0358-45df-a8cb-c23f6394336a" providerId="ADAL" clId="{BC54C1EC-9E61-4C3D-BD64-E7F9B87F1CEC}" dt="2019-04-06T00:10:45.723" v="798" actId="732"/>
          <ac:picMkLst>
            <pc:docMk/>
            <pc:sldMk cId="1800983332" sldId="366"/>
            <ac:picMk id="1026" creationId="{73E6BAE9-81A0-4E8D-9FF9-E2185BB9099A}"/>
          </ac:picMkLst>
        </pc:picChg>
      </pc:sldChg>
      <pc:sldChg chg="addSp delSp modSp add delAnim modAnim">
        <pc:chgData name="Jeremy Becnel" userId="83c67da8-0358-45df-a8cb-c23f6394336a" providerId="ADAL" clId="{BC54C1EC-9E61-4C3D-BD64-E7F9B87F1CEC}" dt="2019-04-06T15:46:52.416" v="7242"/>
        <pc:sldMkLst>
          <pc:docMk/>
          <pc:sldMk cId="1351879887" sldId="372"/>
        </pc:sldMkLst>
        <pc:spChg chg="mod">
          <ac:chgData name="Jeremy Becnel" userId="83c67da8-0358-45df-a8cb-c23f6394336a" providerId="ADAL" clId="{BC54C1EC-9E61-4C3D-BD64-E7F9B87F1CEC}" dt="2019-04-06T02:38:36.504" v="3751" actId="20577"/>
          <ac:spMkLst>
            <pc:docMk/>
            <pc:sldMk cId="1351879887" sldId="372"/>
            <ac:spMk id="12" creationId="{00000000-0000-0000-0000-000000000000}"/>
          </ac:spMkLst>
        </pc:spChg>
        <pc:picChg chg="add mod">
          <ac:chgData name="Jeremy Becnel" userId="83c67da8-0358-45df-a8cb-c23f6394336a" providerId="ADAL" clId="{BC54C1EC-9E61-4C3D-BD64-E7F9B87F1CEC}" dt="2019-04-06T02:27:36.868" v="3064" actId="1076"/>
          <ac:picMkLst>
            <pc:docMk/>
            <pc:sldMk cId="1351879887" sldId="372"/>
            <ac:picMk id="3" creationId="{78E14B16-DE83-4A66-87E1-6FD68DF0B67B}"/>
          </ac:picMkLst>
        </pc:picChg>
        <pc:picChg chg="del">
          <ac:chgData name="Jeremy Becnel" userId="83c67da8-0358-45df-a8cb-c23f6394336a" providerId="ADAL" clId="{BC54C1EC-9E61-4C3D-BD64-E7F9B87F1CEC}" dt="2019-04-06T02:27:29.334" v="3061" actId="478"/>
          <ac:picMkLst>
            <pc:docMk/>
            <pc:sldMk cId="1351879887" sldId="372"/>
            <ac:picMk id="4" creationId="{C039A9DE-27D0-46D3-9976-B62763AD5E28}"/>
          </ac:picMkLst>
        </pc:picChg>
        <pc:picChg chg="add mod">
          <ac:chgData name="Jeremy Becnel" userId="83c67da8-0358-45df-a8cb-c23f6394336a" providerId="ADAL" clId="{BC54C1EC-9E61-4C3D-BD64-E7F9B87F1CEC}" dt="2019-04-06T02:31:58.769" v="3346" actId="1037"/>
          <ac:picMkLst>
            <pc:docMk/>
            <pc:sldMk cId="1351879887" sldId="372"/>
            <ac:picMk id="5" creationId="{F845B0EA-B64F-4784-AEBA-1C46B3D6DF94}"/>
          </ac:picMkLst>
        </pc:picChg>
      </pc:sldChg>
      <pc:sldChg chg="delSp modSp add delAnim">
        <pc:chgData name="Jeremy Becnel" userId="83c67da8-0358-45df-a8cb-c23f6394336a" providerId="ADAL" clId="{BC54C1EC-9E61-4C3D-BD64-E7F9B87F1CEC}" dt="2019-04-06T16:12:12.425" v="8359" actId="14100"/>
        <pc:sldMkLst>
          <pc:docMk/>
          <pc:sldMk cId="1310130045" sldId="378"/>
        </pc:sldMkLst>
        <pc:spChg chg="del">
          <ac:chgData name="Jeremy Becnel" userId="83c67da8-0358-45df-a8cb-c23f6394336a" providerId="ADAL" clId="{BC54C1EC-9E61-4C3D-BD64-E7F9B87F1CEC}" dt="2019-04-06T16:07:02.041" v="7956" actId="478"/>
          <ac:spMkLst>
            <pc:docMk/>
            <pc:sldMk cId="1310130045" sldId="378"/>
            <ac:spMk id="4" creationId="{16D6ED40-E01E-4961-BA72-5950A8E9E6B5}"/>
          </ac:spMkLst>
        </pc:spChg>
        <pc:spChg chg="del">
          <ac:chgData name="Jeremy Becnel" userId="83c67da8-0358-45df-a8cb-c23f6394336a" providerId="ADAL" clId="{BC54C1EC-9E61-4C3D-BD64-E7F9B87F1CEC}" dt="2019-04-06T16:07:04.004" v="7957" actId="478"/>
          <ac:spMkLst>
            <pc:docMk/>
            <pc:sldMk cId="1310130045" sldId="378"/>
            <ac:spMk id="7" creationId="{79E6A047-6C6E-4031-89AD-406A9143A74A}"/>
          </ac:spMkLst>
        </pc:spChg>
        <pc:spChg chg="mod">
          <ac:chgData name="Jeremy Becnel" userId="83c67da8-0358-45df-a8cb-c23f6394336a" providerId="ADAL" clId="{BC54C1EC-9E61-4C3D-BD64-E7F9B87F1CEC}" dt="2019-04-06T16:12:12.425" v="8359" actId="14100"/>
          <ac:spMkLst>
            <pc:docMk/>
            <pc:sldMk cId="1310130045" sldId="378"/>
            <ac:spMk id="13" creationId="{00000000-0000-0000-0000-000000000000}"/>
          </ac:spMkLst>
        </pc:spChg>
        <pc:picChg chg="del">
          <ac:chgData name="Jeremy Becnel" userId="83c67da8-0358-45df-a8cb-c23f6394336a" providerId="ADAL" clId="{BC54C1EC-9E61-4C3D-BD64-E7F9B87F1CEC}" dt="2019-04-06T16:06:59.847" v="7955" actId="478"/>
          <ac:picMkLst>
            <pc:docMk/>
            <pc:sldMk cId="1310130045" sldId="378"/>
            <ac:picMk id="3" creationId="{83655D44-04F8-4C37-A0C5-B67B45E87A48}"/>
          </ac:picMkLst>
        </pc:picChg>
      </pc:sldChg>
    </pc:docChg>
  </pc:docChgLst>
  <pc:docChgLst>
    <pc:chgData name="Jeremy Becnel" userId="83c67da8-0358-45df-a8cb-c23f6394336a" providerId="ADAL" clId="{14CB96B2-FE89-468A-B8AC-257492A0D357}"/>
    <pc:docChg chg="custSel modSld">
      <pc:chgData name="Jeremy Becnel" userId="83c67da8-0358-45df-a8cb-c23f6394336a" providerId="ADAL" clId="{14CB96B2-FE89-468A-B8AC-257492A0D357}" dt="2019-03-12T13:55:53.653" v="6" actId="20577"/>
      <pc:docMkLst>
        <pc:docMk/>
      </pc:docMkLst>
      <pc:sldChg chg="modSp">
        <pc:chgData name="Jeremy Becnel" userId="83c67da8-0358-45df-a8cb-c23f6394336a" providerId="ADAL" clId="{14CB96B2-FE89-468A-B8AC-257492A0D357}" dt="2019-03-12T13:55:01.233" v="4" actId="313"/>
        <pc:sldMkLst>
          <pc:docMk/>
          <pc:sldMk cId="1509236771" sldId="349"/>
        </pc:sldMkLst>
        <pc:spChg chg="mod">
          <ac:chgData name="Jeremy Becnel" userId="83c67da8-0358-45df-a8cb-c23f6394336a" providerId="ADAL" clId="{14CB96B2-FE89-468A-B8AC-257492A0D357}" dt="2019-03-12T13:55:01.233" v="4" actId="313"/>
          <ac:spMkLst>
            <pc:docMk/>
            <pc:sldMk cId="1509236771" sldId="349"/>
            <ac:spMk id="13" creationId="{00000000-0000-0000-0000-000000000000}"/>
          </ac:spMkLst>
        </pc:spChg>
      </pc:sldChg>
      <pc:sldChg chg="modSp">
        <pc:chgData name="Jeremy Becnel" userId="83c67da8-0358-45df-a8cb-c23f6394336a" providerId="ADAL" clId="{14CB96B2-FE89-468A-B8AC-257492A0D357}" dt="2019-03-12T13:54:47.845" v="3" actId="20577"/>
        <pc:sldMkLst>
          <pc:docMk/>
          <pc:sldMk cId="4131356800" sldId="355"/>
        </pc:sldMkLst>
        <pc:spChg chg="mod">
          <ac:chgData name="Jeremy Becnel" userId="83c67da8-0358-45df-a8cb-c23f6394336a" providerId="ADAL" clId="{14CB96B2-FE89-468A-B8AC-257492A0D357}" dt="2019-03-12T13:54:47.845" v="3" actId="20577"/>
          <ac:spMkLst>
            <pc:docMk/>
            <pc:sldMk cId="4131356800" sldId="355"/>
            <ac:spMk id="13" creationId="{00000000-0000-0000-0000-000000000000}"/>
          </ac:spMkLst>
        </pc:spChg>
      </pc:sldChg>
    </pc:docChg>
  </pc:docChgLst>
  <pc:docChgLst>
    <pc:chgData name="Jeremy Becnel" userId="83c67da8-0358-45df-a8cb-c23f6394336a" providerId="ADAL" clId="{79803F8B-8685-4D1C-9AE7-4A88FC245D9E}"/>
    <pc:docChg chg="undo custSel addSld delSld modSld sldOrd modSection">
      <pc:chgData name="Jeremy Becnel" userId="83c67da8-0358-45df-a8cb-c23f6394336a" providerId="ADAL" clId="{79803F8B-8685-4D1C-9AE7-4A88FC245D9E}" dt="2019-04-09T02:10:24.894" v="6749"/>
      <pc:docMkLst>
        <pc:docMk/>
      </pc:docMkLst>
      <pc:sldChg chg="modSp">
        <pc:chgData name="Jeremy Becnel" userId="83c67da8-0358-45df-a8cb-c23f6394336a" providerId="ADAL" clId="{79803F8B-8685-4D1C-9AE7-4A88FC245D9E}" dt="2019-04-07T21:19:37.694" v="23" actId="20577"/>
        <pc:sldMkLst>
          <pc:docMk/>
          <pc:sldMk cId="1953484933" sldId="256"/>
        </pc:sldMkLst>
        <pc:spChg chg="mod">
          <ac:chgData name="Jeremy Becnel" userId="83c67da8-0358-45df-a8cb-c23f6394336a" providerId="ADAL" clId="{79803F8B-8685-4D1C-9AE7-4A88FC245D9E}" dt="2019-04-07T21:19:37.694" v="23" actId="20577"/>
          <ac:spMkLst>
            <pc:docMk/>
            <pc:sldMk cId="1953484933" sldId="256"/>
            <ac:spMk id="2" creationId="{00000000-0000-0000-0000-000000000000}"/>
          </ac:spMkLst>
        </pc:spChg>
      </pc:sldChg>
      <pc:sldChg chg="delSp modSp modAnim">
        <pc:chgData name="Jeremy Becnel" userId="83c67da8-0358-45df-a8cb-c23f6394336a" providerId="ADAL" clId="{79803F8B-8685-4D1C-9AE7-4A88FC245D9E}" dt="2019-04-08T02:18:40.651" v="2284" actId="20577"/>
        <pc:sldMkLst>
          <pc:docMk/>
          <pc:sldMk cId="1807386150" sldId="303"/>
        </pc:sldMkLst>
        <pc:spChg chg="mod">
          <ac:chgData name="Jeremy Becnel" userId="83c67da8-0358-45df-a8cb-c23f6394336a" providerId="ADAL" clId="{79803F8B-8685-4D1C-9AE7-4A88FC245D9E}" dt="2019-04-07T21:32:17.348" v="964" actId="20577"/>
          <ac:spMkLst>
            <pc:docMk/>
            <pc:sldMk cId="1807386150" sldId="303"/>
            <ac:spMk id="7" creationId="{00000000-0000-0000-0000-000000000000}"/>
          </ac:spMkLst>
        </pc:spChg>
        <pc:spChg chg="mod">
          <ac:chgData name="Jeremy Becnel" userId="83c67da8-0358-45df-a8cb-c23f6394336a" providerId="ADAL" clId="{79803F8B-8685-4D1C-9AE7-4A88FC245D9E}" dt="2019-04-08T02:18:40.651" v="2284" actId="20577"/>
          <ac:spMkLst>
            <pc:docMk/>
            <pc:sldMk cId="1807386150" sldId="303"/>
            <ac:spMk id="8" creationId="{00000000-0000-0000-0000-000000000000}"/>
          </ac:spMkLst>
        </pc:spChg>
        <pc:spChg chg="mod">
          <ac:chgData name="Jeremy Becnel" userId="83c67da8-0358-45df-a8cb-c23f6394336a" providerId="ADAL" clId="{79803F8B-8685-4D1C-9AE7-4A88FC245D9E}" dt="2019-04-07T21:36:47.111" v="1136" actId="14100"/>
          <ac:spMkLst>
            <pc:docMk/>
            <pc:sldMk cId="1807386150" sldId="303"/>
            <ac:spMk id="9" creationId="{00000000-0000-0000-0000-000000000000}"/>
          </ac:spMkLst>
        </pc:spChg>
        <pc:picChg chg="del">
          <ac:chgData name="Jeremy Becnel" userId="83c67da8-0358-45df-a8cb-c23f6394336a" providerId="ADAL" clId="{79803F8B-8685-4D1C-9AE7-4A88FC245D9E}" dt="2019-04-07T21:34:37.085" v="1053" actId="478"/>
          <ac:picMkLst>
            <pc:docMk/>
            <pc:sldMk cId="1807386150" sldId="303"/>
            <ac:picMk id="11" creationId="{1B725A06-2998-416C-94C9-5DA44CFD4623}"/>
          </ac:picMkLst>
        </pc:picChg>
      </pc:sldChg>
      <pc:sldChg chg="delSp modSp">
        <pc:chgData name="Jeremy Becnel" userId="83c67da8-0358-45df-a8cb-c23f6394336a" providerId="ADAL" clId="{79803F8B-8685-4D1C-9AE7-4A88FC245D9E}" dt="2019-04-08T23:44:09.226" v="3370"/>
        <pc:sldMkLst>
          <pc:docMk/>
          <pc:sldMk cId="1874787584" sldId="304"/>
        </pc:sldMkLst>
        <pc:spChg chg="mod">
          <ac:chgData name="Jeremy Becnel" userId="83c67da8-0358-45df-a8cb-c23f6394336a" providerId="ADAL" clId="{79803F8B-8685-4D1C-9AE7-4A88FC245D9E}" dt="2019-04-08T23:32:52.776" v="2829" actId="27636"/>
          <ac:spMkLst>
            <pc:docMk/>
            <pc:sldMk cId="1874787584" sldId="304"/>
            <ac:spMk id="2" creationId="{00000000-0000-0000-0000-000000000000}"/>
          </ac:spMkLst>
        </pc:spChg>
        <pc:spChg chg="mod">
          <ac:chgData name="Jeremy Becnel" userId="83c67da8-0358-45df-a8cb-c23f6394336a" providerId="ADAL" clId="{79803F8B-8685-4D1C-9AE7-4A88FC245D9E}" dt="2019-04-08T23:44:09.226" v="3370"/>
          <ac:spMkLst>
            <pc:docMk/>
            <pc:sldMk cId="1874787584" sldId="304"/>
            <ac:spMk id="12" creationId="{00000000-0000-0000-0000-000000000000}"/>
          </ac:spMkLst>
        </pc:spChg>
        <pc:picChg chg="del">
          <ac:chgData name="Jeremy Becnel" userId="83c67da8-0358-45df-a8cb-c23f6394336a" providerId="ADAL" clId="{79803F8B-8685-4D1C-9AE7-4A88FC245D9E}" dt="2019-04-08T23:33:07.688" v="2830" actId="478"/>
          <ac:picMkLst>
            <pc:docMk/>
            <pc:sldMk cId="1874787584" sldId="304"/>
            <ac:picMk id="4" creationId="{C039A9DE-27D0-46D3-9976-B62763AD5E28}"/>
          </ac:picMkLst>
        </pc:picChg>
      </pc:sldChg>
      <pc:sldChg chg="modSp ord modAnim">
        <pc:chgData name="Jeremy Becnel" userId="83c67da8-0358-45df-a8cb-c23f6394336a" providerId="ADAL" clId="{79803F8B-8685-4D1C-9AE7-4A88FC245D9E}" dt="2019-04-07T21:40:39.420" v="1267" actId="20577"/>
        <pc:sldMkLst>
          <pc:docMk/>
          <pc:sldMk cId="3223107516" sldId="342"/>
        </pc:sldMkLst>
        <pc:spChg chg="mod">
          <ac:chgData name="Jeremy Becnel" userId="83c67da8-0358-45df-a8cb-c23f6394336a" providerId="ADAL" clId="{79803F8B-8685-4D1C-9AE7-4A88FC245D9E}" dt="2019-04-07T21:20:08.191" v="34" actId="20577"/>
          <ac:spMkLst>
            <pc:docMk/>
            <pc:sldMk cId="3223107516" sldId="342"/>
            <ac:spMk id="2" creationId="{00000000-0000-0000-0000-000000000000}"/>
          </ac:spMkLst>
        </pc:spChg>
        <pc:spChg chg="mod">
          <ac:chgData name="Jeremy Becnel" userId="83c67da8-0358-45df-a8cb-c23f6394336a" providerId="ADAL" clId="{79803F8B-8685-4D1C-9AE7-4A88FC245D9E}" dt="2019-04-07T21:40:39.420" v="1267" actId="20577"/>
          <ac:spMkLst>
            <pc:docMk/>
            <pc:sldMk cId="3223107516" sldId="342"/>
            <ac:spMk id="3" creationId="{00000000-0000-0000-0000-000000000000}"/>
          </ac:spMkLst>
        </pc:spChg>
      </pc:sldChg>
      <pc:sldChg chg="addSp delSp modSp modAnim">
        <pc:chgData name="Jeremy Becnel" userId="83c67da8-0358-45df-a8cb-c23f6394336a" providerId="ADAL" clId="{79803F8B-8685-4D1C-9AE7-4A88FC245D9E}" dt="2019-04-08T23:28:57.166" v="2809" actId="20577"/>
        <pc:sldMkLst>
          <pc:docMk/>
          <pc:sldMk cId="1867444736" sldId="345"/>
        </pc:sldMkLst>
        <pc:spChg chg="mod">
          <ac:chgData name="Jeremy Becnel" userId="83c67da8-0358-45df-a8cb-c23f6394336a" providerId="ADAL" clId="{79803F8B-8685-4D1C-9AE7-4A88FC245D9E}" dt="2019-04-08T23:28:57.166" v="2809" actId="20577"/>
          <ac:spMkLst>
            <pc:docMk/>
            <pc:sldMk cId="1867444736" sldId="345"/>
            <ac:spMk id="7" creationId="{00000000-0000-0000-0000-000000000000}"/>
          </ac:spMkLst>
        </pc:spChg>
        <pc:spChg chg="add">
          <ac:chgData name="Jeremy Becnel" userId="83c67da8-0358-45df-a8cb-c23f6394336a" providerId="ADAL" clId="{79803F8B-8685-4D1C-9AE7-4A88FC245D9E}" dt="2019-04-08T03:56:20.022" v="2290"/>
          <ac:spMkLst>
            <pc:docMk/>
            <pc:sldMk cId="1867444736" sldId="345"/>
            <ac:spMk id="8" creationId="{A7FB365F-2C31-44F8-8AAD-2A940D2E1F79}"/>
          </ac:spMkLst>
        </pc:spChg>
        <pc:spChg chg="add">
          <ac:chgData name="Jeremy Becnel" userId="83c67da8-0358-45df-a8cb-c23f6394336a" providerId="ADAL" clId="{79803F8B-8685-4D1C-9AE7-4A88FC245D9E}" dt="2019-04-08T03:56:20.022" v="2290"/>
          <ac:spMkLst>
            <pc:docMk/>
            <pc:sldMk cId="1867444736" sldId="345"/>
            <ac:spMk id="9" creationId="{EBED4380-3A30-4897-B36A-290DF6CA1974}"/>
          </ac:spMkLst>
        </pc:spChg>
        <pc:spChg chg="del">
          <ac:chgData name="Jeremy Becnel" userId="83c67da8-0358-45df-a8cb-c23f6394336a" providerId="ADAL" clId="{79803F8B-8685-4D1C-9AE7-4A88FC245D9E}" dt="2019-04-08T03:56:18.938" v="2289" actId="478"/>
          <ac:spMkLst>
            <pc:docMk/>
            <pc:sldMk cId="1867444736" sldId="345"/>
            <ac:spMk id="11" creationId="{D9ACDB9C-FD8F-48DE-B159-F9B3095EF61B}"/>
          </ac:spMkLst>
        </pc:spChg>
      </pc:sldChg>
      <pc:sldChg chg="delSp modSp delAnim modAnim">
        <pc:chgData name="Jeremy Becnel" userId="83c67da8-0358-45df-a8cb-c23f6394336a" providerId="ADAL" clId="{79803F8B-8685-4D1C-9AE7-4A88FC245D9E}" dt="2019-04-09T00:58:53.263" v="5792"/>
        <pc:sldMkLst>
          <pc:docMk/>
          <pc:sldMk cId="1509236771" sldId="349"/>
        </pc:sldMkLst>
        <pc:spChg chg="del">
          <ac:chgData name="Jeremy Becnel" userId="83c67da8-0358-45df-a8cb-c23f6394336a" providerId="ADAL" clId="{79803F8B-8685-4D1C-9AE7-4A88FC245D9E}" dt="2019-04-09T00:19:22.148" v="4681" actId="478"/>
          <ac:spMkLst>
            <pc:docMk/>
            <pc:sldMk cId="1509236771" sldId="349"/>
            <ac:spMk id="4" creationId="{16D6ED40-E01E-4961-BA72-5950A8E9E6B5}"/>
          </ac:spMkLst>
        </pc:spChg>
        <pc:spChg chg="del">
          <ac:chgData name="Jeremy Becnel" userId="83c67da8-0358-45df-a8cb-c23f6394336a" providerId="ADAL" clId="{79803F8B-8685-4D1C-9AE7-4A88FC245D9E}" dt="2019-04-09T00:20:10.223" v="4705" actId="478"/>
          <ac:spMkLst>
            <pc:docMk/>
            <pc:sldMk cId="1509236771" sldId="349"/>
            <ac:spMk id="7" creationId="{79E6A047-6C6E-4031-89AD-406A9143A74A}"/>
          </ac:spMkLst>
        </pc:spChg>
        <pc:spChg chg="mod">
          <ac:chgData name="Jeremy Becnel" userId="83c67da8-0358-45df-a8cb-c23f6394336a" providerId="ADAL" clId="{79803F8B-8685-4D1C-9AE7-4A88FC245D9E}" dt="2019-04-09T00:58:27.367" v="5788" actId="20577"/>
          <ac:spMkLst>
            <pc:docMk/>
            <pc:sldMk cId="1509236771" sldId="349"/>
            <ac:spMk id="13" creationId="{00000000-0000-0000-0000-000000000000}"/>
          </ac:spMkLst>
        </pc:spChg>
        <pc:picChg chg="del">
          <ac:chgData name="Jeremy Becnel" userId="83c67da8-0358-45df-a8cb-c23f6394336a" providerId="ADAL" clId="{79803F8B-8685-4D1C-9AE7-4A88FC245D9E}" dt="2019-04-09T00:19:20.085" v="4680" actId="478"/>
          <ac:picMkLst>
            <pc:docMk/>
            <pc:sldMk cId="1509236771" sldId="349"/>
            <ac:picMk id="3" creationId="{83655D44-04F8-4C37-A0C5-B67B45E87A48}"/>
          </ac:picMkLst>
        </pc:picChg>
      </pc:sldChg>
      <pc:sldChg chg="modSp">
        <pc:chgData name="Jeremy Becnel" userId="83c67da8-0358-45df-a8cb-c23f6394336a" providerId="ADAL" clId="{79803F8B-8685-4D1C-9AE7-4A88FC245D9E}" dt="2019-04-08T23:56:05.272" v="4152" actId="20577"/>
        <pc:sldMkLst>
          <pc:docMk/>
          <pc:sldMk cId="4131356800" sldId="355"/>
        </pc:sldMkLst>
        <pc:spChg chg="mod">
          <ac:chgData name="Jeremy Becnel" userId="83c67da8-0358-45df-a8cb-c23f6394336a" providerId="ADAL" clId="{79803F8B-8685-4D1C-9AE7-4A88FC245D9E}" dt="2019-04-08T23:56:05.272" v="4152" actId="20577"/>
          <ac:spMkLst>
            <pc:docMk/>
            <pc:sldMk cId="4131356800" sldId="355"/>
            <ac:spMk id="7" creationId="{DCEF8F5F-2F1F-4A79-ACEF-7FEA72D3CD83}"/>
          </ac:spMkLst>
        </pc:spChg>
        <pc:spChg chg="mod">
          <ac:chgData name="Jeremy Becnel" userId="83c67da8-0358-45df-a8cb-c23f6394336a" providerId="ADAL" clId="{79803F8B-8685-4D1C-9AE7-4A88FC245D9E}" dt="2019-04-08T23:54:52.557" v="3922" actId="20577"/>
          <ac:spMkLst>
            <pc:docMk/>
            <pc:sldMk cId="4131356800" sldId="355"/>
            <ac:spMk id="12" creationId="{00000000-0000-0000-0000-000000000000}"/>
          </ac:spMkLst>
        </pc:spChg>
        <pc:spChg chg="mod">
          <ac:chgData name="Jeremy Becnel" userId="83c67da8-0358-45df-a8cb-c23f6394336a" providerId="ADAL" clId="{79803F8B-8685-4D1C-9AE7-4A88FC245D9E}" dt="2019-04-08T23:53:39.825" v="3776" actId="20577"/>
          <ac:spMkLst>
            <pc:docMk/>
            <pc:sldMk cId="4131356800" sldId="355"/>
            <ac:spMk id="13" creationId="{00000000-0000-0000-0000-000000000000}"/>
          </ac:spMkLst>
        </pc:spChg>
      </pc:sldChg>
      <pc:sldChg chg="delSp modSp ord modAnim">
        <pc:chgData name="Jeremy Becnel" userId="83c67da8-0358-45df-a8cb-c23f6394336a" providerId="ADAL" clId="{79803F8B-8685-4D1C-9AE7-4A88FC245D9E}" dt="2019-04-09T00:42:48.443" v="5156"/>
        <pc:sldMkLst>
          <pc:docMk/>
          <pc:sldMk cId="1800983332" sldId="366"/>
        </pc:sldMkLst>
        <pc:spChg chg="mod">
          <ac:chgData name="Jeremy Becnel" userId="83c67da8-0358-45df-a8cb-c23f6394336a" providerId="ADAL" clId="{79803F8B-8685-4D1C-9AE7-4A88FC245D9E}" dt="2019-04-07T21:39:37.647" v="1219" actId="20577"/>
          <ac:spMkLst>
            <pc:docMk/>
            <pc:sldMk cId="1800983332" sldId="366"/>
            <ac:spMk id="2" creationId="{00000000-0000-0000-0000-000000000000}"/>
          </ac:spMkLst>
        </pc:spChg>
        <pc:spChg chg="mod">
          <ac:chgData name="Jeremy Becnel" userId="83c67da8-0358-45df-a8cb-c23f6394336a" providerId="ADAL" clId="{79803F8B-8685-4D1C-9AE7-4A88FC245D9E}" dt="2019-04-09T00:42:48.443" v="5156"/>
          <ac:spMkLst>
            <pc:docMk/>
            <pc:sldMk cId="1800983332" sldId="366"/>
            <ac:spMk id="7" creationId="{00000000-0000-0000-0000-000000000000}"/>
          </ac:spMkLst>
        </pc:spChg>
        <pc:picChg chg="del">
          <ac:chgData name="Jeremy Becnel" userId="83c67da8-0358-45df-a8cb-c23f6394336a" providerId="ADAL" clId="{79803F8B-8685-4D1C-9AE7-4A88FC245D9E}" dt="2019-04-07T21:39:42.812" v="1220" actId="478"/>
          <ac:picMkLst>
            <pc:docMk/>
            <pc:sldMk cId="1800983332" sldId="366"/>
            <ac:picMk id="1026" creationId="{73E6BAE9-81A0-4E8D-9FF9-E2185BB9099A}"/>
          </ac:picMkLst>
        </pc:picChg>
      </pc:sldChg>
      <pc:sldChg chg="delSp modSp delAnim modAnim">
        <pc:chgData name="Jeremy Becnel" userId="83c67da8-0358-45df-a8cb-c23f6394336a" providerId="ADAL" clId="{79803F8B-8685-4D1C-9AE7-4A88FC245D9E}" dt="2019-04-08T23:51:48.106" v="3607" actId="20577"/>
        <pc:sldMkLst>
          <pc:docMk/>
          <pc:sldMk cId="1351879887" sldId="372"/>
        </pc:sldMkLst>
        <pc:spChg chg="mod">
          <ac:chgData name="Jeremy Becnel" userId="83c67da8-0358-45df-a8cb-c23f6394336a" providerId="ADAL" clId="{79803F8B-8685-4D1C-9AE7-4A88FC245D9E}" dt="2019-04-08T23:51:48.106" v="3607" actId="20577"/>
          <ac:spMkLst>
            <pc:docMk/>
            <pc:sldMk cId="1351879887" sldId="372"/>
            <ac:spMk id="12" creationId="{00000000-0000-0000-0000-000000000000}"/>
          </ac:spMkLst>
        </pc:spChg>
        <pc:picChg chg="del">
          <ac:chgData name="Jeremy Becnel" userId="83c67da8-0358-45df-a8cb-c23f6394336a" providerId="ADAL" clId="{79803F8B-8685-4D1C-9AE7-4A88FC245D9E}" dt="2019-04-08T23:45:05.751" v="3371" actId="478"/>
          <ac:picMkLst>
            <pc:docMk/>
            <pc:sldMk cId="1351879887" sldId="372"/>
            <ac:picMk id="3" creationId="{78E14B16-DE83-4A66-87E1-6FD68DF0B67B}"/>
          </ac:picMkLst>
        </pc:picChg>
        <pc:picChg chg="del">
          <ac:chgData name="Jeremy Becnel" userId="83c67da8-0358-45df-a8cb-c23f6394336a" providerId="ADAL" clId="{79803F8B-8685-4D1C-9AE7-4A88FC245D9E}" dt="2019-04-08T23:45:08.794" v="3372" actId="478"/>
          <ac:picMkLst>
            <pc:docMk/>
            <pc:sldMk cId="1351879887" sldId="372"/>
            <ac:picMk id="5" creationId="{F845B0EA-B64F-4784-AEBA-1C46B3D6DF94}"/>
          </ac:picMkLst>
        </pc:picChg>
      </pc:sldChg>
      <pc:sldChg chg="modSp modAnim">
        <pc:chgData name="Jeremy Becnel" userId="83c67da8-0358-45df-a8cb-c23f6394336a" providerId="ADAL" clId="{79803F8B-8685-4D1C-9AE7-4A88FC245D9E}" dt="2019-04-09T01:40:53.050" v="5799" actId="114"/>
        <pc:sldMkLst>
          <pc:docMk/>
          <pc:sldMk cId="1310130045" sldId="378"/>
        </pc:sldMkLst>
        <pc:spChg chg="mod">
          <ac:chgData name="Jeremy Becnel" userId="83c67da8-0358-45df-a8cb-c23f6394336a" providerId="ADAL" clId="{79803F8B-8685-4D1C-9AE7-4A88FC245D9E}" dt="2019-04-09T00:36:45.694" v="4926" actId="20577"/>
          <ac:spMkLst>
            <pc:docMk/>
            <pc:sldMk cId="1310130045" sldId="378"/>
            <ac:spMk id="2" creationId="{00000000-0000-0000-0000-000000000000}"/>
          </ac:spMkLst>
        </pc:spChg>
        <pc:spChg chg="mod">
          <ac:chgData name="Jeremy Becnel" userId="83c67da8-0358-45df-a8cb-c23f6394336a" providerId="ADAL" clId="{79803F8B-8685-4D1C-9AE7-4A88FC245D9E}" dt="2019-04-09T01:40:53.050" v="5799" actId="114"/>
          <ac:spMkLst>
            <pc:docMk/>
            <pc:sldMk cId="1310130045" sldId="378"/>
            <ac:spMk id="13" creationId="{00000000-0000-0000-0000-000000000000}"/>
          </ac:spMkLst>
        </pc:spChg>
      </pc:sldChg>
      <pc:sldChg chg="modSp add setBg">
        <pc:chgData name="Jeremy Becnel" userId="83c67da8-0358-45df-a8cb-c23f6394336a" providerId="ADAL" clId="{79803F8B-8685-4D1C-9AE7-4A88FC245D9E}" dt="2019-04-07T21:29:32.935" v="902" actId="255"/>
        <pc:sldMkLst>
          <pc:docMk/>
          <pc:sldMk cId="2957258910" sldId="379"/>
        </pc:sldMkLst>
        <pc:spChg chg="mod">
          <ac:chgData name="Jeremy Becnel" userId="83c67da8-0358-45df-a8cb-c23f6394336a" providerId="ADAL" clId="{79803F8B-8685-4D1C-9AE7-4A88FC245D9E}" dt="2019-04-07T21:29:32.935" v="902" actId="255"/>
          <ac:spMkLst>
            <pc:docMk/>
            <pc:sldMk cId="2957258910" sldId="379"/>
            <ac:spMk id="3" creationId="{00000000-0000-0000-0000-000000000000}"/>
          </ac:spMkLst>
        </pc:spChg>
      </pc:sldChg>
      <pc:sldChg chg="addSp modSp add modAnim">
        <pc:chgData name="Jeremy Becnel" userId="83c67da8-0358-45df-a8cb-c23f6394336a" providerId="ADAL" clId="{79803F8B-8685-4D1C-9AE7-4A88FC245D9E}" dt="2019-04-08T04:08:49.959" v="2808"/>
        <pc:sldMkLst>
          <pc:docMk/>
          <pc:sldMk cId="716994727" sldId="380"/>
        </pc:sldMkLst>
        <pc:spChg chg="mod">
          <ac:chgData name="Jeremy Becnel" userId="83c67da8-0358-45df-a8cb-c23f6394336a" providerId="ADAL" clId="{79803F8B-8685-4D1C-9AE7-4A88FC245D9E}" dt="2019-04-07T21:37:34.468" v="1138"/>
          <ac:spMkLst>
            <pc:docMk/>
            <pc:sldMk cId="716994727" sldId="380"/>
            <ac:spMk id="2" creationId="{00000000-0000-0000-0000-000000000000}"/>
          </ac:spMkLst>
        </pc:spChg>
        <pc:spChg chg="mod">
          <ac:chgData name="Jeremy Becnel" userId="83c67da8-0358-45df-a8cb-c23f6394336a" providerId="ADAL" clId="{79803F8B-8685-4D1C-9AE7-4A88FC245D9E}" dt="2019-04-08T02:18:54.612" v="2286"/>
          <ac:spMkLst>
            <pc:docMk/>
            <pc:sldMk cId="716994727" sldId="380"/>
            <ac:spMk id="8" creationId="{00000000-0000-0000-0000-000000000000}"/>
          </ac:spMkLst>
        </pc:spChg>
        <pc:spChg chg="add mod">
          <ac:chgData name="Jeremy Becnel" userId="83c67da8-0358-45df-a8cb-c23f6394336a" providerId="ADAL" clId="{79803F8B-8685-4D1C-9AE7-4A88FC245D9E}" dt="2019-04-07T21:38:42.211" v="1197" actId="20577"/>
          <ac:spMkLst>
            <pc:docMk/>
            <pc:sldMk cId="716994727" sldId="380"/>
            <ac:spMk id="11" creationId="{116DF0DB-B2E5-4821-918F-3F5BA48DB640}"/>
          </ac:spMkLst>
        </pc:spChg>
      </pc:sldChg>
      <pc:sldChg chg="addSp delSp modSp add delAnim modAnim">
        <pc:chgData name="Jeremy Becnel" userId="83c67da8-0358-45df-a8cb-c23f6394336a" providerId="ADAL" clId="{79803F8B-8685-4D1C-9AE7-4A88FC245D9E}" dt="2019-04-09T01:56:14.335" v="6187"/>
        <pc:sldMkLst>
          <pc:docMk/>
          <pc:sldMk cId="4200010836" sldId="381"/>
        </pc:sldMkLst>
        <pc:spChg chg="mod">
          <ac:chgData name="Jeremy Becnel" userId="83c67da8-0358-45df-a8cb-c23f6394336a" providerId="ADAL" clId="{79803F8B-8685-4D1C-9AE7-4A88FC245D9E}" dt="2019-04-09T01:55:48.586" v="6185" actId="20577"/>
          <ac:spMkLst>
            <pc:docMk/>
            <pc:sldMk cId="4200010836" sldId="381"/>
            <ac:spMk id="13" creationId="{00000000-0000-0000-0000-000000000000}"/>
          </ac:spMkLst>
        </pc:spChg>
        <pc:picChg chg="add del mod">
          <ac:chgData name="Jeremy Becnel" userId="83c67da8-0358-45df-a8cb-c23f6394336a" providerId="ADAL" clId="{79803F8B-8685-4D1C-9AE7-4A88FC245D9E}" dt="2019-04-09T01:54:11.460" v="6082" actId="478"/>
          <ac:picMkLst>
            <pc:docMk/>
            <pc:sldMk cId="4200010836" sldId="381"/>
            <ac:picMk id="3" creationId="{B2FDE063-98AA-45DF-A8A9-1F2A10D45755}"/>
          </ac:picMkLst>
        </pc:picChg>
        <pc:picChg chg="add mod">
          <ac:chgData name="Jeremy Becnel" userId="83c67da8-0358-45df-a8cb-c23f6394336a" providerId="ADAL" clId="{79803F8B-8685-4D1C-9AE7-4A88FC245D9E}" dt="2019-04-09T01:54:43.856" v="6127" actId="1036"/>
          <ac:picMkLst>
            <pc:docMk/>
            <pc:sldMk cId="4200010836" sldId="381"/>
            <ac:picMk id="4" creationId="{56EE94A9-0233-49DB-BA66-63B4C2B91027}"/>
          </ac:picMkLst>
        </pc:picChg>
      </pc:sldChg>
      <pc:sldChg chg="addSp delSp modSp add delAnim modAnim">
        <pc:chgData name="Jeremy Becnel" userId="83c67da8-0358-45df-a8cb-c23f6394336a" providerId="ADAL" clId="{79803F8B-8685-4D1C-9AE7-4A88FC245D9E}" dt="2019-04-09T02:10:24.894" v="6749"/>
        <pc:sldMkLst>
          <pc:docMk/>
          <pc:sldMk cId="2644160235" sldId="382"/>
        </pc:sldMkLst>
        <pc:spChg chg="mod">
          <ac:chgData name="Jeremy Becnel" userId="83c67da8-0358-45df-a8cb-c23f6394336a" providerId="ADAL" clId="{79803F8B-8685-4D1C-9AE7-4A88FC245D9E}" dt="2019-04-09T01:57:48.325" v="6213" actId="20577"/>
          <ac:spMkLst>
            <pc:docMk/>
            <pc:sldMk cId="2644160235" sldId="382"/>
            <ac:spMk id="2" creationId="{00000000-0000-0000-0000-000000000000}"/>
          </ac:spMkLst>
        </pc:spChg>
        <pc:spChg chg="add mod">
          <ac:chgData name="Jeremy Becnel" userId="83c67da8-0358-45df-a8cb-c23f6394336a" providerId="ADAL" clId="{79803F8B-8685-4D1C-9AE7-4A88FC245D9E}" dt="2019-04-09T02:10:13.909" v="6747" actId="20577"/>
          <ac:spMkLst>
            <pc:docMk/>
            <pc:sldMk cId="2644160235" sldId="382"/>
            <ac:spMk id="7" creationId="{66765CF8-0508-4641-B628-6C25BD5E809E}"/>
          </ac:spMkLst>
        </pc:spChg>
        <pc:spChg chg="mod">
          <ac:chgData name="Jeremy Becnel" userId="83c67da8-0358-45df-a8cb-c23f6394336a" providerId="ADAL" clId="{79803F8B-8685-4D1C-9AE7-4A88FC245D9E}" dt="2019-04-09T02:02:59.287" v="6481" actId="20577"/>
          <ac:spMkLst>
            <pc:docMk/>
            <pc:sldMk cId="2644160235" sldId="382"/>
            <ac:spMk id="13" creationId="{00000000-0000-0000-0000-000000000000}"/>
          </ac:spMkLst>
        </pc:spChg>
        <pc:picChg chg="add del mod">
          <ac:chgData name="Jeremy Becnel" userId="83c67da8-0358-45df-a8cb-c23f6394336a" providerId="ADAL" clId="{79803F8B-8685-4D1C-9AE7-4A88FC245D9E}" dt="2019-04-09T02:03:49.870" v="6485" actId="478"/>
          <ac:picMkLst>
            <pc:docMk/>
            <pc:sldMk cId="2644160235" sldId="382"/>
            <ac:picMk id="3" creationId="{A70A39A0-E9B2-4E93-AD15-BE6A441C9DDA}"/>
          </ac:picMkLst>
        </pc:picChg>
        <pc:picChg chg="del">
          <ac:chgData name="Jeremy Becnel" userId="83c67da8-0358-45df-a8cb-c23f6394336a" providerId="ADAL" clId="{79803F8B-8685-4D1C-9AE7-4A88FC245D9E}" dt="2019-04-09T02:03:39.614" v="6482" actId="478"/>
          <ac:picMkLst>
            <pc:docMk/>
            <pc:sldMk cId="2644160235" sldId="382"/>
            <ac:picMk id="4" creationId="{56EE94A9-0233-49DB-BA66-63B4C2B91027}"/>
          </ac:picMkLst>
        </pc:picChg>
        <pc:picChg chg="add mod">
          <ac:chgData name="Jeremy Becnel" userId="83c67da8-0358-45df-a8cb-c23f6394336a" providerId="ADAL" clId="{79803F8B-8685-4D1C-9AE7-4A88FC245D9E}" dt="2019-04-09T02:05:02.710" v="6487" actId="1076"/>
          <ac:picMkLst>
            <pc:docMk/>
            <pc:sldMk cId="2644160235" sldId="382"/>
            <ac:picMk id="5" creationId="{254FD7DA-BF16-4767-9445-2BB75AA818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5/7/2019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170936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306748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056753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3003233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168247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124644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1781771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900363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2226957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90320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259001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5/7/2019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Monte Carlo Simulation</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57200" y="2794289"/>
            <a:ext cx="8165767"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A simulation indicates that, if this forecast is correct, there is a 40% chance that there will be at least 3 consecutive rainy days this week.</a:t>
            </a:r>
          </a:p>
        </p:txBody>
      </p:sp>
      <p:sp>
        <p:nvSpPr>
          <p:cNvPr id="13" name="TextBox 12"/>
          <p:cNvSpPr txBox="1"/>
          <p:nvPr/>
        </p:nvSpPr>
        <p:spPr>
          <a:xfrm>
            <a:off x="460374" y="1500563"/>
            <a:ext cx="8162593"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The original problem specified that arriving on your vacation, you find that the local weather service predicts a 50% chance of rain every day for week.</a:t>
            </a:r>
          </a:p>
        </p:txBody>
      </p:sp>
      <p:sp>
        <p:nvSpPr>
          <p:cNvPr id="7" name="TextBox 6">
            <a:extLst>
              <a:ext uri="{FF2B5EF4-FFF2-40B4-BE49-F238E27FC236}">
                <a16:creationId xmlns:a16="http://schemas.microsoft.com/office/drawing/2014/main" id="{DCEF8F5F-2F1F-4A79-ACEF-7FEA72D3CD83}"/>
              </a:ext>
            </a:extLst>
          </p:cNvPr>
          <p:cNvSpPr txBox="1"/>
          <p:nvPr/>
        </p:nvSpPr>
        <p:spPr>
          <a:xfrm>
            <a:off x="450215" y="3918643"/>
            <a:ext cx="8162592"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There results apply to sunshine as well, and so, there is also at 50% chance of sunshine every day this week, and a 40% chance of at least 3 consecutive days of sunshine.</a:t>
            </a:r>
          </a:p>
        </p:txBody>
      </p:sp>
    </p:spTree>
    <p:extLst>
      <p:ext uri="{BB962C8B-B14F-4D97-AF65-F5344CB8AC3E}">
        <p14:creationId xmlns:p14="http://schemas.microsoft.com/office/powerpoint/2010/main" val="41313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Sensitivity and Robustness Considerations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70000" y="1487193"/>
                <a:ext cx="8216800" cy="47739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We begin our sensitivity analysis by examining the sensitivity of our simulation to results from random factors.</a:t>
                </a:r>
              </a:p>
              <a:p>
                <a:pPr marL="342900" indent="-342900">
                  <a:buFont typeface="Arial" panose="020B0604020202020204" pitchFamily="34" charset="0"/>
                  <a:buChar char="•"/>
                </a:pPr>
                <a:r>
                  <a:rPr lang="en-US" sz="2000" dirty="0"/>
                  <a:t>Each model run simulates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=10,000</m:t>
                    </m:r>
                  </m:oMath>
                </a14:m>
                <a:r>
                  <a:rPr lang="en-US" sz="2000" dirty="0"/>
                  <a:t> weeks of counts the number of weeks with 3 consecutive rainy days</a:t>
                </a:r>
                <a:endParaRPr lang="en-US" sz="2000" i="1" u="sng" dirty="0"/>
              </a:p>
              <a:p>
                <a:pPr marL="342900" indent="-342900">
                  <a:buFont typeface="Arial" panose="020B0604020202020204" pitchFamily="34" charset="0"/>
                  <a:buChar char="•"/>
                </a:pPr>
                <a:r>
                  <a:rPr lang="en-US" sz="2000" dirty="0"/>
                  <a:t>Our measure of performance is (MOP) is </a:t>
                </a:r>
                <a14:m>
                  <m:oMath xmlns:m="http://schemas.openxmlformats.org/officeDocument/2006/math">
                    <m:r>
                      <a:rPr lang="en-US" sz="2000" b="0" i="1" smtClean="0">
                        <a:latin typeface="Cambria Math" panose="02040503050406030204" pitchFamily="18" charset="0"/>
                      </a:rPr>
                      <m:t>𝑌</m:t>
                    </m:r>
                  </m:oMath>
                </a14:m>
                <a:r>
                  <a:rPr lang="en-US" sz="2000" dirty="0"/>
                  <a:t>, where </a:t>
                </a:r>
                <a14:m>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=1</m:t>
                    </m:r>
                  </m:oMath>
                </a14:m>
                <a:r>
                  <a:rPr lang="en-US" sz="2000" dirty="0"/>
                  <a:t> represents a rainy week and </a:t>
                </a:r>
                <a14:m>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=0</m:t>
                    </m:r>
                  </m:oMath>
                </a14:m>
                <a:r>
                  <a:rPr lang="en-US" sz="2000" dirty="0"/>
                  <a:t> indicates otherwise.</a:t>
                </a:r>
              </a:p>
              <a:p>
                <a:pPr marL="342900" indent="-342900">
                  <a:buFont typeface="Arial" panose="020B0604020202020204" pitchFamily="34" charset="0"/>
                  <a:buChar char="•"/>
                </a:pPr>
                <a:r>
                  <a:rPr lang="en-US" sz="2000" dirty="0"/>
                  <a:t>Our model simulations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=10,000</m:t>
                    </m:r>
                  </m:oMath>
                </a14:m>
                <a:r>
                  <a:rPr lang="en-US" sz="2000" dirty="0"/>
                  <a:t> independent random variables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𝑛</m:t>
                        </m:r>
                      </m:sub>
                    </m:sSub>
                  </m:oMath>
                </a14:m>
                <a:r>
                  <a:rPr lang="en-US" sz="2000" dirty="0"/>
                  <a:t> which all have the same distribution as </a:t>
                </a:r>
                <a14:m>
                  <m:oMath xmlns:m="http://schemas.openxmlformats.org/officeDocument/2006/math">
                    <m:r>
                      <a:rPr lang="en-US" sz="2000" b="0" i="1" smtClean="0">
                        <a:latin typeface="Cambria Math" panose="02040503050406030204" pitchFamily="18" charset="0"/>
                      </a:rPr>
                      <m:t>𝑌</m:t>
                    </m:r>
                  </m:oMath>
                </a14:m>
                <a:endParaRPr lang="en-US" sz="2000" dirty="0"/>
              </a:p>
              <a:p>
                <a:pPr marL="342900" indent="-342900">
                  <a:buFont typeface="Arial" panose="020B0604020202020204" pitchFamily="34" charset="0"/>
                  <a:buChar char="•"/>
                </a:pPr>
                <a:endParaRPr lang="en-US" sz="2000" dirty="0"/>
              </a:p>
              <a:p>
                <a:r>
                  <a:rPr lang="en-US" sz="2000" dirty="0"/>
                  <a:t>Let </a:t>
                </a:r>
                <a14:m>
                  <m:oMath xmlns:m="http://schemas.openxmlformats.org/officeDocument/2006/math">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=1</m:t>
                    </m:r>
                  </m:oMath>
                </a14:m>
                <a:r>
                  <a:rPr lang="en-US" sz="2000" dirty="0"/>
                  <a:t>), the probability of a rainy week. We have the following:</a:t>
                </a:r>
              </a:p>
              <a:p>
                <a:pPr marL="342900"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=0)</m:t>
                    </m:r>
                  </m:oMath>
                </a14:m>
                <a:endParaRPr lang="en-US" sz="2000" b="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e>
                    </m:d>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𝑞</m:t>
                        </m:r>
                      </m:e>
                    </m:d>
                    <m:r>
                      <a:rPr lang="en-US" sz="2000" b="0" i="1" smtClean="0">
                        <a:latin typeface="Cambria Math" panose="02040503050406030204" pitchFamily="18" charset="0"/>
                      </a:rPr>
                      <m:t>=</m:t>
                    </m:r>
                    <m:r>
                      <a:rPr lang="en-US" sz="2000" b="0" i="1" smtClean="0">
                        <a:latin typeface="Cambria Math" panose="02040503050406030204" pitchFamily="18" charset="0"/>
                      </a:rPr>
                      <m:t>𝑞</m:t>
                    </m:r>
                    <m:r>
                      <a:rPr lang="en-US" sz="2000" b="0" i="1" smtClean="0">
                        <a:latin typeface="Cambria Math" panose="02040503050406030204" pitchFamily="18" charset="0"/>
                      </a:rPr>
                      <m:t>.</m:t>
                    </m:r>
                  </m:oMath>
                </a14:m>
                <a:endParaRPr lang="en-US" sz="2000" dirty="0"/>
              </a:p>
              <a:p>
                <a:pPr marL="342900"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𝑉</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e>
                    </m:d>
                    <m:r>
                      <a:rPr lang="en-US" sz="2000" b="0" i="1" smtClean="0">
                        <a:latin typeface="Cambria Math" panose="02040503050406030204" pitchFamily="18" charset="0"/>
                      </a:rPr>
                      <m:t>=</m:t>
                    </m:r>
                    <m:r>
                      <a:rPr lang="en-US" sz="2000" b="0" i="1" smtClean="0">
                        <a:latin typeface="Cambria Math" panose="02040503050406030204" pitchFamily="18" charset="0"/>
                      </a:rPr>
                      <m:t>𝐸</m:t>
                    </m:r>
                    <m:d>
                      <m:dPr>
                        <m:begChr m:val="["/>
                        <m:endChr m:val="]"/>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𝜇</m:t>
                                </m:r>
                              </m:e>
                            </m:d>
                          </m:e>
                          <m:sup>
                            <m:r>
                              <a:rPr lang="en-US" sz="2000" b="0" i="1" smtClean="0">
                                <a:latin typeface="Cambria Math" panose="02040503050406030204" pitchFamily="18" charset="0"/>
                              </a:rPr>
                              <m:t>2</m:t>
                            </m:r>
                          </m:sup>
                        </m:sSup>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𝑞</m:t>
                            </m:r>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=1</m:t>
                        </m:r>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r>
                              <a:rPr lang="en-US" sz="2000" b="0" i="1" smtClean="0">
                                <a:latin typeface="Cambria Math" panose="02040503050406030204" pitchFamily="18" charset="0"/>
                              </a:rPr>
                              <m:t>𝑞</m:t>
                            </m:r>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=0</m:t>
                        </m:r>
                      </m:e>
                    </m:d>
                  </m:oMath>
                </a14:m>
                <a:br>
                  <a:rPr lang="en-US" sz="2000" b="0" dirty="0"/>
                </a:br>
                <a14:m>
                  <m:oMath xmlns:m="http://schemas.openxmlformats.org/officeDocument/2006/math">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𝑞</m:t>
                            </m:r>
                          </m:e>
                        </m:d>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𝑞</m:t>
                        </m:r>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𝑞</m:t>
                        </m:r>
                      </m:e>
                    </m:d>
                    <m:r>
                      <a:rPr lang="en-US" sz="2000" b="0" i="1" smtClean="0">
                        <a:latin typeface="Cambria Math" panose="02040503050406030204" pitchFamily="18" charset="0"/>
                      </a:rPr>
                      <m:t>=</m:t>
                    </m:r>
                    <m:r>
                      <a:rPr lang="en-US" sz="2000" b="0" i="1" smtClean="0">
                        <a:latin typeface="Cambria Math" panose="02040503050406030204" pitchFamily="18" charset="0"/>
                      </a:rPr>
                      <m:t>𝑞</m:t>
                    </m:r>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oMath>
                </a14:m>
                <a:endParaRPr lang="en-US" sz="2000" dirty="0"/>
              </a:p>
              <a:p>
                <a:pPr marL="342900" indent="-34290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𝜎</m:t>
                    </m:r>
                    <m:r>
                      <a:rPr lang="en-US" sz="2000" b="0" i="1" dirty="0" smtClean="0">
                        <a:latin typeface="Cambria Math" panose="02040503050406030204" pitchFamily="18" charset="0"/>
                      </a:rPr>
                      <m:t>=</m:t>
                    </m:r>
                    <m:rad>
                      <m:radPr>
                        <m:degHide m:val="on"/>
                        <m:ctrlPr>
                          <a:rPr lang="en-US" sz="2000" b="0" i="1" dirty="0" smtClean="0">
                            <a:latin typeface="Cambria Math" panose="02040503050406030204" pitchFamily="18" charset="0"/>
                          </a:rPr>
                        </m:ctrlPr>
                      </m:radPr>
                      <m:deg/>
                      <m:e>
                        <m:r>
                          <a:rPr lang="en-US" sz="2000" b="0" i="1" dirty="0" smtClean="0">
                            <a:latin typeface="Cambria Math" panose="02040503050406030204" pitchFamily="18" charset="0"/>
                          </a:rPr>
                          <m:t>𝑞</m:t>
                        </m:r>
                        <m:r>
                          <a:rPr lang="en-US" sz="2000" b="0" i="1" dirty="0" smtClean="0">
                            <a:latin typeface="Cambria Math" panose="02040503050406030204" pitchFamily="18" charset="0"/>
                          </a:rPr>
                          <m:t>(1−</m:t>
                        </m:r>
                        <m:r>
                          <a:rPr lang="en-US" sz="2000" b="0" i="1" dirty="0" smtClean="0">
                            <a:latin typeface="Cambria Math" panose="02040503050406030204" pitchFamily="18" charset="0"/>
                          </a:rPr>
                          <m:t>𝑞</m:t>
                        </m:r>
                        <m:r>
                          <a:rPr lang="en-US" sz="2000" b="0" i="1" dirty="0" smtClean="0">
                            <a:latin typeface="Cambria Math" panose="02040503050406030204" pitchFamily="18" charset="0"/>
                          </a:rPr>
                          <m:t>)</m:t>
                        </m:r>
                      </m:e>
                    </m:rad>
                    <m:r>
                      <a:rPr lang="en-US" sz="2000" i="1" dirty="0" smtClean="0">
                        <a:latin typeface="Cambria Math" panose="02040503050406030204" pitchFamily="18" charset="0"/>
                      </a:rPr>
                      <m:t> </m:t>
                    </m:r>
                  </m:oMath>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70000" y="1487193"/>
                <a:ext cx="8216800" cy="4773936"/>
              </a:xfrm>
              <a:prstGeom prst="rect">
                <a:avLst/>
              </a:prstGeom>
              <a:blipFill>
                <a:blip r:embed="rId4"/>
                <a:stretch>
                  <a:fillRect l="-592" t="-508" b="-254"/>
                </a:stretch>
              </a:blipFill>
            </p:spPr>
            <p:txBody>
              <a:bodyPr/>
              <a:lstStyle/>
              <a:p>
                <a:r>
                  <a:rPr lang="en-US">
                    <a:noFill/>
                  </a:rPr>
                  <a:t> </a:t>
                </a:r>
              </a:p>
            </p:txBody>
          </p:sp>
        </mc:Fallback>
      </mc:AlternateContent>
    </p:spTree>
    <p:extLst>
      <p:ext uri="{BB962C8B-B14F-4D97-AF65-F5344CB8AC3E}">
        <p14:creationId xmlns:p14="http://schemas.microsoft.com/office/powerpoint/2010/main" val="15092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Sensitivity and Robustness Considerations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70000" y="1487193"/>
                <a:ext cx="8216800" cy="48829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have found </a:t>
                </a:r>
                <a14:m>
                  <m:oMath xmlns:m="http://schemas.openxmlformats.org/officeDocument/2006/math">
                    <m:r>
                      <a:rPr lang="en-US" b="0" i="1" smtClean="0">
                        <a:latin typeface="Cambria Math" panose="02040503050406030204" pitchFamily="18" charset="0"/>
                      </a:rPr>
                      <m:t>𝑌</m:t>
                    </m:r>
                  </m:oMath>
                </a14:m>
                <a:r>
                  <a:rPr lang="en-US" dirty="0"/>
                  <a:t> has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and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m:t>
                        </m:r>
                      </m:e>
                    </m:rad>
                  </m:oMath>
                </a14:m>
                <a:endParaRPr lang="en-US" dirty="0"/>
              </a:p>
              <a:p>
                <a:pPr marL="342900" indent="-342900">
                  <a:buFont typeface="Arial" panose="020B0604020202020204" pitchFamily="34" charset="0"/>
                  <a:buChar char="•"/>
                </a:pPr>
                <a:r>
                  <a:rPr lang="en-US" dirty="0"/>
                  <a:t>By the central limit theorem (CLF) we have that</a:t>
                </a:r>
                <a:br>
                  <a:rPr lang="en-US" dirty="0"/>
                </a:b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num>
                      <m:den>
                        <m:r>
                          <a:rPr lang="en-US" b="0" i="1" smtClean="0">
                            <a:latin typeface="Cambria Math" panose="02040503050406030204" pitchFamily="18" charset="0"/>
                          </a:rPr>
                          <m:t>𝑛</m:t>
                        </m:r>
                      </m:den>
                    </m:f>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𝜇</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𝜎</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den>
                        </m:f>
                      </m:e>
                    </m:d>
                    <m:r>
                      <a:rPr lang="en-US" i="1">
                        <a:latin typeface="Cambria Math" panose="02040503050406030204" pitchFamily="18" charset="0"/>
                      </a:rPr>
                      <m:t> </m:t>
                    </m:r>
                  </m:oMath>
                </a14:m>
                <a:br>
                  <a:rPr lang="en-US" dirty="0"/>
                </a:br>
                <a:r>
                  <a:rPr lang="en-US" dirty="0"/>
                  <a:t>or equivalents, </a:t>
                </a:r>
                <a14:m>
                  <m:oMath xmlns:m="http://schemas.openxmlformats.org/officeDocument/2006/math">
                    <m:f>
                      <m:fPr>
                        <m:ctrlPr>
                          <a:rPr lang="en-US" b="0" i="1"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b="0" i="1" smtClean="0">
                            <a:latin typeface="Cambria Math" panose="02040503050406030204" pitchFamily="18" charset="0"/>
                          </a:rPr>
                          <m:t>−</m:t>
                        </m:r>
                        <m:r>
                          <a:rPr lang="en-US" b="0" i="1" smtClean="0">
                            <a:latin typeface="Cambria Math" panose="02040503050406030204" pitchFamily="18" charset="0"/>
                          </a:rPr>
                          <m:t>𝜇</m:t>
                        </m:r>
                      </m:num>
                      <m:den>
                        <m:r>
                          <a:rPr lang="en-US" b="0" i="1" smtClean="0">
                            <a:latin typeface="Cambria Math" panose="02040503050406030204" pitchFamily="18" charset="0"/>
                          </a:rPr>
                          <m:t>𝜎</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a14:m>
                <a:endParaRPr lang="en-US" dirty="0"/>
              </a:p>
              <a:p>
                <a:pPr marL="342900" indent="-342900">
                  <a:buFont typeface="Arial" panose="020B0604020202020204" pitchFamily="34" charset="0"/>
                  <a:buChar char="•"/>
                </a:pPr>
                <a:r>
                  <a:rPr lang="en-US" dirty="0"/>
                  <a:t>Thus we can we 95% certain that our estimate is accurate to within</a:t>
                </a:r>
                <a:br>
                  <a:rPr lang="en-US" dirty="0"/>
                </a:br>
                <a14:m>
                  <m:oMath xmlns:m="http://schemas.openxmlformats.org/officeDocument/2006/math">
                    <m:r>
                      <a:rPr lang="en-US" i="1">
                        <a:latin typeface="Cambria Math" panose="02040503050406030204" pitchFamily="18" charset="0"/>
                      </a:rPr>
                      <m:t>1.96</m:t>
                    </m:r>
                    <m:f>
                      <m:fPr>
                        <m:ctrlPr>
                          <a:rPr lang="en-US" b="0"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≈1.96</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br>
                  <a:rPr lang="en-US" dirty="0"/>
                </a:br>
                <a:r>
                  <a:rPr lang="en-US" dirty="0"/>
                  <a:t>where </a:t>
                </a:r>
                <a14:m>
                  <m:oMath xmlns:m="http://schemas.openxmlformats.org/officeDocument/2006/math">
                    <m:r>
                      <a:rPr lang="en-US" b="0" i="1" smtClean="0">
                        <a:latin typeface="Cambria Math" panose="02040503050406030204" pitchFamily="18" charset="0"/>
                      </a:rPr>
                      <m:t>𝑠</m:t>
                    </m:r>
                  </m:oMath>
                </a14:m>
                <a:r>
                  <a:rPr lang="en-US" dirty="0"/>
                  <a:t> is the sample standard deviation.</a:t>
                </a:r>
              </a:p>
              <a:p>
                <a:pPr marL="342900" indent="-342900">
                  <a:buFont typeface="Arial" panose="020B0604020202020204" pitchFamily="34" charset="0"/>
                  <a:buChar char="•"/>
                </a:pPr>
                <a:r>
                  <a:rPr lang="en-US" dirty="0"/>
                  <a:t>Based on our simulation we found 3694 successes out of 10,000 runs. So we estimate </a:t>
                </a:r>
                <a:br>
                  <a:rPr lang="en-US" dirty="0"/>
                </a:br>
                <a:r>
                  <a:rPr lang="en-US" dirty="0"/>
                  <a:t>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≈0.3694</m:t>
                    </m:r>
                  </m:oMath>
                </a14:m>
                <a:r>
                  <a:rPr lang="en-US" dirty="0"/>
                  <a:t>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0.3694</m:t>
                        </m:r>
                        <m:d>
                          <m:dPr>
                            <m:ctrlPr>
                              <a:rPr lang="en-US" b="0" i="1" smtClean="0">
                                <a:latin typeface="Cambria Math" panose="02040503050406030204" pitchFamily="18" charset="0"/>
                              </a:rPr>
                            </m:ctrlPr>
                          </m:dPr>
                          <m:e>
                            <m:r>
                              <a:rPr lang="en-US" b="0" i="1" smtClean="0">
                                <a:latin typeface="Cambria Math" panose="02040503050406030204" pitchFamily="18" charset="0"/>
                              </a:rPr>
                              <m:t>1−0.3694</m:t>
                            </m:r>
                          </m:e>
                        </m:d>
                      </m:e>
                    </m:rad>
                    <m:r>
                      <a:rPr lang="en-US" b="0" i="1" smtClean="0">
                        <a:latin typeface="Cambria Math" panose="02040503050406030204" pitchFamily="18" charset="0"/>
                      </a:rPr>
                      <m:t>≈0.4826</m:t>
                    </m:r>
                  </m:oMath>
                </a14:m>
                <a:endParaRPr lang="en-US" dirty="0"/>
              </a:p>
              <a:p>
                <a:pPr marL="342900" indent="-342900">
                  <a:buFont typeface="Arial" panose="020B0604020202020204" pitchFamily="34" charset="0"/>
                  <a:buChar char="•"/>
                </a:pPr>
                <a:r>
                  <a:rPr lang="en-US" dirty="0"/>
                  <a:t>With 95% certainty our estimate is accurate to within approximately</a:t>
                </a:r>
                <a:br>
                  <a:rPr lang="en-US" dirty="0"/>
                </a:br>
                <a14:m>
                  <m:oMath xmlns:m="http://schemas.openxmlformats.org/officeDocument/2006/math">
                    <m:r>
                      <a:rPr lang="en-US" i="1">
                        <a:latin typeface="Cambria Math" panose="02040503050406030204" pitchFamily="18" charset="0"/>
                      </a:rPr>
                      <m:t>1.96</m:t>
                    </m:r>
                    <m:f>
                      <m:fPr>
                        <m:ctrlPr>
                          <a:rPr lang="en-US" i="1">
                            <a:latin typeface="Cambria Math" panose="02040503050406030204" pitchFamily="18" charset="0"/>
                          </a:rPr>
                        </m:ctrlPr>
                      </m:fPr>
                      <m:num>
                        <m:r>
                          <a:rPr lang="en-US" b="0" i="1" smtClean="0">
                            <a:latin typeface="Cambria Math" panose="02040503050406030204" pitchFamily="18" charset="0"/>
                          </a:rPr>
                          <m:t>0.4826</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10000</m:t>
                            </m:r>
                          </m:e>
                        </m:rad>
                      </m:den>
                    </m:f>
                    <m:r>
                      <a:rPr lang="en-US" b="0" i="1" smtClean="0">
                        <a:latin typeface="Cambria Math" panose="02040503050406030204" pitchFamily="18" charset="0"/>
                      </a:rPr>
                      <m:t>≈0.01</m:t>
                    </m:r>
                  </m:oMath>
                </a14:m>
                <a:endParaRPr lang="en-US" dirty="0"/>
              </a:p>
              <a:p>
                <a:pPr marL="342900" indent="-342900">
                  <a:buFont typeface="Arial" panose="020B0604020202020204" pitchFamily="34" charset="0"/>
                  <a:buChar char="•"/>
                </a:pPr>
                <a:r>
                  <a:rPr lang="en-US" dirty="0"/>
                  <a:t>Therefore a 95% confidence interval for the actual value of </a:t>
                </a:r>
                <a14:m>
                  <m:oMath xmlns:m="http://schemas.openxmlformats.org/officeDocument/2006/math">
                    <m:r>
                      <a:rPr lang="en-US" b="0" i="1" smtClean="0">
                        <a:latin typeface="Cambria Math" panose="02040503050406030204" pitchFamily="18" charset="0"/>
                      </a:rPr>
                      <m:t>𝑞</m:t>
                    </m:r>
                    <m:r>
                      <a:rPr lang="en-US" b="0" i="0" smtClean="0">
                        <a:latin typeface="Cambria Math" panose="02040503050406030204" pitchFamily="18" charset="0"/>
                      </a:rPr>
                      <m:t>=</m:t>
                    </m:r>
                    <m:r>
                      <a:rPr lang="en-US" b="0" i="1" smtClean="0">
                        <a:latin typeface="Cambria Math" panose="02040503050406030204" pitchFamily="18" charset="0"/>
                      </a:rPr>
                      <m:t>𝜇</m:t>
                    </m:r>
                  </m:oMath>
                </a14:m>
                <a:r>
                  <a:rPr lang="en-US" dirty="0"/>
                  <a:t> is </a:t>
                </a:r>
                <a14:m>
                  <m:oMath xmlns:m="http://schemas.openxmlformats.org/officeDocument/2006/math">
                    <m:r>
                      <a:rPr lang="en-US" i="1" dirty="0" smtClean="0">
                        <a:latin typeface="Cambria Math" panose="02040503050406030204" pitchFamily="18" charset="0"/>
                      </a:rPr>
                      <m:t>[0.36,0.38]</m:t>
                    </m:r>
                  </m:oMath>
                </a14:m>
                <a:r>
                  <a:rPr lang="en-US"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70000" y="1487193"/>
                <a:ext cx="8216800" cy="4882940"/>
              </a:xfrm>
              <a:prstGeom prst="rect">
                <a:avLst/>
              </a:prstGeom>
              <a:blipFill>
                <a:blip r:embed="rId4"/>
                <a:stretch>
                  <a:fillRect l="-444" b="-745"/>
                </a:stretch>
              </a:blipFill>
            </p:spPr>
            <p:txBody>
              <a:bodyPr/>
              <a:lstStyle/>
              <a:p>
                <a:r>
                  <a:rPr lang="en-US">
                    <a:noFill/>
                  </a:rPr>
                  <a:t> </a:t>
                </a:r>
              </a:p>
            </p:txBody>
          </p:sp>
        </mc:Fallback>
      </mc:AlternateContent>
    </p:spTree>
    <p:extLst>
      <p:ext uri="{BB962C8B-B14F-4D97-AF65-F5344CB8AC3E}">
        <p14:creationId xmlns:p14="http://schemas.microsoft.com/office/powerpoint/2010/main" val="131013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Sensitivity and Robustness Considerations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70000" y="1487193"/>
                <a:ext cx="8216800" cy="1708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We found that the chance of a rainy week (3 consecutive rainy days) </a:t>
                </a:r>
                <a14:m>
                  <m:oMath xmlns:m="http://schemas.openxmlformats.org/officeDocument/2006/math">
                    <m:r>
                      <a:rPr lang="en-US" sz="2100" i="1" dirty="0">
                        <a:latin typeface="Cambria Math" panose="02040503050406030204" pitchFamily="18" charset="0"/>
                      </a:rPr>
                      <m:t>[0.36,0.38]</m:t>
                    </m:r>
                  </m:oMath>
                </a14:m>
                <a:r>
                  <a:rPr lang="en-US" sz="2100" dirty="0"/>
                  <a:t>.</a:t>
                </a:r>
              </a:p>
              <a:p>
                <a:pPr marL="342900" indent="-342900">
                  <a:buFont typeface="Arial" panose="020B0604020202020204" pitchFamily="34" charset="0"/>
                  <a:buChar char="•"/>
                </a:pPr>
                <a:r>
                  <a:rPr lang="en-US" sz="2100" dirty="0"/>
                  <a:t>We can confirm this interval estimate by with a histogram (bar chart).</a:t>
                </a:r>
              </a:p>
              <a:p>
                <a:pPr marL="342900" indent="-342900">
                  <a:buFont typeface="Arial" panose="020B0604020202020204" pitchFamily="34" charset="0"/>
                  <a:buChar char="•"/>
                </a:pPr>
                <a:r>
                  <a:rPr lang="en-US" sz="2100" dirty="0"/>
                  <a:t>We run our simulation for 100 times and record the data points.</a:t>
                </a:r>
              </a:p>
              <a:p>
                <a:pPr marL="342900" indent="-342900">
                  <a:buFont typeface="Arial" panose="020B0604020202020204" pitchFamily="34" charset="0"/>
                  <a:buChar char="•"/>
                </a:pPr>
                <a:r>
                  <a:rPr lang="en-US" sz="2100" dirty="0"/>
                  <a:t>Note that the vast majority fall within our interval.</a:t>
                </a:r>
              </a:p>
            </p:txBody>
          </p:sp>
        </mc:Choice>
        <mc:Fallback xmlns="">
          <p:sp>
            <p:nvSpPr>
              <p:cNvPr id="13" name="TextBox 12"/>
              <p:cNvSpPr txBox="1">
                <a:spLocks noRot="1" noChangeAspect="1" noMove="1" noResize="1" noEditPoints="1" noAdjustHandles="1" noChangeArrowheads="1" noChangeShapeType="1" noTextEdit="1"/>
              </p:cNvSpPr>
              <p:nvPr/>
            </p:nvSpPr>
            <p:spPr>
              <a:xfrm>
                <a:off x="470000" y="1487193"/>
                <a:ext cx="8216800" cy="1708160"/>
              </a:xfrm>
              <a:prstGeom prst="rect">
                <a:avLst/>
              </a:prstGeom>
              <a:blipFill>
                <a:blip r:embed="rId4"/>
                <a:stretch>
                  <a:fillRect l="-740" t="-1408" b="-528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6EE94A9-0233-49DB-BA66-63B4C2B91027}"/>
              </a:ext>
            </a:extLst>
          </p:cNvPr>
          <p:cNvPicPr>
            <a:picLocks noChangeAspect="1"/>
          </p:cNvPicPr>
          <p:nvPr/>
        </p:nvPicPr>
        <p:blipFill>
          <a:blip r:embed="rId5"/>
          <a:stretch>
            <a:fillRect/>
          </a:stretch>
        </p:blipFill>
        <p:spPr>
          <a:xfrm>
            <a:off x="2209261" y="3372755"/>
            <a:ext cx="4725477" cy="3201129"/>
          </a:xfrm>
          <a:prstGeom prst="rect">
            <a:avLst/>
          </a:prstGeom>
        </p:spPr>
      </p:pic>
    </p:spTree>
    <p:extLst>
      <p:ext uri="{BB962C8B-B14F-4D97-AF65-F5344CB8AC3E}">
        <p14:creationId xmlns:p14="http://schemas.microsoft.com/office/powerpoint/2010/main" val="42000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Sensitivity and Robustness: Chance of Rain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70000" y="1487193"/>
                <a:ext cx="8216800" cy="1708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We have found a point estimate of 0.37 for a rainy week with an interval estimate of</a:t>
                </a:r>
                <a14:m>
                  <m:oMath xmlns:m="http://schemas.openxmlformats.org/officeDocument/2006/math">
                    <m:r>
                      <a:rPr lang="en-US" sz="2100" b="0" i="1" dirty="0" smtClean="0">
                        <a:latin typeface="Cambria Math" panose="02040503050406030204" pitchFamily="18" charset="0"/>
                      </a:rPr>
                      <m:t> </m:t>
                    </m:r>
                    <m:r>
                      <a:rPr lang="en-US" sz="2100" i="1" dirty="0">
                        <a:latin typeface="Cambria Math" panose="02040503050406030204" pitchFamily="18" charset="0"/>
                      </a:rPr>
                      <m:t>[0.36,0.38]</m:t>
                    </m:r>
                  </m:oMath>
                </a14:m>
                <a:r>
                  <a:rPr lang="en-US" sz="2100" dirty="0"/>
                  <a:t>.</a:t>
                </a:r>
              </a:p>
              <a:p>
                <a:pPr marL="342900" indent="-342900">
                  <a:buFont typeface="Arial" panose="020B0604020202020204" pitchFamily="34" charset="0"/>
                  <a:buChar char="•"/>
                </a:pPr>
                <a:r>
                  <a:rPr lang="en-US" sz="2100" dirty="0"/>
                  <a:t>In finding these estimates we assumed a value of </a:t>
                </a:r>
                <a14:m>
                  <m:oMath xmlns:m="http://schemas.openxmlformats.org/officeDocument/2006/math">
                    <m:r>
                      <a:rPr lang="en-US" sz="2100" b="0" i="1" smtClean="0">
                        <a:latin typeface="Cambria Math" panose="02040503050406030204" pitchFamily="18" charset="0"/>
                      </a:rPr>
                      <m:t>𝑝</m:t>
                    </m:r>
                    <m:r>
                      <a:rPr lang="en-US" sz="2100" b="0" i="1" smtClean="0">
                        <a:latin typeface="Cambria Math" panose="02040503050406030204" pitchFamily="18" charset="0"/>
                      </a:rPr>
                      <m:t>=0.5</m:t>
                    </m:r>
                  </m:oMath>
                </a14:m>
                <a:r>
                  <a:rPr lang="en-US" sz="2100" dirty="0"/>
                  <a:t> for rain each day.</a:t>
                </a:r>
              </a:p>
              <a:p>
                <a:pPr marL="342900" indent="-342900">
                  <a:buFont typeface="Arial" panose="020B0604020202020204" pitchFamily="34" charset="0"/>
                  <a:buChar char="•"/>
                </a:pPr>
                <a:r>
                  <a:rPr lang="en-US" sz="2100" dirty="0"/>
                  <a:t>We now consider what happens when we change the value of </a:t>
                </a:r>
                <a14:m>
                  <m:oMath xmlns:m="http://schemas.openxmlformats.org/officeDocument/2006/math">
                    <m:r>
                      <a:rPr lang="en-US" sz="2100" b="0" i="1" smtClean="0">
                        <a:latin typeface="Cambria Math" panose="02040503050406030204" pitchFamily="18" charset="0"/>
                      </a:rPr>
                      <m:t>𝑝</m:t>
                    </m:r>
                  </m:oMath>
                </a14:m>
                <a:r>
                  <a:rPr lang="en-US" sz="21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70000" y="1487193"/>
                <a:ext cx="8216800" cy="1708160"/>
              </a:xfrm>
              <a:prstGeom prst="rect">
                <a:avLst/>
              </a:prstGeom>
              <a:blipFill>
                <a:blip r:embed="rId4"/>
                <a:stretch>
                  <a:fillRect l="-740" t="-1408" r="-666" b="-52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54FD7DA-BF16-4767-9445-2BB75AA8187F}"/>
              </a:ext>
            </a:extLst>
          </p:cNvPr>
          <p:cNvPicPr>
            <a:picLocks noChangeAspect="1"/>
          </p:cNvPicPr>
          <p:nvPr/>
        </p:nvPicPr>
        <p:blipFill>
          <a:blip r:embed="rId5"/>
          <a:stretch>
            <a:fillRect/>
          </a:stretch>
        </p:blipFill>
        <p:spPr>
          <a:xfrm>
            <a:off x="3745374" y="3264908"/>
            <a:ext cx="4941426" cy="337897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6765CF8-0508-4641-B628-6C25BD5E809E}"/>
                  </a:ext>
                </a:extLst>
              </p:cNvPr>
              <p:cNvSpPr txBox="1"/>
              <p:nvPr/>
            </p:nvSpPr>
            <p:spPr>
              <a:xfrm>
                <a:off x="457200" y="3429000"/>
                <a:ext cx="26416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graph depicts the chance of rainy day </a:t>
                </a:r>
                <a14:m>
                  <m:oMath xmlns:m="http://schemas.openxmlformats.org/officeDocument/2006/math">
                    <m:r>
                      <a:rPr lang="en-US" b="0" i="1" smtClean="0">
                        <a:latin typeface="Cambria Math" panose="02040503050406030204" pitchFamily="18" charset="0"/>
                      </a:rPr>
                      <m:t>𝑝</m:t>
                    </m:r>
                  </m:oMath>
                </a14:m>
                <a:r>
                  <a:rPr lang="en-US" dirty="0"/>
                  <a:t> versus the chance of a rainy week </a:t>
                </a:r>
                <a14:m>
                  <m:oMath xmlns:m="http://schemas.openxmlformats.org/officeDocument/2006/math">
                    <m:r>
                      <a:rPr lang="en-US" b="0" i="1" smtClean="0">
                        <a:latin typeface="Cambria Math" panose="02040503050406030204" pitchFamily="18" charset="0"/>
                      </a:rPr>
                      <m:t>𝑞</m:t>
                    </m:r>
                  </m:oMath>
                </a14:m>
                <a:r>
                  <a:rPr lang="en-US" dirty="0"/>
                  <a:t>.</a:t>
                </a:r>
              </a:p>
              <a:p>
                <a:endParaRPr lang="en-US" dirty="0"/>
              </a:p>
              <a:p>
                <a:r>
                  <a:rPr lang="en-US" dirty="0"/>
                  <a:t>The two values seem to grow linearly together. Thus small changes in </a:t>
                </a:r>
                <a14:m>
                  <m:oMath xmlns:m="http://schemas.openxmlformats.org/officeDocument/2006/math">
                    <m:r>
                      <a:rPr lang="en-US" b="0" i="1" smtClean="0">
                        <a:latin typeface="Cambria Math" panose="02040503050406030204" pitchFamily="18" charset="0"/>
                      </a:rPr>
                      <m:t>𝑝</m:t>
                    </m:r>
                  </m:oMath>
                </a14:m>
                <a:r>
                  <a:rPr lang="en-US" dirty="0"/>
                  <a:t> result in small changes in </a:t>
                </a:r>
                <a14:m>
                  <m:oMath xmlns:m="http://schemas.openxmlformats.org/officeDocument/2006/math">
                    <m:r>
                      <a:rPr lang="en-US" b="0" i="1" smtClean="0">
                        <a:latin typeface="Cambria Math" panose="02040503050406030204" pitchFamily="18" charset="0"/>
                      </a:rPr>
                      <m:t>𝑞</m:t>
                    </m:r>
                  </m:oMath>
                </a14:m>
                <a:r>
                  <a:rPr lang="en-US" dirty="0"/>
                  <a:t>.</a:t>
                </a:r>
              </a:p>
            </p:txBody>
          </p:sp>
        </mc:Choice>
        <mc:Fallback xmlns="">
          <p:sp>
            <p:nvSpPr>
              <p:cNvPr id="7" name="TextBox 6">
                <a:extLst>
                  <a:ext uri="{FF2B5EF4-FFF2-40B4-BE49-F238E27FC236}">
                    <a16:creationId xmlns:a16="http://schemas.microsoft.com/office/drawing/2014/main" id="{66765CF8-0508-4641-B628-6C25BD5E809E}"/>
                  </a:ext>
                </a:extLst>
              </p:cNvPr>
              <p:cNvSpPr txBox="1">
                <a:spLocks noRot="1" noChangeAspect="1" noMove="1" noResize="1" noEditPoints="1" noAdjustHandles="1" noChangeArrowheads="1" noChangeShapeType="1" noTextEdit="1"/>
              </p:cNvSpPr>
              <p:nvPr/>
            </p:nvSpPr>
            <p:spPr>
              <a:xfrm>
                <a:off x="457200" y="3429000"/>
                <a:ext cx="2641600" cy="2862322"/>
              </a:xfrm>
              <a:prstGeom prst="rect">
                <a:avLst/>
              </a:prstGeom>
              <a:blipFill>
                <a:blip r:embed="rId6"/>
                <a:stretch>
                  <a:fillRect l="-1373" t="-846" b="-1903"/>
                </a:stretch>
              </a:blipFill>
            </p:spPr>
            <p:txBody>
              <a:bodyPr/>
              <a:lstStyle/>
              <a:p>
                <a:r>
                  <a:rPr lang="en-US">
                    <a:noFill/>
                  </a:rPr>
                  <a:t> </a:t>
                </a:r>
              </a:p>
            </p:txBody>
          </p:sp>
        </mc:Fallback>
      </mc:AlternateContent>
    </p:spTree>
    <p:extLst>
      <p:ext uri="{BB962C8B-B14F-4D97-AF65-F5344CB8AC3E}">
        <p14:creationId xmlns:p14="http://schemas.microsoft.com/office/powerpoint/2010/main" val="264416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Overview</a:t>
            </a:r>
          </a:p>
        </p:txBody>
      </p:sp>
      <p:sp>
        <p:nvSpPr>
          <p:cNvPr id="3" name="Content Placeholder 2"/>
          <p:cNvSpPr>
            <a:spLocks noGrp="1"/>
          </p:cNvSpPr>
          <p:nvPr>
            <p:ph idx="1"/>
          </p:nvPr>
        </p:nvSpPr>
        <p:spPr>
          <a:xfrm>
            <a:off x="457200" y="1531938"/>
            <a:ext cx="8146026" cy="5051424"/>
          </a:xfrm>
          <a:solidFill>
            <a:schemeClr val="bg1"/>
          </a:solidFill>
          <a:effectLst>
            <a:glow rad="139700">
              <a:schemeClr val="accent4">
                <a:satMod val="175000"/>
                <a:alpha val="40000"/>
              </a:schemeClr>
            </a:glow>
          </a:effectLst>
        </p:spPr>
        <p:txBody>
          <a:bodyPr>
            <a:noAutofit/>
          </a:bodyPr>
          <a:lstStyle/>
          <a:p>
            <a:r>
              <a:rPr lang="en-US" altLang="en-US" sz="2000" dirty="0">
                <a:latin typeface="+mj-lt"/>
              </a:rPr>
              <a:t>Monte Carlo simulation is modeling technique that can be used to determine the behavior of stochastic models that are difficult to solve analytically. The often use pseudorandom number generators to mimic random behavior.</a:t>
            </a:r>
          </a:p>
          <a:p>
            <a:r>
              <a:rPr lang="en-US" altLang="en-US" sz="2000" dirty="0">
                <a:latin typeface="+mj-lt"/>
              </a:rPr>
              <a:t>Pros</a:t>
            </a:r>
          </a:p>
          <a:p>
            <a:pPr lvl="1"/>
            <a:r>
              <a:rPr lang="en-US" altLang="en-US" sz="2000" dirty="0">
                <a:latin typeface="+mj-lt"/>
              </a:rPr>
              <a:t>The have wide appeal and can be applied to any probability model.</a:t>
            </a:r>
          </a:p>
          <a:p>
            <a:pPr lvl="1"/>
            <a:r>
              <a:rPr lang="en-US" altLang="en-US" sz="2000" dirty="0">
                <a:latin typeface="+mj-lt"/>
              </a:rPr>
              <a:t>The are easy to conceptualize and easy to explain.</a:t>
            </a:r>
          </a:p>
          <a:p>
            <a:pPr lvl="1"/>
            <a:r>
              <a:rPr lang="en-US" altLang="en-US" sz="2000" dirty="0">
                <a:latin typeface="+mj-lt"/>
              </a:rPr>
              <a:t>Often, they are the only viable method for the modeling of many complex stochastic process</a:t>
            </a:r>
          </a:p>
          <a:p>
            <a:r>
              <a:rPr lang="en-US" altLang="en-US" sz="2000" dirty="0">
                <a:latin typeface="+mj-lt"/>
              </a:rPr>
              <a:t>Cons</a:t>
            </a:r>
          </a:p>
          <a:p>
            <a:pPr lvl="1"/>
            <a:r>
              <a:rPr lang="en-US" altLang="en-US" sz="2000" dirty="0">
                <a:latin typeface="+mj-lt"/>
              </a:rPr>
              <a:t>They can be time-consuming.</a:t>
            </a:r>
          </a:p>
          <a:p>
            <a:pPr lvl="1"/>
            <a:r>
              <a:rPr lang="en-US" altLang="en-US" sz="2000" dirty="0">
                <a:latin typeface="+mj-lt"/>
              </a:rPr>
              <a:t>The repeated sensitivity simulation runs required for accuracy and sensitivity analysis can be expensive.</a:t>
            </a:r>
          </a:p>
          <a:p>
            <a:pPr lvl="1"/>
            <a:r>
              <a:rPr lang="en-US" altLang="en-US" sz="2000" dirty="0">
                <a:latin typeface="+mj-lt"/>
              </a:rPr>
              <a:t>The probabilistic nature leads to different results for each simulation.</a:t>
            </a:r>
          </a:p>
          <a:p>
            <a:pPr marL="457200" lvl="1" indent="0">
              <a:buNone/>
            </a:pPr>
            <a:endParaRPr lang="en-US" altLang="en-US" sz="2000" dirty="0">
              <a:latin typeface="+mj-lt"/>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0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Monte Carlo Simulation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57197" y="1531938"/>
                <a:ext cx="8229600" cy="495014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We use a Monte Carlo simulation to estimate one or more measures of performance (MOPs) for a system.</a:t>
                </a:r>
              </a:p>
              <a:p>
                <a:r>
                  <a:rPr lang="en-US" sz="1800" dirty="0"/>
                  <a:t>Repeated simulations can be considered as independent random trials.</a:t>
                </a:r>
              </a:p>
              <a:p>
                <a:r>
                  <a:rPr lang="en-US" sz="1800" dirty="0"/>
                  <a:t>Suppose </a:t>
                </a:r>
                <a14:m>
                  <m:oMath xmlns:m="http://schemas.openxmlformats.org/officeDocument/2006/math">
                    <m:r>
                      <a:rPr lang="en-US" sz="1800" b="0" i="1" smtClean="0">
                        <a:latin typeface="Cambria Math" panose="02040503050406030204" pitchFamily="18" charset="0"/>
                      </a:rPr>
                      <m:t>𝑌</m:t>
                    </m:r>
                  </m:oMath>
                </a14:m>
                <a:r>
                  <a:rPr lang="en-US" sz="1800" dirty="0"/>
                  <a:t> is a value we are interested in.</a:t>
                </a:r>
              </a:p>
              <a:p>
                <a:pPr lvl="1"/>
                <a:r>
                  <a:rPr lang="en-US" sz="1800" dirty="0"/>
                  <a:t>Repeated simulation produces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𝑛</m:t>
                        </m:r>
                      </m:sub>
                    </m:sSub>
                  </m:oMath>
                </a14:m>
                <a:r>
                  <a:rPr lang="en-US" sz="1800" dirty="0"/>
                  <a:t>, which we can consider as </a:t>
                </a:r>
                <a:r>
                  <a:rPr lang="en-US" sz="1800" dirty="0" err="1"/>
                  <a:t>i.i.d</a:t>
                </a:r>
                <a:r>
                  <a:rPr lang="en-US" sz="1800" dirty="0"/>
                  <a:t> random variable from an unknown distribution.</a:t>
                </a:r>
              </a:p>
              <a:p>
                <a:pPr lvl="1"/>
                <a:r>
                  <a:rPr lang="en-US" sz="1800" dirty="0"/>
                  <a:t>By the strong law of large numbers we know that</a:t>
                </a:r>
                <a:br>
                  <a:rPr lang="en-US" sz="1800" dirty="0"/>
                </a:br>
                <a14:m>
                  <m:oMath xmlns:m="http://schemas.openxmlformats.org/officeDocument/2006/math">
                    <m:func>
                      <m:funcPr>
                        <m:ctrlPr>
                          <a:rPr lang="en-US" sz="1800" b="0" i="1" smtClean="0">
                            <a:latin typeface="Cambria Math" panose="02040503050406030204" pitchFamily="18" charset="0"/>
                          </a:rPr>
                        </m:ctrlPr>
                      </m:funcPr>
                      <m:fName>
                        <m:limLow>
                          <m:limLowPr>
                            <m:ctrlPr>
                              <a:rPr lang="en-US" sz="1800" b="0" i="1" smtClean="0">
                                <a:latin typeface="Cambria Math" panose="02040503050406030204" pitchFamily="18" charset="0"/>
                              </a:rPr>
                            </m:ctrlPr>
                          </m:limLowPr>
                          <m:e>
                            <m:r>
                              <m:rPr>
                                <m:sty m:val="p"/>
                              </m:rPr>
                              <a:rPr lang="en-US" sz="1800" b="0" i="0" smtClean="0">
                                <a:latin typeface="Cambria Math" panose="02040503050406030204" pitchFamily="18" charset="0"/>
                              </a:rPr>
                              <m:t>lim</m:t>
                            </m:r>
                          </m:e>
                          <m:lim>
                            <m:r>
                              <a:rPr lang="en-US" sz="1800" b="0" i="1" smtClean="0">
                                <a:latin typeface="Cambria Math" panose="02040503050406030204" pitchFamily="18" charset="0"/>
                              </a:rPr>
                              <m:t>𝑛</m:t>
                            </m:r>
                            <m:r>
                              <a:rPr lang="en-US" sz="1800" b="0" i="1" smtClean="0">
                                <a:latin typeface="Cambria Math" panose="02040503050406030204" pitchFamily="18" charset="0"/>
                              </a:rPr>
                              <m:t>→∞</m:t>
                            </m:r>
                          </m:lim>
                        </m:limLow>
                      </m:fNa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𝑛</m:t>
                                </m:r>
                              </m:sub>
                            </m:sSub>
                          </m:num>
                          <m:den>
                            <m:r>
                              <a:rPr lang="en-US" sz="1800" i="1">
                                <a:latin typeface="Cambria Math" panose="02040503050406030204" pitchFamily="18" charset="0"/>
                              </a:rPr>
                              <m:t>𝑛</m:t>
                            </m:r>
                          </m:den>
                        </m:f>
                      </m:e>
                    </m:func>
                    <m:r>
                      <a:rPr lang="en-US" sz="1800" b="0" i="1" smtClean="0">
                        <a:latin typeface="Cambria Math" panose="02040503050406030204" pitchFamily="18" charset="0"/>
                      </a:rPr>
                      <m:t>=</m:t>
                    </m:r>
                    <m:r>
                      <a:rPr lang="en-US" sz="1800" b="0" i="1" smtClean="0">
                        <a:latin typeface="Cambria Math" panose="02040503050406030204" pitchFamily="18" charset="0"/>
                      </a:rPr>
                      <m:t>𝐸</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oMath>
                </a14:m>
                <a:endParaRPr lang="en-US" sz="1800" dirty="0"/>
              </a:p>
              <a:p>
                <a:r>
                  <a:rPr lang="en-US" sz="1800" dirty="0"/>
                  <a:t>The average of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𝑛</m:t>
                        </m:r>
                      </m:sub>
                    </m:sSub>
                  </m:oMath>
                </a14:m>
                <a:r>
                  <a:rPr lang="en-US" sz="1800" i="1" dirty="0"/>
                  <a:t> </a:t>
                </a:r>
                <a:r>
                  <a:rPr lang="en-US" sz="1800" dirty="0"/>
                  <a:t>can be used to estimate the value of </a:t>
                </a:r>
                <a14:m>
                  <m:oMath xmlns:m="http://schemas.openxmlformats.org/officeDocument/2006/math">
                    <m:r>
                      <a:rPr lang="en-US" sz="1800" b="0" i="1" smtClean="0">
                        <a:latin typeface="Cambria Math" panose="02040503050406030204" pitchFamily="18" charset="0"/>
                      </a:rPr>
                      <m:t>𝐸</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oMath>
                </a14:m>
                <a:r>
                  <a:rPr lang="en-US" sz="1800" i="1" dirty="0"/>
                  <a:t>. </a:t>
                </a:r>
                <a:r>
                  <a:rPr lang="en-US" sz="1800" dirty="0"/>
                  <a:t>By the central limit theorem we have</a:t>
                </a:r>
                <a:br>
                  <a:rPr lang="en-US" sz="1800" dirty="0"/>
                </a:br>
                <a14:m>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𝑌</m:t>
                        </m:r>
                      </m:e>
                    </m:acc>
                    <m:r>
                      <a:rPr lang="en-US" sz="1800" b="0" i="1" smtClean="0">
                        <a:latin typeface="Cambria Math" panose="02040503050406030204" pitchFamily="18" charset="0"/>
                      </a:rPr>
                      <m:t>~</m:t>
                    </m:r>
                    <m:r>
                      <a:rPr lang="en-US" sz="1800" b="0" i="1" smtClean="0">
                        <a:latin typeface="Cambria Math" panose="02040503050406030204" pitchFamily="18" charset="0"/>
                      </a:rPr>
                      <m:t>𝑁</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𝜇</m:t>
                        </m:r>
                        <m:r>
                          <a:rPr lang="en-US" sz="1800" b="0" i="1" smtClean="0">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r>
                                  <a:rPr lang="en-US" sz="1800" i="1">
                                    <a:latin typeface="Cambria Math" panose="02040503050406030204" pitchFamily="18" charset="0"/>
                                  </a:rPr>
                                  <m:t>𝜎</m:t>
                                </m:r>
                              </m:e>
                              <m:sup>
                                <m:r>
                                  <a:rPr lang="en-US" sz="1800" i="1">
                                    <a:latin typeface="Cambria Math" panose="02040503050406030204" pitchFamily="18" charset="0"/>
                                  </a:rPr>
                                  <m:t>2</m:t>
                                </m:r>
                              </m:sup>
                            </m:sSup>
                          </m:num>
                          <m:den>
                            <m:r>
                              <a:rPr lang="en-US" sz="1800" i="1">
                                <a:latin typeface="Cambria Math" panose="02040503050406030204" pitchFamily="18" charset="0"/>
                              </a:rPr>
                              <m:t>𝑛</m:t>
                            </m:r>
                          </m:den>
                        </m:f>
                      </m:e>
                    </m:d>
                  </m:oMath>
                </a14:m>
                <a:br>
                  <a:rPr lang="en-US" sz="1800" i="1" dirty="0"/>
                </a:br>
                <a:r>
                  <a:rPr lang="en-US" sz="1800" dirty="0"/>
                  <a:t>Hence, the variation in the observed (sample) average goes to 0 roughly as fast as </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ad>
                          <m:radPr>
                            <m:degHide m:val="on"/>
                            <m:ctrlPr>
                              <a:rPr lang="en-US" sz="1800" b="0" i="1" smtClean="0">
                                <a:latin typeface="Cambria Math" panose="02040503050406030204" pitchFamily="18" charset="0"/>
                              </a:rPr>
                            </m:ctrlPr>
                          </m:radPr>
                          <m:deg/>
                          <m:e>
                            <m:r>
                              <a:rPr lang="en-US" sz="1800" b="0" i="1" smtClean="0">
                                <a:latin typeface="Cambria Math" panose="02040503050406030204" pitchFamily="18" charset="0"/>
                              </a:rPr>
                              <m:t>𝑛</m:t>
                            </m:r>
                          </m:e>
                        </m:rad>
                      </m:den>
                    </m:f>
                  </m:oMath>
                </a14:m>
                <a:r>
                  <a:rPr lang="en-US" sz="1800" dirty="0"/>
                  <a:t>. This means it requires 100 times as many repetition to guarantee one more decimal place of accuracy.  </a:t>
                </a:r>
              </a:p>
              <a:p>
                <a:pPr marL="457200" lvl="1" indent="0">
                  <a:buNone/>
                </a:pPr>
                <a:endParaRPr lang="en-US" sz="1800" dirty="0">
                  <a:latin typeface="+mj-lt"/>
                </a:endParaRPr>
              </a:p>
              <a:p>
                <a:pPr marL="0" indent="0">
                  <a:buNone/>
                </a:pPr>
                <a:endParaRPr lang="en-US" sz="1800" dirty="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57197" y="1531938"/>
                <a:ext cx="8229600" cy="4950142"/>
              </a:xfrm>
              <a:prstGeom prst="rect">
                <a:avLst/>
              </a:prstGeom>
              <a:blipFill>
                <a:blip r:embed="rId4"/>
                <a:stretch>
                  <a:fillRect l="-295" t="-368" b="-1471"/>
                </a:stretch>
              </a:blipFill>
            </p:spPr>
            <p:txBody>
              <a:bodyPr/>
              <a:lstStyle/>
              <a:p>
                <a:r>
                  <a:rPr lang="en-US">
                    <a:noFill/>
                  </a:rPr>
                  <a:t> </a:t>
                </a:r>
              </a:p>
            </p:txBody>
          </p:sp>
        </mc:Fallback>
      </mc:AlternateContent>
    </p:spTree>
    <p:extLst>
      <p:ext uri="{BB962C8B-B14F-4D97-AF65-F5344CB8AC3E}">
        <p14:creationId xmlns:p14="http://schemas.microsoft.com/office/powerpoint/2010/main" val="180098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anim calcmode="lin" valueType="num">
                                      <p:cBhvr additive="base">
                                        <p:cTn id="1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Problem</a:t>
            </a: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pPr marL="0" indent="0">
              <a:buNone/>
            </a:pPr>
            <a:r>
              <a:rPr lang="en-US" altLang="en-US" sz="2400" dirty="0"/>
              <a:t>Arriving on your vacation, you are dismayed to learn that the local weather service forecasts a 50% chance of rain every day this week. What are the chances of 3 consecutive rainy days?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725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Frame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60375" y="1531939"/>
                <a:ext cx="3508908" cy="1897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Para xmlns:m="http://schemas.openxmlformats.org/officeDocument/2006/math">
                    <m:oMathParaPr>
                      <m:jc m:val="centerGroup"/>
                    </m:oMathParaPr>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m:t>
                      </m:r>
                      <m:d>
                        <m:dPr>
                          <m:begChr m:val="{"/>
                          <m:endChr m:val=""/>
                          <m:ctrlPr>
                            <a:rPr lang="en-US" sz="2200" b="0" i="1" dirty="0" smtClean="0">
                              <a:latin typeface="Cambria Math" panose="02040503050406030204" pitchFamily="18" charset="0"/>
                            </a:rPr>
                          </m:ctrlPr>
                        </m:dPr>
                        <m:e>
                          <m:eqArr>
                            <m:eqArrPr>
                              <m:ctrlPr>
                                <a:rPr lang="en-US" sz="2200" b="0" i="1" dirty="0" smtClean="0">
                                  <a:latin typeface="Cambria Math" panose="02040503050406030204" pitchFamily="18" charset="0"/>
                                </a:rPr>
                              </m:ctrlPr>
                            </m:eqArrPr>
                            <m:e>
                              <m:r>
                                <a:rPr lang="en-US" sz="2200" b="0" i="1" dirty="0" smtClean="0">
                                  <a:latin typeface="Cambria Math" panose="02040503050406030204" pitchFamily="18" charset="0"/>
                                </a:rPr>
                                <m:t>0    </m:t>
                              </m:r>
                              <m:r>
                                <m:rPr>
                                  <m:sty m:val="p"/>
                                </m:rPr>
                                <a:rPr lang="en-US" sz="2200" b="0" i="0" dirty="0" smtClean="0">
                                  <a:latin typeface="Cambria Math" panose="02040503050406030204" pitchFamily="18" charset="0"/>
                                </a:rPr>
                                <m:t>if</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no</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rain</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on</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day</m:t>
                              </m:r>
                              <m:r>
                                <a:rPr lang="en-US" sz="2200" b="0" i="1" dirty="0" smtClean="0">
                                  <a:latin typeface="Cambria Math" panose="02040503050406030204" pitchFamily="18" charset="0"/>
                                </a:rPr>
                                <m:t> </m:t>
                              </m:r>
                              <m:r>
                                <a:rPr lang="en-US" sz="2200" b="0" i="1" dirty="0" smtClean="0">
                                  <a:latin typeface="Cambria Math" panose="02040503050406030204" pitchFamily="18" charset="0"/>
                                </a:rPr>
                                <m:t>𝑡</m:t>
                              </m:r>
                            </m:e>
                            <m:e>
                              <m:r>
                                <a:rPr lang="en-US" sz="2200" b="0" i="1" dirty="0" smtClean="0">
                                  <a:latin typeface="Cambria Math" panose="02040503050406030204" pitchFamily="18" charset="0"/>
                                </a:rPr>
                                <m:t>1</m:t>
                              </m:r>
                              <m:r>
                                <a:rPr lang="en-US" sz="2200" b="0" i="0" dirty="0" smtClean="0">
                                  <a:latin typeface="Cambria Math" panose="02040503050406030204" pitchFamily="18" charset="0"/>
                                </a:rPr>
                                <m:t>   </m:t>
                              </m:r>
                              <m:r>
                                <a:rPr lang="en-US" sz="2200" b="0" i="0" dirty="0" smtClean="0">
                                  <a:latin typeface="Cambria Math" panose="02040503050406030204" pitchFamily="18" charset="0"/>
                                </a:rPr>
                                <m:t>     </m:t>
                              </m:r>
                              <m:r>
                                <a:rPr lang="en-US" sz="2200" b="0" i="0" dirty="0" smtClean="0">
                                  <a:latin typeface="Cambria Math" panose="02040503050406030204" pitchFamily="18" charset="0"/>
                                </a:rPr>
                                <m:t> </m:t>
                              </m:r>
                              <m:r>
                                <m:rPr>
                                  <m:sty m:val="p"/>
                                </m:rPr>
                                <a:rPr lang="en-US" sz="2200" dirty="0">
                                  <a:latin typeface="Cambria Math" panose="02040503050406030204" pitchFamily="18" charset="0"/>
                                </a:rPr>
                                <m:t>if</m:t>
                              </m:r>
                              <m:r>
                                <a:rPr lang="en-US" sz="2200" dirty="0">
                                  <a:latin typeface="Cambria Math" panose="02040503050406030204" pitchFamily="18" charset="0"/>
                                </a:rPr>
                                <m:t> </m:t>
                              </m:r>
                              <m:r>
                                <m:rPr>
                                  <m:sty m:val="p"/>
                                </m:rPr>
                                <a:rPr lang="en-US" sz="2200" dirty="0">
                                  <a:latin typeface="Cambria Math" panose="02040503050406030204" pitchFamily="18" charset="0"/>
                                </a:rPr>
                                <m:t>rain</m:t>
                              </m:r>
                              <m:r>
                                <a:rPr lang="en-US" sz="2200" dirty="0">
                                  <a:latin typeface="Cambria Math" panose="02040503050406030204" pitchFamily="18" charset="0"/>
                                </a:rPr>
                                <m:t> </m:t>
                              </m:r>
                              <m:r>
                                <m:rPr>
                                  <m:sty m:val="p"/>
                                </m:rPr>
                                <a:rPr lang="en-US" sz="2200" dirty="0">
                                  <a:latin typeface="Cambria Math" panose="02040503050406030204" pitchFamily="18" charset="0"/>
                                </a:rPr>
                                <m:t>on</m:t>
                              </m:r>
                              <m:r>
                                <a:rPr lang="en-US" sz="2200" dirty="0">
                                  <a:latin typeface="Cambria Math" panose="02040503050406030204" pitchFamily="18" charset="0"/>
                                </a:rPr>
                                <m:t> </m:t>
                              </m:r>
                              <m:r>
                                <m:rPr>
                                  <m:sty m:val="p"/>
                                </m:rPr>
                                <a:rPr lang="en-US" sz="2200" dirty="0">
                                  <a:latin typeface="Cambria Math" panose="02040503050406030204" pitchFamily="18" charset="0"/>
                                </a:rPr>
                                <m:t>day</m:t>
                              </m:r>
                              <m:r>
                                <a:rPr lang="en-US" sz="2200" i="1" dirty="0">
                                  <a:latin typeface="Cambria Math" panose="02040503050406030204" pitchFamily="18" charset="0"/>
                                </a:rPr>
                                <m:t> </m:t>
                              </m:r>
                              <m:r>
                                <a:rPr lang="en-US" sz="2200" i="1" dirty="0">
                                  <a:latin typeface="Cambria Math" panose="02040503050406030204" pitchFamily="18" charset="0"/>
                                </a:rPr>
                                <m:t>𝑡</m:t>
                              </m:r>
                            </m:e>
                          </m:eqArr>
                        </m:e>
                      </m:d>
                    </m:oMath>
                  </m:oMathPara>
                </a14:m>
                <a:endParaRPr lang="en-US" sz="2200" b="0" i="1" dirty="0">
                  <a:latin typeface="Cambria Math" panose="02040503050406030204" pitchFamily="18" charset="0"/>
                </a:endParaRPr>
              </a:p>
              <a:p>
                <a:pPr marL="0" indent="0">
                  <a:buFont typeface="Arial"/>
                  <a:buNone/>
                </a:pPr>
                <a14:m>
                  <m:oMath xmlns:m="http://schemas.openxmlformats.org/officeDocument/2006/math">
                    <m:r>
                      <a:rPr lang="en-US" sz="2200" b="0" i="1" dirty="0" smtClean="0">
                        <a:latin typeface="Cambria Math" panose="02040503050406030204" pitchFamily="18" charset="0"/>
                      </a:rPr>
                      <m:t>𝑡</m:t>
                    </m:r>
                    <m:r>
                      <a:rPr lang="en-US" sz="2200" b="0" i="1" dirty="0" smtClean="0">
                        <a:latin typeface="Cambria Math" panose="02040503050406030204" pitchFamily="18" charset="0"/>
                      </a:rPr>
                      <m:t> </m:t>
                    </m:r>
                  </m:oMath>
                </a14:m>
                <a:r>
                  <a:rPr lang="en-US" sz="2200" i="1" dirty="0">
                    <a:latin typeface="+mj-lt"/>
                  </a:rPr>
                  <a:t> – </a:t>
                </a:r>
                <a:r>
                  <a:rPr lang="en-US" sz="2200" dirty="0">
                    <a:latin typeface="+mj-lt"/>
                  </a:rPr>
                  <a:t>time (days)</a:t>
                </a:r>
              </a:p>
            </p:txBody>
          </p:sp>
        </mc:Choice>
        <mc:Fallback>
          <p:sp>
            <p:nvSpPr>
              <p:cNvPr id="7" name="Content Placeholder 2"/>
              <p:cNvSpPr txBox="1">
                <a:spLocks noRot="1" noChangeAspect="1" noMove="1" noResize="1" noEditPoints="1" noAdjustHandles="1" noChangeArrowheads="1" noChangeShapeType="1" noTextEdit="1"/>
              </p:cNvSpPr>
              <p:nvPr/>
            </p:nvSpPr>
            <p:spPr>
              <a:xfrm>
                <a:off x="460375" y="1531939"/>
                <a:ext cx="3508908" cy="1897061"/>
              </a:xfrm>
              <a:prstGeom prst="rect">
                <a:avLst/>
              </a:prstGeom>
              <a:blipFill>
                <a:blip r:embed="rId4"/>
                <a:stretch>
                  <a:fillRect l="-1900" t="-1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104640" y="1541769"/>
                <a:ext cx="4582160" cy="1897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Assumptions:</a:t>
                </a:r>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7</m:t>
                        </m:r>
                      </m:sub>
                    </m:sSub>
                  </m:oMath>
                </a14:m>
                <a:r>
                  <a:rPr lang="en-US" sz="2200" b="0" dirty="0"/>
                  <a:t> are independent</a:t>
                </a:r>
              </a:p>
              <a:p>
                <a14:m>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=0</m:t>
                        </m:r>
                      </m:e>
                    </m:d>
                    <m:r>
                      <a:rPr lang="en-US" sz="2200" b="0" i="1" smtClean="0">
                        <a:latin typeface="Cambria Math" panose="02040503050406030204" pitchFamily="18" charset="0"/>
                      </a:rPr>
                      <m:t>=</m:t>
                    </m:r>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=1</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oMath>
                </a14:m>
                <a:endParaRPr lang="en-US" sz="2200" b="0" dirty="0"/>
              </a:p>
              <a:p>
                <a14:m>
                  <m:oMath xmlns:m="http://schemas.openxmlformats.org/officeDocument/2006/math">
                    <m:r>
                      <a:rPr lang="en-US" sz="2200" b="0" i="1" smtClean="0">
                        <a:latin typeface="Cambria Math" panose="02040503050406030204" pitchFamily="18" charset="0"/>
                      </a:rPr>
                      <m:t>𝑡</m:t>
                    </m:r>
                    <m:r>
                      <a:rPr lang="en-US" sz="2200" b="0" i="1" smtClean="0">
                        <a:latin typeface="Cambria Math" panose="02040503050406030204" pitchFamily="18" charset="0"/>
                      </a:rPr>
                      <m:t>∈{1,2,3,4,5,6,7}</m:t>
                    </m:r>
                  </m:oMath>
                </a14:m>
                <a:endParaRPr lang="en-US" sz="2200" b="0" dirty="0"/>
              </a:p>
              <a:p>
                <a:pPr marL="0" indent="0">
                  <a:buNone/>
                </a:pPr>
                <a:endParaRPr lang="en-US" sz="22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104640" y="1541769"/>
                <a:ext cx="4582160" cy="1897061"/>
              </a:xfrm>
              <a:prstGeom prst="rect">
                <a:avLst/>
              </a:prstGeom>
              <a:blipFill>
                <a:blip r:embed="rId5"/>
                <a:stretch>
                  <a:fillRect l="-1455" t="-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3689024"/>
                <a:ext cx="3508908" cy="222409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pPr marL="0" indent="0">
                  <a:buNone/>
                </a:pPr>
                <a:r>
                  <a:rPr lang="en-US" sz="2200" b="0" dirty="0"/>
                  <a:t>Determine the probability that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+2</m:t>
                        </m:r>
                      </m:sub>
                    </m:sSub>
                    <m:r>
                      <a:rPr lang="en-US" sz="2200" b="0" i="1" smtClean="0">
                        <a:latin typeface="Cambria Math" panose="02040503050406030204" pitchFamily="18" charset="0"/>
                      </a:rPr>
                      <m:t>=1</m:t>
                    </m:r>
                  </m:oMath>
                </a14:m>
                <a:endParaRPr lang="en-US" sz="2200" dirty="0">
                  <a:latin typeface="+mj-lt"/>
                </a:endParaRPr>
              </a:p>
              <a:p>
                <a:pPr marL="0" indent="0">
                  <a:buNone/>
                </a:pPr>
                <a:r>
                  <a:rPr lang="en-US" sz="2200" dirty="0">
                    <a:latin typeface="+mj-lt"/>
                  </a:rPr>
                  <a:t>For some </a:t>
                </a:r>
                <a14:m>
                  <m:oMath xmlns:m="http://schemas.openxmlformats.org/officeDocument/2006/math">
                    <m:r>
                      <a:rPr lang="en-US" sz="2200" b="0" i="1" smtClean="0">
                        <a:latin typeface="Cambria Math" panose="02040503050406030204" pitchFamily="18" charset="0"/>
                      </a:rPr>
                      <m:t>𝑡</m:t>
                    </m:r>
                    <m:r>
                      <a:rPr lang="en-US" sz="2200" b="0" i="1" smtClean="0">
                        <a:latin typeface="Cambria Math" panose="02040503050406030204" pitchFamily="18" charset="0"/>
                      </a:rPr>
                      <m:t>=1,2,3,4,5</m:t>
                    </m:r>
                  </m:oMath>
                </a14:m>
                <a:r>
                  <a:rPr lang="en-US" sz="2200" dirty="0">
                    <a:latin typeface="+mj-lt"/>
                  </a:rPr>
                  <a: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3689024"/>
                <a:ext cx="3508908" cy="2224096"/>
              </a:xfrm>
              <a:prstGeom prst="rect">
                <a:avLst/>
              </a:prstGeom>
              <a:blipFill>
                <a:blip r:embed="rId6"/>
                <a:stretch>
                  <a:fillRect l="-1900" t="-1355"/>
                </a:stretch>
              </a:blipFill>
            </p:spPr>
            <p:txBody>
              <a:bodyPr/>
              <a:lstStyle/>
              <a:p>
                <a:r>
                  <a:rPr lang="en-US">
                    <a:noFill/>
                  </a:rPr>
                  <a:t> </a:t>
                </a:r>
              </a:p>
            </p:txBody>
          </p:sp>
        </mc:Fallback>
      </mc:AlternateContent>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uiExpand="1" build="allAtOnce"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0375" y="1531939"/>
                <a:ext cx="3508908" cy="1897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Para xmlns:m="http://schemas.openxmlformats.org/officeDocument/2006/math">
                    <m:oMathParaPr>
                      <m:jc m:val="centerGroup"/>
                    </m:oMathParaPr>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m:t>
                      </m:r>
                      <m:d>
                        <m:dPr>
                          <m:begChr m:val="{"/>
                          <m:endChr m:val=""/>
                          <m:ctrlPr>
                            <a:rPr lang="en-US" sz="2200" b="0" i="1" dirty="0" smtClean="0">
                              <a:latin typeface="Cambria Math" panose="02040503050406030204" pitchFamily="18" charset="0"/>
                            </a:rPr>
                          </m:ctrlPr>
                        </m:dPr>
                        <m:e>
                          <m:eqArr>
                            <m:eqArrPr>
                              <m:ctrlPr>
                                <a:rPr lang="en-US" sz="2200" b="0" i="1" dirty="0" smtClean="0">
                                  <a:latin typeface="Cambria Math" panose="02040503050406030204" pitchFamily="18" charset="0"/>
                                </a:rPr>
                              </m:ctrlPr>
                            </m:eqArrPr>
                            <m:e>
                              <m:r>
                                <a:rPr lang="en-US" sz="2200" b="0" i="1" dirty="0" smtClean="0">
                                  <a:latin typeface="Cambria Math" panose="02040503050406030204" pitchFamily="18" charset="0"/>
                                </a:rPr>
                                <m:t>0    </m:t>
                              </m:r>
                              <m:r>
                                <m:rPr>
                                  <m:sty m:val="p"/>
                                </m:rPr>
                                <a:rPr lang="en-US" sz="2200" b="0" i="0" dirty="0" smtClean="0">
                                  <a:latin typeface="Cambria Math" panose="02040503050406030204" pitchFamily="18" charset="0"/>
                                </a:rPr>
                                <m:t>if</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no</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rain</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on</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day</m:t>
                              </m:r>
                              <m:r>
                                <a:rPr lang="en-US" sz="2200" b="0" i="1" dirty="0" smtClean="0">
                                  <a:latin typeface="Cambria Math" panose="02040503050406030204" pitchFamily="18" charset="0"/>
                                </a:rPr>
                                <m:t> </m:t>
                              </m:r>
                              <m:r>
                                <a:rPr lang="en-US" sz="2200" b="0" i="1" dirty="0" smtClean="0">
                                  <a:latin typeface="Cambria Math" panose="02040503050406030204" pitchFamily="18" charset="0"/>
                                </a:rPr>
                                <m:t>𝑡</m:t>
                              </m:r>
                            </m:e>
                            <m:e>
                              <m:r>
                                <a:rPr lang="en-US" sz="2200" b="0" i="1" dirty="0" smtClean="0">
                                  <a:latin typeface="Cambria Math" panose="02040503050406030204" pitchFamily="18" charset="0"/>
                                </a:rPr>
                                <m:t>1</m:t>
                              </m:r>
                              <m:r>
                                <a:rPr lang="en-US" sz="2200" b="0" i="0" dirty="0" smtClean="0">
                                  <a:latin typeface="Cambria Math" panose="02040503050406030204" pitchFamily="18" charset="0"/>
                                </a:rPr>
                                <m:t>    </m:t>
                              </m:r>
                              <m:r>
                                <m:rPr>
                                  <m:sty m:val="p"/>
                                </m:rPr>
                                <a:rPr lang="en-US" sz="2200" dirty="0">
                                  <a:latin typeface="Cambria Math" panose="02040503050406030204" pitchFamily="18" charset="0"/>
                                </a:rPr>
                                <m:t>if</m:t>
                              </m:r>
                              <m:r>
                                <a:rPr lang="en-US" sz="2200" dirty="0">
                                  <a:latin typeface="Cambria Math" panose="02040503050406030204" pitchFamily="18" charset="0"/>
                                </a:rPr>
                                <m:t> </m:t>
                              </m:r>
                              <m:r>
                                <m:rPr>
                                  <m:sty m:val="p"/>
                                </m:rPr>
                                <a:rPr lang="en-US" sz="2200" dirty="0">
                                  <a:latin typeface="Cambria Math" panose="02040503050406030204" pitchFamily="18" charset="0"/>
                                </a:rPr>
                                <m:t>no</m:t>
                              </m:r>
                              <m:r>
                                <a:rPr lang="en-US" sz="2200" dirty="0">
                                  <a:latin typeface="Cambria Math" panose="02040503050406030204" pitchFamily="18" charset="0"/>
                                </a:rPr>
                                <m:t> </m:t>
                              </m:r>
                              <m:r>
                                <m:rPr>
                                  <m:sty m:val="p"/>
                                </m:rPr>
                                <a:rPr lang="en-US" sz="2200" dirty="0">
                                  <a:latin typeface="Cambria Math" panose="02040503050406030204" pitchFamily="18" charset="0"/>
                                </a:rPr>
                                <m:t>rain</m:t>
                              </m:r>
                              <m:r>
                                <a:rPr lang="en-US" sz="2200" dirty="0">
                                  <a:latin typeface="Cambria Math" panose="02040503050406030204" pitchFamily="18" charset="0"/>
                                </a:rPr>
                                <m:t> </m:t>
                              </m:r>
                              <m:r>
                                <m:rPr>
                                  <m:sty m:val="p"/>
                                </m:rPr>
                                <a:rPr lang="en-US" sz="2200" dirty="0">
                                  <a:latin typeface="Cambria Math" panose="02040503050406030204" pitchFamily="18" charset="0"/>
                                </a:rPr>
                                <m:t>on</m:t>
                              </m:r>
                              <m:r>
                                <a:rPr lang="en-US" sz="2200" dirty="0">
                                  <a:latin typeface="Cambria Math" panose="02040503050406030204" pitchFamily="18" charset="0"/>
                                </a:rPr>
                                <m:t> </m:t>
                              </m:r>
                              <m:r>
                                <m:rPr>
                                  <m:sty m:val="p"/>
                                </m:rPr>
                                <a:rPr lang="en-US" sz="2200" dirty="0">
                                  <a:latin typeface="Cambria Math" panose="02040503050406030204" pitchFamily="18" charset="0"/>
                                </a:rPr>
                                <m:t>day</m:t>
                              </m:r>
                              <m:r>
                                <a:rPr lang="en-US" sz="2200" i="1" dirty="0">
                                  <a:latin typeface="Cambria Math" panose="02040503050406030204" pitchFamily="18" charset="0"/>
                                </a:rPr>
                                <m:t> </m:t>
                              </m:r>
                              <m:r>
                                <a:rPr lang="en-US" sz="2200" i="1" dirty="0">
                                  <a:latin typeface="Cambria Math" panose="02040503050406030204" pitchFamily="18" charset="0"/>
                                </a:rPr>
                                <m:t>𝑡</m:t>
                              </m:r>
                            </m:e>
                          </m:eqArr>
                        </m:e>
                      </m:d>
                    </m:oMath>
                  </m:oMathPara>
                </a14:m>
                <a:endParaRPr lang="en-US" sz="2200" b="0" i="1" dirty="0">
                  <a:latin typeface="Cambria Math" panose="02040503050406030204" pitchFamily="18" charset="0"/>
                </a:endParaRPr>
              </a:p>
              <a:p>
                <a:pPr marL="0" indent="0">
                  <a:buFont typeface="Arial"/>
                  <a:buNone/>
                </a:pPr>
                <a14:m>
                  <m:oMath xmlns:m="http://schemas.openxmlformats.org/officeDocument/2006/math">
                    <m:r>
                      <a:rPr lang="en-US" sz="2200" b="0" i="1" dirty="0" smtClean="0">
                        <a:latin typeface="Cambria Math" panose="02040503050406030204" pitchFamily="18" charset="0"/>
                      </a:rPr>
                      <m:t>𝑡</m:t>
                    </m:r>
                    <m:r>
                      <a:rPr lang="en-US" sz="2200" b="0" i="1" dirty="0" smtClean="0">
                        <a:latin typeface="Cambria Math" panose="02040503050406030204" pitchFamily="18" charset="0"/>
                      </a:rPr>
                      <m:t> </m:t>
                    </m:r>
                  </m:oMath>
                </a14:m>
                <a:r>
                  <a:rPr lang="en-US" sz="2200" i="1" dirty="0">
                    <a:latin typeface="+mj-lt"/>
                  </a:rPr>
                  <a:t> – </a:t>
                </a:r>
                <a:r>
                  <a:rPr lang="en-US" sz="2200" dirty="0">
                    <a:latin typeface="+mj-lt"/>
                  </a:rPr>
                  <a:t>time (days)</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0375" y="1531939"/>
                <a:ext cx="3508908" cy="1897061"/>
              </a:xfrm>
              <a:prstGeom prst="rect">
                <a:avLst/>
              </a:prstGeom>
              <a:blipFill>
                <a:blip r:embed="rId4"/>
                <a:stretch>
                  <a:fillRect l="-1900" t="-1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104640" y="1541769"/>
                <a:ext cx="4582160" cy="1897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Assumptions:</a:t>
                </a:r>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7</m:t>
                        </m:r>
                      </m:sub>
                    </m:sSub>
                  </m:oMath>
                </a14:m>
                <a:r>
                  <a:rPr lang="en-US" sz="2200" b="0" dirty="0"/>
                  <a:t> are independent</a:t>
                </a:r>
              </a:p>
              <a:p>
                <a14:m>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=0</m:t>
                        </m:r>
                      </m:e>
                    </m:d>
                    <m:r>
                      <a:rPr lang="en-US" sz="2200" b="0" i="1" smtClean="0">
                        <a:latin typeface="Cambria Math" panose="02040503050406030204" pitchFamily="18" charset="0"/>
                      </a:rPr>
                      <m:t>=</m:t>
                    </m:r>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=1</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oMath>
                </a14:m>
                <a:endParaRPr lang="en-US" sz="2200" b="0" dirty="0"/>
              </a:p>
              <a:p>
                <a14:m>
                  <m:oMath xmlns:m="http://schemas.openxmlformats.org/officeDocument/2006/math">
                    <m:r>
                      <a:rPr lang="en-US" sz="2200" i="1">
                        <a:latin typeface="Cambria Math" panose="02040503050406030204" pitchFamily="18" charset="0"/>
                      </a:rPr>
                      <m:t>𝑡</m:t>
                    </m:r>
                    <m:r>
                      <a:rPr lang="en-US" sz="2200" i="1">
                        <a:latin typeface="Cambria Math" panose="02040503050406030204" pitchFamily="18" charset="0"/>
                      </a:rPr>
                      <m:t>∈{1,2,3,4,5,6,7}</m:t>
                    </m:r>
                  </m:oMath>
                </a14:m>
                <a:endParaRPr lang="en-US" sz="2200" b="0" dirty="0"/>
              </a:p>
              <a:p>
                <a:pPr marL="0" indent="0">
                  <a:buNone/>
                </a:pPr>
                <a:endParaRPr lang="en-US" sz="22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104640" y="1541769"/>
                <a:ext cx="4582160" cy="1897061"/>
              </a:xfrm>
              <a:prstGeom prst="rect">
                <a:avLst/>
              </a:prstGeom>
              <a:blipFill>
                <a:blip r:embed="rId5"/>
                <a:stretch>
                  <a:fillRect l="-1455" t="-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3689024"/>
                <a:ext cx="3508908" cy="222409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pPr marL="0" indent="0">
                  <a:buNone/>
                </a:pPr>
                <a:r>
                  <a:rPr lang="en-US" sz="2200" b="0" dirty="0"/>
                  <a:t>Determine the probability that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+2</m:t>
                        </m:r>
                      </m:sub>
                    </m:sSub>
                    <m:r>
                      <a:rPr lang="en-US" sz="2200" b="0" i="1" smtClean="0">
                        <a:latin typeface="Cambria Math" panose="02040503050406030204" pitchFamily="18" charset="0"/>
                      </a:rPr>
                      <m:t>=1</m:t>
                    </m:r>
                  </m:oMath>
                </a14:m>
                <a:endParaRPr lang="en-US" sz="2200" dirty="0">
                  <a:latin typeface="+mj-lt"/>
                </a:endParaRPr>
              </a:p>
              <a:p>
                <a:pPr marL="0" indent="0">
                  <a:buNone/>
                </a:pPr>
                <a:r>
                  <a:rPr lang="en-US" sz="2200" dirty="0">
                    <a:latin typeface="+mj-lt"/>
                  </a:rPr>
                  <a:t>For some </a:t>
                </a:r>
                <a14:m>
                  <m:oMath xmlns:m="http://schemas.openxmlformats.org/officeDocument/2006/math">
                    <m:r>
                      <a:rPr lang="en-US" sz="2200" b="0" i="1" smtClean="0">
                        <a:latin typeface="Cambria Math" panose="02040503050406030204" pitchFamily="18" charset="0"/>
                      </a:rPr>
                      <m:t>𝑡</m:t>
                    </m:r>
                    <m:r>
                      <a:rPr lang="en-US" sz="2200" b="0" i="1" smtClean="0">
                        <a:latin typeface="Cambria Math" panose="02040503050406030204" pitchFamily="18" charset="0"/>
                      </a:rPr>
                      <m:t>=1,2,3,4,5</m:t>
                    </m:r>
                  </m:oMath>
                </a14:m>
                <a:r>
                  <a:rPr lang="en-US" sz="2200" dirty="0">
                    <a:latin typeface="+mj-lt"/>
                  </a:rPr>
                  <a: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3689024"/>
                <a:ext cx="3508908" cy="2224096"/>
              </a:xfrm>
              <a:prstGeom prst="rect">
                <a:avLst/>
              </a:prstGeom>
              <a:blipFill>
                <a:blip r:embed="rId6"/>
                <a:stretch>
                  <a:fillRect l="-1900" t="-135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16DF0DB-B2E5-4821-918F-3F5BA48DB640}"/>
              </a:ext>
            </a:extLst>
          </p:cNvPr>
          <p:cNvSpPr txBox="1"/>
          <p:nvPr/>
        </p:nvSpPr>
        <p:spPr>
          <a:xfrm>
            <a:off x="4466887" y="4641742"/>
            <a:ext cx="3938552"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We model this using a Monte Carlo simulation.</a:t>
            </a:r>
          </a:p>
        </p:txBody>
      </p:sp>
    </p:spTree>
    <p:extLst>
      <p:ext uri="{BB962C8B-B14F-4D97-AF65-F5344CB8AC3E}">
        <p14:creationId xmlns:p14="http://schemas.microsoft.com/office/powerpoint/2010/main" val="71699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3647440"/>
                <a:ext cx="8229602" cy="293592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a:latin typeface="+mj-lt"/>
                  </a:rPr>
                  <a:t>Since each day,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𝑋</m:t>
                        </m:r>
                      </m:e>
                      <m:sub>
                        <m:r>
                          <a:rPr lang="en-US" sz="2300" b="0" i="1" smtClean="0">
                            <a:latin typeface="Cambria Math" panose="02040503050406030204" pitchFamily="18" charset="0"/>
                          </a:rPr>
                          <m:t>𝑡</m:t>
                        </m:r>
                      </m:sub>
                    </m:sSub>
                  </m:oMath>
                </a14:m>
                <a:r>
                  <a:rPr lang="en-US" sz="2300" dirty="0">
                    <a:latin typeface="+mj-lt"/>
                  </a:rPr>
                  <a:t>, has only two possible outcomes and each trial is independent we can model the week using a Binomial distribution with </a:t>
                </a:r>
                <a14:m>
                  <m:oMath xmlns:m="http://schemas.openxmlformats.org/officeDocument/2006/math">
                    <m:r>
                      <a:rPr lang="en-US" sz="2300" b="0" i="1" smtClean="0">
                        <a:latin typeface="Cambria Math" panose="02040503050406030204" pitchFamily="18" charset="0"/>
                      </a:rPr>
                      <m:t>𝑛</m:t>
                    </m:r>
                    <m:r>
                      <a:rPr lang="en-US" sz="2300" b="0" i="1" smtClean="0">
                        <a:latin typeface="Cambria Math" panose="02040503050406030204" pitchFamily="18" charset="0"/>
                      </a:rPr>
                      <m:t>=7</m:t>
                    </m:r>
                  </m:oMath>
                </a14:m>
                <a:r>
                  <a:rPr lang="en-US" sz="2300" dirty="0">
                    <a:latin typeface="+mj-lt"/>
                  </a:rPr>
                  <a:t> and </a:t>
                </a:r>
                <a14:m>
                  <m:oMath xmlns:m="http://schemas.openxmlformats.org/officeDocument/2006/math">
                    <m:r>
                      <a:rPr lang="en-US" sz="2300" b="0" i="1" smtClean="0">
                        <a:latin typeface="Cambria Math" panose="02040503050406030204" pitchFamily="18" charset="0"/>
                      </a:rPr>
                      <m:t>𝑝</m:t>
                    </m:r>
                    <m:r>
                      <a:rPr lang="en-US" sz="2300" b="0" i="1" smtClean="0">
                        <a:latin typeface="Cambria Math" panose="02040503050406030204" pitchFamily="18" charset="0"/>
                      </a:rPr>
                      <m:t>=0.5</m:t>
                    </m:r>
                  </m:oMath>
                </a14:m>
                <a:r>
                  <a:rPr lang="en-US" sz="2300" dirty="0">
                    <a:latin typeface="+mj-lt"/>
                  </a:rPr>
                  <a:t>.</a:t>
                </a:r>
              </a:p>
              <a:p>
                <a:r>
                  <a:rPr lang="en-US" sz="2300" dirty="0">
                    <a:latin typeface="+mj-lt"/>
                  </a:rPr>
                  <a:t>The problem becomes to find the probability that we observe 3 or more consecutive 1’s .</a:t>
                </a:r>
              </a:p>
              <a:p>
                <a:r>
                  <a:rPr lang="en-US" sz="2300" dirty="0">
                    <a:latin typeface="+mj-lt"/>
                  </a:rPr>
                  <a:t>We estimate this probability using a Monte Carlo simulation.</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3647440"/>
                <a:ext cx="8229602" cy="2935922"/>
              </a:xfrm>
              <a:prstGeom prst="rect">
                <a:avLst/>
              </a:prstGeom>
              <a:blipFill>
                <a:blip r:embed="rId4"/>
                <a:stretch>
                  <a:fillRect l="-739" t="-10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A7FB365F-2C31-44F8-8AAD-2A940D2E1F79}"/>
                  </a:ext>
                </a:extLst>
              </p:cNvPr>
              <p:cNvSpPr txBox="1">
                <a:spLocks/>
              </p:cNvSpPr>
              <p:nvPr/>
            </p:nvSpPr>
            <p:spPr>
              <a:xfrm>
                <a:off x="460375" y="1531939"/>
                <a:ext cx="3508908" cy="1897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Para xmlns:m="http://schemas.openxmlformats.org/officeDocument/2006/math">
                    <m:oMathParaPr>
                      <m:jc m:val="centerGroup"/>
                    </m:oMathParaPr>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m:t>
                      </m:r>
                      <m:d>
                        <m:dPr>
                          <m:begChr m:val="{"/>
                          <m:endChr m:val=""/>
                          <m:ctrlPr>
                            <a:rPr lang="en-US" sz="2200" b="0" i="1" dirty="0" smtClean="0">
                              <a:latin typeface="Cambria Math" panose="02040503050406030204" pitchFamily="18" charset="0"/>
                            </a:rPr>
                          </m:ctrlPr>
                        </m:dPr>
                        <m:e>
                          <m:eqArr>
                            <m:eqArrPr>
                              <m:ctrlPr>
                                <a:rPr lang="en-US" sz="2200" b="0" i="1" dirty="0" smtClean="0">
                                  <a:latin typeface="Cambria Math" panose="02040503050406030204" pitchFamily="18" charset="0"/>
                                </a:rPr>
                              </m:ctrlPr>
                            </m:eqArrPr>
                            <m:e>
                              <m:r>
                                <a:rPr lang="en-US" sz="2200" b="0" i="1" dirty="0" smtClean="0">
                                  <a:latin typeface="Cambria Math" panose="02040503050406030204" pitchFamily="18" charset="0"/>
                                </a:rPr>
                                <m:t>0    </m:t>
                              </m:r>
                              <m:r>
                                <m:rPr>
                                  <m:sty m:val="p"/>
                                </m:rPr>
                                <a:rPr lang="en-US" sz="2200" b="0" i="0" dirty="0" smtClean="0">
                                  <a:latin typeface="Cambria Math" panose="02040503050406030204" pitchFamily="18" charset="0"/>
                                </a:rPr>
                                <m:t>if</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no</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rain</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on</m:t>
                              </m:r>
                              <m:r>
                                <a:rPr lang="en-US" sz="2200" b="0" i="0" dirty="0" smtClean="0">
                                  <a:latin typeface="Cambria Math" panose="02040503050406030204" pitchFamily="18" charset="0"/>
                                </a:rPr>
                                <m:t> </m:t>
                              </m:r>
                              <m:r>
                                <m:rPr>
                                  <m:sty m:val="p"/>
                                </m:rPr>
                                <a:rPr lang="en-US" sz="2200" b="0" i="0" dirty="0" smtClean="0">
                                  <a:latin typeface="Cambria Math" panose="02040503050406030204" pitchFamily="18" charset="0"/>
                                </a:rPr>
                                <m:t>day</m:t>
                              </m:r>
                              <m:r>
                                <a:rPr lang="en-US" sz="2200" b="0" i="1" dirty="0" smtClean="0">
                                  <a:latin typeface="Cambria Math" panose="02040503050406030204" pitchFamily="18" charset="0"/>
                                </a:rPr>
                                <m:t> </m:t>
                              </m:r>
                              <m:r>
                                <a:rPr lang="en-US" sz="2200" b="0" i="1" dirty="0" smtClean="0">
                                  <a:latin typeface="Cambria Math" panose="02040503050406030204" pitchFamily="18" charset="0"/>
                                </a:rPr>
                                <m:t>𝑡</m:t>
                              </m:r>
                            </m:e>
                            <m:e>
                              <m:r>
                                <a:rPr lang="en-US" sz="2200" b="0" i="1" dirty="0" smtClean="0">
                                  <a:latin typeface="Cambria Math" panose="02040503050406030204" pitchFamily="18" charset="0"/>
                                </a:rPr>
                                <m:t>1</m:t>
                              </m:r>
                              <m:r>
                                <a:rPr lang="en-US" sz="2200" b="0" i="0" dirty="0" smtClean="0">
                                  <a:latin typeface="Cambria Math" panose="02040503050406030204" pitchFamily="18" charset="0"/>
                                </a:rPr>
                                <m:t>   </m:t>
                              </m:r>
                              <m:r>
                                <a:rPr lang="en-US" sz="2200" b="0" i="0" dirty="0" smtClean="0">
                                  <a:latin typeface="Cambria Math" panose="02040503050406030204" pitchFamily="18" charset="0"/>
                                </a:rPr>
                                <m:t>     </m:t>
                              </m:r>
                              <m:r>
                                <a:rPr lang="en-US" sz="2200" b="0" i="0" dirty="0" smtClean="0">
                                  <a:latin typeface="Cambria Math" panose="02040503050406030204" pitchFamily="18" charset="0"/>
                                </a:rPr>
                                <m:t> </m:t>
                              </m:r>
                              <m:r>
                                <m:rPr>
                                  <m:sty m:val="p"/>
                                </m:rPr>
                                <a:rPr lang="en-US" sz="2200" dirty="0">
                                  <a:latin typeface="Cambria Math" panose="02040503050406030204" pitchFamily="18" charset="0"/>
                                </a:rPr>
                                <m:t>if</m:t>
                              </m:r>
                              <m:r>
                                <a:rPr lang="en-US" sz="2200" dirty="0">
                                  <a:latin typeface="Cambria Math" panose="02040503050406030204" pitchFamily="18" charset="0"/>
                                </a:rPr>
                                <m:t> </m:t>
                              </m:r>
                              <m:r>
                                <m:rPr>
                                  <m:sty m:val="p"/>
                                </m:rPr>
                                <a:rPr lang="en-US" sz="2200" dirty="0">
                                  <a:latin typeface="Cambria Math" panose="02040503050406030204" pitchFamily="18" charset="0"/>
                                </a:rPr>
                                <m:t>rain</m:t>
                              </m:r>
                              <m:r>
                                <a:rPr lang="en-US" sz="2200" dirty="0">
                                  <a:latin typeface="Cambria Math" panose="02040503050406030204" pitchFamily="18" charset="0"/>
                                </a:rPr>
                                <m:t> </m:t>
                              </m:r>
                              <m:r>
                                <m:rPr>
                                  <m:sty m:val="p"/>
                                </m:rPr>
                                <a:rPr lang="en-US" sz="2200" dirty="0">
                                  <a:latin typeface="Cambria Math" panose="02040503050406030204" pitchFamily="18" charset="0"/>
                                </a:rPr>
                                <m:t>on</m:t>
                              </m:r>
                              <m:r>
                                <a:rPr lang="en-US" sz="2200" dirty="0">
                                  <a:latin typeface="Cambria Math" panose="02040503050406030204" pitchFamily="18" charset="0"/>
                                </a:rPr>
                                <m:t> </m:t>
                              </m:r>
                              <m:r>
                                <m:rPr>
                                  <m:sty m:val="p"/>
                                </m:rPr>
                                <a:rPr lang="en-US" sz="2200" dirty="0">
                                  <a:latin typeface="Cambria Math" panose="02040503050406030204" pitchFamily="18" charset="0"/>
                                </a:rPr>
                                <m:t>day</m:t>
                              </m:r>
                              <m:r>
                                <a:rPr lang="en-US" sz="2200" i="1" dirty="0">
                                  <a:latin typeface="Cambria Math" panose="02040503050406030204" pitchFamily="18" charset="0"/>
                                </a:rPr>
                                <m:t> </m:t>
                              </m:r>
                              <m:r>
                                <a:rPr lang="en-US" sz="2200" i="1" dirty="0">
                                  <a:latin typeface="Cambria Math" panose="02040503050406030204" pitchFamily="18" charset="0"/>
                                </a:rPr>
                                <m:t>𝑡</m:t>
                              </m:r>
                            </m:e>
                          </m:eqArr>
                        </m:e>
                      </m:d>
                    </m:oMath>
                  </m:oMathPara>
                </a14:m>
                <a:endParaRPr lang="en-US" sz="2200" b="0" i="1" dirty="0">
                  <a:latin typeface="Cambria Math" panose="02040503050406030204" pitchFamily="18" charset="0"/>
                </a:endParaRPr>
              </a:p>
              <a:p>
                <a:pPr marL="0" indent="0">
                  <a:buFont typeface="Arial"/>
                  <a:buNone/>
                </a:pPr>
                <a14:m>
                  <m:oMath xmlns:m="http://schemas.openxmlformats.org/officeDocument/2006/math">
                    <m:r>
                      <a:rPr lang="en-US" sz="2200" b="0" i="1" dirty="0" smtClean="0">
                        <a:latin typeface="Cambria Math" panose="02040503050406030204" pitchFamily="18" charset="0"/>
                      </a:rPr>
                      <m:t>𝑡</m:t>
                    </m:r>
                    <m:r>
                      <a:rPr lang="en-US" sz="2200" b="0" i="1" dirty="0" smtClean="0">
                        <a:latin typeface="Cambria Math" panose="02040503050406030204" pitchFamily="18" charset="0"/>
                      </a:rPr>
                      <m:t> </m:t>
                    </m:r>
                  </m:oMath>
                </a14:m>
                <a:r>
                  <a:rPr lang="en-US" sz="2200" i="1" dirty="0">
                    <a:latin typeface="+mj-lt"/>
                  </a:rPr>
                  <a:t> – </a:t>
                </a:r>
                <a:r>
                  <a:rPr lang="en-US" sz="2200" dirty="0">
                    <a:latin typeface="+mj-lt"/>
                  </a:rPr>
                  <a:t>time (days)</a:t>
                </a:r>
              </a:p>
            </p:txBody>
          </p:sp>
        </mc:Choice>
        <mc:Fallback>
          <p:sp>
            <p:nvSpPr>
              <p:cNvPr id="8" name="Content Placeholder 2">
                <a:extLst>
                  <a:ext uri="{FF2B5EF4-FFF2-40B4-BE49-F238E27FC236}">
                    <a16:creationId xmlns:a16="http://schemas.microsoft.com/office/drawing/2014/main" id="{A7FB365F-2C31-44F8-8AAD-2A940D2E1F79}"/>
                  </a:ext>
                </a:extLst>
              </p:cNvPr>
              <p:cNvSpPr txBox="1">
                <a:spLocks noRot="1" noChangeAspect="1" noMove="1" noResize="1" noEditPoints="1" noAdjustHandles="1" noChangeArrowheads="1" noChangeShapeType="1" noTextEdit="1"/>
              </p:cNvSpPr>
              <p:nvPr/>
            </p:nvSpPr>
            <p:spPr>
              <a:xfrm>
                <a:off x="460375" y="1531939"/>
                <a:ext cx="3508908" cy="1897061"/>
              </a:xfrm>
              <a:prstGeom prst="rect">
                <a:avLst/>
              </a:prstGeom>
              <a:blipFill>
                <a:blip r:embed="rId5"/>
                <a:stretch>
                  <a:fillRect l="-1900" t="-1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EBED4380-3A30-4897-B36A-290DF6CA1974}"/>
                  </a:ext>
                </a:extLst>
              </p:cNvPr>
              <p:cNvSpPr txBox="1">
                <a:spLocks/>
              </p:cNvSpPr>
              <p:nvPr/>
            </p:nvSpPr>
            <p:spPr>
              <a:xfrm>
                <a:off x="4104640" y="1541769"/>
                <a:ext cx="4582160" cy="1897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Assumptions:</a:t>
                </a:r>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7</m:t>
                        </m:r>
                      </m:sub>
                    </m:sSub>
                  </m:oMath>
                </a14:m>
                <a:r>
                  <a:rPr lang="en-US" sz="2200" b="0" dirty="0"/>
                  <a:t> are independent</a:t>
                </a:r>
              </a:p>
              <a:p>
                <a14:m>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=0</m:t>
                        </m:r>
                      </m:e>
                    </m:d>
                    <m:r>
                      <a:rPr lang="en-US" sz="2200" b="0" i="1" smtClean="0">
                        <a:latin typeface="Cambria Math" panose="02040503050406030204" pitchFamily="18" charset="0"/>
                      </a:rPr>
                      <m:t>=</m:t>
                    </m:r>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=1</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oMath>
                </a14:m>
                <a:endParaRPr lang="en-US" sz="2200" b="0" dirty="0"/>
              </a:p>
              <a:p>
                <a14:m>
                  <m:oMath xmlns:m="http://schemas.openxmlformats.org/officeDocument/2006/math">
                    <m:r>
                      <a:rPr lang="en-US" sz="2200" i="1">
                        <a:latin typeface="Cambria Math" panose="02040503050406030204" pitchFamily="18" charset="0"/>
                      </a:rPr>
                      <m:t>𝑡</m:t>
                    </m:r>
                    <m:r>
                      <a:rPr lang="en-US" sz="2200" i="1">
                        <a:latin typeface="Cambria Math" panose="02040503050406030204" pitchFamily="18" charset="0"/>
                      </a:rPr>
                      <m:t>∈{1,2,3,4,5,6,7}</m:t>
                    </m:r>
                  </m:oMath>
                </a14:m>
                <a:endParaRPr lang="en-US" sz="2200" b="0" dirty="0"/>
              </a:p>
              <a:p>
                <a:pPr marL="0" indent="0">
                  <a:buNone/>
                </a:pPr>
                <a:endParaRPr lang="en-US" sz="2200" dirty="0"/>
              </a:p>
            </p:txBody>
          </p:sp>
        </mc:Choice>
        <mc:Fallback xmlns="">
          <p:sp>
            <p:nvSpPr>
              <p:cNvPr id="9" name="Content Placeholder 2">
                <a:extLst>
                  <a:ext uri="{FF2B5EF4-FFF2-40B4-BE49-F238E27FC236}">
                    <a16:creationId xmlns:a16="http://schemas.microsoft.com/office/drawing/2014/main" id="{EBED4380-3A30-4897-B36A-290DF6CA1974}"/>
                  </a:ext>
                </a:extLst>
              </p:cNvPr>
              <p:cNvSpPr txBox="1">
                <a:spLocks noRot="1" noChangeAspect="1" noMove="1" noResize="1" noEditPoints="1" noAdjustHandles="1" noChangeArrowheads="1" noChangeShapeType="1" noTextEdit="1"/>
              </p:cNvSpPr>
              <p:nvPr/>
            </p:nvSpPr>
            <p:spPr>
              <a:xfrm>
                <a:off x="4104640" y="1541769"/>
                <a:ext cx="4582160" cy="1897061"/>
              </a:xfrm>
              <a:prstGeom prst="rect">
                <a:avLst/>
              </a:prstGeom>
              <a:blipFill>
                <a:blip r:embed="rId6"/>
                <a:stretch>
                  <a:fillRect l="-1455" t="-1587"/>
                </a:stretch>
              </a:blipFill>
            </p:spPr>
            <p:txBody>
              <a:bodyPr/>
              <a:lstStyle/>
              <a:p>
                <a:r>
                  <a:rPr lang="en-US">
                    <a:noFill/>
                  </a:rPr>
                  <a:t> </a:t>
                </a:r>
              </a:p>
            </p:txBody>
          </p:sp>
        </mc:Fallback>
      </mc:AlternateContent>
    </p:spTree>
    <p:extLst>
      <p:ext uri="{BB962C8B-B14F-4D97-AF65-F5344CB8AC3E}">
        <p14:creationId xmlns:p14="http://schemas.microsoft.com/office/powerpoint/2010/main" val="18674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Step 4: Solve the Problem (Pseudo-Code)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2" name="TextBox 11"/>
              <p:cNvSpPr txBox="1"/>
              <p:nvPr/>
            </p:nvSpPr>
            <p:spPr>
              <a:xfrm>
                <a:off x="457200" y="1457094"/>
                <a:ext cx="8229600" cy="535531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Inputs: 									Outputs:</a:t>
                </a:r>
                <a:br>
                  <a:rPr lang="en-US" dirty="0"/>
                </a:br>
                <a14:m>
                  <m:oMath xmlns:m="http://schemas.openxmlformats.org/officeDocument/2006/math">
                    <m:r>
                      <a:rPr lang="en-US" i="1" dirty="0" smtClean="0">
                        <a:latin typeface="Cambria Math" panose="02040503050406030204" pitchFamily="18" charset="0"/>
                      </a:rPr>
                      <m:t>𝑝</m:t>
                    </m:r>
                    <m:r>
                      <a:rPr lang="en-US" b="0" i="1" dirty="0" smtClean="0">
                        <a:latin typeface="Cambria Math" panose="02040503050406030204" pitchFamily="18" charset="0"/>
                      </a:rPr>
                      <m:t>=</m:t>
                    </m:r>
                  </m:oMath>
                </a14:m>
                <a:r>
                  <a:rPr lang="en-US" dirty="0">
                    <a:solidFill>
                      <a:schemeClr val="tx1"/>
                    </a:solidFill>
                    <a:latin typeface="+mj-lt"/>
                  </a:rPr>
                  <a:t> probability of one rainy day				</a:t>
                </a:r>
                <a14:m>
                  <m:oMath xmlns:m="http://schemas.openxmlformats.org/officeDocument/2006/math">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oMath>
                </a14:m>
                <a:r>
                  <a:rPr lang="en-US" dirty="0">
                    <a:solidFill>
                      <a:schemeClr val="tx1"/>
                    </a:solidFill>
                    <a:latin typeface="+mj-lt"/>
                  </a:rPr>
                  <a:t> total number of rainy weeks</a:t>
                </a:r>
                <a:br>
                  <a:rPr lang="en-US" dirty="0">
                    <a:solidFill>
                      <a:schemeClr val="tx1"/>
                    </a:solidFill>
                    <a:latin typeface="+mj-lt"/>
                  </a:rPr>
                </a:b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a14:m>
                <a:r>
                  <a:rPr lang="en-US" dirty="0">
                    <a:solidFill>
                      <a:schemeClr val="tx1"/>
                    </a:solidFill>
                    <a:latin typeface="+mj-lt"/>
                  </a:rPr>
                  <a:t> the number of weeks to simulate</a:t>
                </a:r>
              </a:p>
              <a:p>
                <a:endParaRPr lang="en-US" dirty="0">
                  <a:solidFill>
                    <a:schemeClr val="tx1"/>
                  </a:solidFill>
                  <a:latin typeface="+mj-lt"/>
                </a:endParaRPr>
              </a:p>
              <a:p>
                <a14:m>
                  <m:oMath xmlns:m="http://schemas.openxmlformats.org/officeDocument/2006/math">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=0</m:t>
                    </m:r>
                  </m:oMath>
                </a14:m>
                <a:r>
                  <a:rPr lang="en-US" dirty="0">
                    <a:solidFill>
                      <a:schemeClr val="tx1"/>
                    </a:solidFill>
                    <a:latin typeface="+mj-lt"/>
                  </a:rPr>
                  <a:t> </a:t>
                </a:r>
              </a:p>
              <a:p>
                <a:r>
                  <a:rPr lang="en-US" dirty="0">
                    <a:solidFill>
                      <a:schemeClr val="tx1"/>
                    </a:solidFill>
                    <a:latin typeface="+mj-lt"/>
                  </a:rPr>
                  <a:t>for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=1</m:t>
                    </m:r>
                  </m:oMath>
                </a14:m>
                <a:r>
                  <a:rPr lang="en-US" dirty="0">
                    <a:solidFill>
                      <a:schemeClr val="tx1"/>
                    </a:solidFill>
                    <a:latin typeface="+mj-lt"/>
                  </a:rPr>
                  <a:t> to </a:t>
                </a:r>
                <a14:m>
                  <m:oMath xmlns:m="http://schemas.openxmlformats.org/officeDocument/2006/math">
                    <m:r>
                      <a:rPr lang="en-US" i="1" dirty="0" smtClean="0">
                        <a:solidFill>
                          <a:schemeClr val="tx1"/>
                        </a:solidFill>
                        <a:latin typeface="Cambria Math" panose="02040503050406030204" pitchFamily="18" charset="0"/>
                      </a:rPr>
                      <m:t>𝑛</m:t>
                    </m:r>
                  </m:oMath>
                </a14:m>
                <a:endParaRPr lang="en-US" dirty="0">
                  <a:solidFill>
                    <a:schemeClr val="tx1"/>
                  </a:solidFill>
                  <a:latin typeface="+mj-lt"/>
                </a:endParaRPr>
              </a:p>
              <a:p>
                <a:r>
                  <a:rPr lang="en-US" dirty="0">
                    <a:solidFill>
                      <a:schemeClr val="tx1"/>
                    </a:solidFill>
                    <a:latin typeface="+mj-lt"/>
                  </a:rPr>
                  <a:t>	</a:t>
                </a:r>
                <a14:m>
                  <m:oMath xmlns:m="http://schemas.openxmlformats.org/officeDocument/2006/math">
                    <m:r>
                      <a:rPr lang="en-US" b="0" i="1" smtClean="0">
                        <a:solidFill>
                          <a:schemeClr val="tx1"/>
                        </a:solidFill>
                        <a:latin typeface="Cambria Math" panose="02040503050406030204" pitchFamily="18" charset="0"/>
                      </a:rPr>
                      <m:t>𝑤𝑒𝑒𝑘</m:t>
                    </m:r>
                    <m:r>
                      <a:rPr lang="en-US" b="0" i="1" smtClean="0">
                        <a:solidFill>
                          <a:schemeClr val="tx1"/>
                        </a:solidFill>
                        <a:latin typeface="Cambria Math" panose="02040503050406030204" pitchFamily="18" charset="0"/>
                      </a:rPr>
                      <m:t>=</m:t>
                    </m:r>
                  </m:oMath>
                </a14:m>
                <a:r>
                  <a:rPr lang="en-US" dirty="0">
                    <a:solidFill>
                      <a:schemeClr val="tx1"/>
                    </a:solidFill>
                    <a:latin typeface="+mj-lt"/>
                  </a:rPr>
                  <a:t> a list of 7 trials from a binomial distribution with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tx1"/>
                    </a:solidFill>
                    <a:latin typeface="+mj-lt"/>
                  </a:rPr>
                  <a:t> and </a:t>
                </a:r>
                <a14:m>
                  <m:oMath xmlns:m="http://schemas.openxmlformats.org/officeDocument/2006/math">
                    <m:r>
                      <a:rPr lang="en-US" b="0" i="1" smtClean="0">
                        <a:solidFill>
                          <a:schemeClr val="tx1"/>
                        </a:solidFill>
                        <a:latin typeface="Cambria Math" panose="02040503050406030204" pitchFamily="18" charset="0"/>
                      </a:rPr>
                      <m:t>𝑝</m:t>
                    </m:r>
                  </m:oMath>
                </a14:m>
                <a:endParaRPr lang="en-US" dirty="0">
                  <a:solidFill>
                    <a:schemeClr val="tx1"/>
                  </a:solidFill>
                  <a:latin typeface="+mj-lt"/>
                </a:endParaRPr>
              </a:p>
              <a:p>
                <a:r>
                  <a:rPr lang="en-US" dirty="0">
                    <a:solidFill>
                      <a:schemeClr val="tx1"/>
                    </a:solidFill>
                    <a:latin typeface="+mj-lt"/>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=0 </m:t>
                    </m:r>
                  </m:oMath>
                </a14:m>
                <a:r>
                  <a:rPr lang="en-US" dirty="0">
                    <a:solidFill>
                      <a:schemeClr val="tx1"/>
                    </a:solidFill>
                    <a:latin typeface="+mj-lt"/>
                  </a:rPr>
                  <a:t>      		# consecutive rainy days</a:t>
                </a:r>
              </a:p>
              <a:p>
                <a:r>
                  <a:rPr lang="en-US" dirty="0">
                    <a:solidFill>
                      <a:schemeClr val="tx1"/>
                    </a:solidFill>
                    <a:latin typeface="+mj-lt"/>
                  </a:rPr>
                  <a:t>	</a:t>
                </a:r>
                <a14:m>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=0</m:t>
                    </m:r>
                  </m:oMath>
                </a14:m>
                <a:r>
                  <a:rPr lang="en-US" dirty="0">
                    <a:solidFill>
                      <a:schemeClr val="tx1"/>
                    </a:solidFill>
                    <a:latin typeface="+mj-lt"/>
                  </a:rPr>
                  <a:t>			# 0 if week is not rainy, 1 if it is </a:t>
                </a:r>
              </a:p>
              <a:p>
                <a:r>
                  <a:rPr lang="en-US" dirty="0">
                    <a:solidFill>
                      <a:schemeClr val="tx1"/>
                    </a:solidFill>
                    <a:latin typeface="+mj-lt"/>
                  </a:rPr>
                  <a:t>	for each </a:t>
                </a:r>
                <a14:m>
                  <m:oMath xmlns:m="http://schemas.openxmlformats.org/officeDocument/2006/math">
                    <m:r>
                      <a:rPr lang="en-US" i="1" dirty="0" smtClean="0">
                        <a:solidFill>
                          <a:schemeClr val="tx1"/>
                        </a:solidFill>
                        <a:latin typeface="Cambria Math" panose="02040503050406030204" pitchFamily="18" charset="0"/>
                      </a:rPr>
                      <m:t>𝑑𝑎𝑦</m:t>
                    </m:r>
                  </m:oMath>
                </a14:m>
                <a:r>
                  <a:rPr lang="en-US" dirty="0">
                    <a:solidFill>
                      <a:schemeClr val="tx1"/>
                    </a:solidFill>
                    <a:latin typeface="+mj-lt"/>
                  </a:rPr>
                  <a:t> in </a:t>
                </a:r>
                <a14:m>
                  <m:oMath xmlns:m="http://schemas.openxmlformats.org/officeDocument/2006/math">
                    <m:r>
                      <a:rPr lang="en-US" i="1" dirty="0" smtClean="0">
                        <a:solidFill>
                          <a:schemeClr val="tx1"/>
                        </a:solidFill>
                        <a:latin typeface="Cambria Math" panose="02040503050406030204" pitchFamily="18" charset="0"/>
                      </a:rPr>
                      <m:t>𝑤𝑒𝑒</m:t>
                    </m:r>
                    <m:r>
                      <a:rPr lang="en-US" i="1" dirty="0">
                        <a:solidFill>
                          <a:schemeClr val="tx1"/>
                        </a:solidFill>
                        <a:latin typeface="Cambria Math" panose="02040503050406030204" pitchFamily="18" charset="0"/>
                      </a:rPr>
                      <m:t>𝑘</m:t>
                    </m:r>
                  </m:oMath>
                </a14:m>
                <a:endParaRPr lang="en-US" dirty="0">
                  <a:solidFill>
                    <a:schemeClr val="tx1"/>
                  </a:solidFill>
                  <a:latin typeface="+mj-lt"/>
                </a:endParaRPr>
              </a:p>
              <a:p>
                <a:r>
                  <a:rPr lang="en-US" dirty="0">
                    <a:solidFill>
                      <a:schemeClr val="tx1"/>
                    </a:solidFill>
                    <a:latin typeface="+mj-lt"/>
                  </a:rPr>
                  <a:t>		if </a:t>
                </a:r>
                <a14:m>
                  <m:oMath xmlns:m="http://schemas.openxmlformats.org/officeDocument/2006/math">
                    <m:r>
                      <a:rPr lang="en-US" i="1" dirty="0" smtClean="0">
                        <a:solidFill>
                          <a:schemeClr val="tx1"/>
                        </a:solidFill>
                        <a:latin typeface="Cambria Math" panose="02040503050406030204" pitchFamily="18" charset="0"/>
                      </a:rPr>
                      <m:t>𝑑𝑎𝑦</m:t>
                    </m:r>
                    <m:r>
                      <a:rPr lang="en-US" i="1" dirty="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1</m:t>
                    </m:r>
                  </m:oMath>
                </a14:m>
                <a:r>
                  <a:rPr lang="en-US" dirty="0">
                    <a:solidFill>
                      <a:schemeClr val="tx1"/>
                    </a:solidFill>
                    <a:latin typeface="+mj-lt"/>
                  </a:rPr>
                  <a:t> then </a:t>
                </a:r>
              </a:p>
              <a:p>
                <a:r>
                  <a:rPr lang="en-US" dirty="0">
                    <a:solidFill>
                      <a:schemeClr val="tx1"/>
                    </a:solidFill>
                    <a:latin typeface="+mj-lt"/>
                  </a:rPr>
                  <a:t>			</a:t>
                </a:r>
                <a14:m>
                  <m:oMath xmlns:m="http://schemas.openxmlformats.org/officeDocument/2006/math">
                    <m:r>
                      <a:rPr lang="en-US" i="1" dirty="0" smtClean="0">
                        <a:solidFill>
                          <a:schemeClr val="tx1"/>
                        </a:solidFill>
                        <a:latin typeface="Cambria Math" panose="02040503050406030204" pitchFamily="18" charset="0"/>
                      </a:rPr>
                      <m:t>𝐶</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𝐶</m:t>
                    </m:r>
                    <m:r>
                      <a:rPr lang="en-US" i="1" dirty="0" smtClean="0">
                        <a:solidFill>
                          <a:schemeClr val="tx1"/>
                        </a:solidFill>
                        <a:latin typeface="Cambria Math" panose="02040503050406030204" pitchFamily="18" charset="0"/>
                      </a:rPr>
                      <m:t>+1</m:t>
                    </m:r>
                  </m:oMath>
                </a14:m>
                <a:endParaRPr lang="en-US" dirty="0">
                  <a:solidFill>
                    <a:schemeClr val="tx1"/>
                  </a:solidFill>
                  <a:latin typeface="+mj-lt"/>
                </a:endParaRPr>
              </a:p>
              <a:p>
                <a:r>
                  <a:rPr lang="en-US" dirty="0">
                    <a:solidFill>
                      <a:schemeClr val="tx1"/>
                    </a:solidFill>
                    <a:latin typeface="+mj-lt"/>
                  </a:rPr>
                  <a:t>		else</a:t>
                </a:r>
              </a:p>
              <a:p>
                <a:r>
                  <a:rPr lang="en-US" dirty="0">
                    <a:solidFill>
                      <a:schemeClr val="tx1"/>
                    </a:solidFill>
                    <a:latin typeface="+mj-lt"/>
                  </a:rPr>
                  <a:t>			</a:t>
                </a:r>
                <a14:m>
                  <m:oMath xmlns:m="http://schemas.openxmlformats.org/officeDocument/2006/math">
                    <m:r>
                      <a:rPr lang="en-US" i="1" dirty="0" smtClean="0">
                        <a:solidFill>
                          <a:schemeClr val="tx1"/>
                        </a:solidFill>
                        <a:latin typeface="Cambria Math" panose="02040503050406030204" pitchFamily="18" charset="0"/>
                      </a:rPr>
                      <m:t>𝐶</m:t>
                    </m:r>
                    <m:r>
                      <a:rPr lang="en-US" i="1" dirty="0" smtClean="0">
                        <a:solidFill>
                          <a:schemeClr val="tx1"/>
                        </a:solidFill>
                        <a:latin typeface="Cambria Math" panose="02040503050406030204" pitchFamily="18" charset="0"/>
                      </a:rPr>
                      <m:t>=0</m:t>
                    </m:r>
                  </m:oMath>
                </a14:m>
                <a:endParaRPr lang="en-US" dirty="0">
                  <a:solidFill>
                    <a:schemeClr val="tx1"/>
                  </a:solidFill>
                  <a:latin typeface="+mj-lt"/>
                </a:endParaRPr>
              </a:p>
              <a:p>
                <a:r>
                  <a:rPr lang="en-US" dirty="0">
                    <a:solidFill>
                      <a:schemeClr val="tx1"/>
                    </a:solidFill>
                    <a:latin typeface="+mj-lt"/>
                  </a:rPr>
                  <a:t>		if </a:t>
                </a:r>
                <a14:m>
                  <m:oMath xmlns:m="http://schemas.openxmlformats.org/officeDocument/2006/math">
                    <m:r>
                      <a:rPr lang="en-US" i="1" dirty="0" smtClean="0">
                        <a:solidFill>
                          <a:schemeClr val="tx1"/>
                        </a:solidFill>
                        <a:latin typeface="Cambria Math" panose="02040503050406030204" pitchFamily="18" charset="0"/>
                      </a:rPr>
                      <m:t>𝐶</m:t>
                    </m:r>
                    <m:r>
                      <a:rPr lang="en-US" b="0" i="1" dirty="0" smtClean="0">
                        <a:solidFill>
                          <a:schemeClr val="tx1"/>
                        </a:solidFill>
                        <a:latin typeface="Cambria Math" panose="02040503050406030204" pitchFamily="18" charset="0"/>
                      </a:rPr>
                      <m:t>≥3</m:t>
                    </m:r>
                  </m:oMath>
                </a14:m>
                <a:r>
                  <a:rPr lang="en-US" dirty="0">
                    <a:solidFill>
                      <a:schemeClr val="tx1"/>
                    </a:solidFill>
                    <a:latin typeface="+mj-lt"/>
                  </a:rPr>
                  <a:t> then</a:t>
                </a:r>
              </a:p>
              <a:p>
                <a:r>
                  <a:rPr lang="en-US" dirty="0">
                    <a:solidFill>
                      <a:schemeClr val="tx1"/>
                    </a:solidFill>
                    <a:latin typeface="+mj-lt"/>
                  </a:rPr>
                  <a:t>			</a:t>
                </a:r>
                <a14:m>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=1</m:t>
                    </m:r>
                  </m:oMath>
                </a14:m>
                <a:endParaRPr lang="en-US" dirty="0">
                  <a:solidFill>
                    <a:schemeClr val="tx1"/>
                  </a:solidFill>
                  <a:latin typeface="+mj-lt"/>
                </a:endParaRPr>
              </a:p>
              <a:p>
                <a:r>
                  <a:rPr lang="en-US" dirty="0">
                    <a:solidFill>
                      <a:schemeClr val="tx1"/>
                    </a:solidFill>
                    <a:latin typeface="+mj-lt"/>
                  </a:rPr>
                  <a:t>	</a:t>
                </a:r>
                <a14:m>
                  <m:oMath xmlns:m="http://schemas.openxmlformats.org/officeDocument/2006/math">
                    <m:r>
                      <a:rPr lang="en-US" i="1" dirty="0" smtClean="0">
                        <a:solidFill>
                          <a:schemeClr val="tx1"/>
                        </a:solidFill>
                        <a:latin typeface="Cambria Math" panose="02040503050406030204" pitchFamily="18" charset="0"/>
                      </a:rPr>
                      <m:t>𝑆</m:t>
                    </m:r>
                    <m:r>
                      <a:rPr lang="en-US" i="1" dirty="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𝑆</m:t>
                    </m:r>
                    <m:r>
                      <a:rPr lang="en-US" i="1" dirty="0" smtClean="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𝑌</m:t>
                    </m:r>
                  </m:oMath>
                </a14:m>
                <a:endParaRPr lang="en-US" dirty="0">
                  <a:solidFill>
                    <a:schemeClr val="tx1"/>
                  </a:solidFill>
                  <a:latin typeface="+mj-lt"/>
                </a:endParaRPr>
              </a:p>
              <a:p>
                <a:endParaRPr lang="en-US" dirty="0">
                  <a:solidFill>
                    <a:schemeClr val="tx1"/>
                  </a:solidFill>
                  <a:latin typeface="+mj-lt"/>
                </a:endParaRPr>
              </a:p>
              <a:p>
                <a:r>
                  <a:rPr lang="en-US" dirty="0">
                    <a:solidFill>
                      <a:schemeClr val="tx1"/>
                    </a:solidFill>
                    <a:latin typeface="+mj-lt"/>
                  </a:rPr>
                  <a:t>Return </a:t>
                </a:r>
                <a14:m>
                  <m:oMath xmlns:m="http://schemas.openxmlformats.org/officeDocument/2006/math">
                    <m:r>
                      <a:rPr lang="en-US" i="1" dirty="0" smtClean="0">
                        <a:solidFill>
                          <a:schemeClr val="tx1"/>
                        </a:solidFill>
                        <a:latin typeface="Cambria Math" panose="02040503050406030204" pitchFamily="18" charset="0"/>
                      </a:rPr>
                      <m:t>𝑆</m:t>
                    </m:r>
                  </m:oMath>
                </a14:m>
                <a:endParaRPr lang="en-US" dirty="0">
                  <a:solidFill>
                    <a:schemeClr val="tx1"/>
                  </a:solidFill>
                  <a:latin typeface="+mj-lt"/>
                </a:endParaRPr>
              </a:p>
            </p:txBody>
          </p:sp>
        </mc:Choice>
        <mc:Fallback>
          <p:sp>
            <p:nvSpPr>
              <p:cNvPr id="12" name="TextBox 11"/>
              <p:cNvSpPr txBox="1">
                <a:spLocks noRot="1" noChangeAspect="1" noMove="1" noResize="1" noEditPoints="1" noAdjustHandles="1" noChangeArrowheads="1" noChangeShapeType="1" noTextEdit="1"/>
              </p:cNvSpPr>
              <p:nvPr/>
            </p:nvSpPr>
            <p:spPr>
              <a:xfrm>
                <a:off x="457200" y="1457094"/>
                <a:ext cx="8229600" cy="5355312"/>
              </a:xfrm>
              <a:prstGeom prst="rect">
                <a:avLst/>
              </a:prstGeom>
              <a:blipFill>
                <a:blip r:embed="rId4"/>
                <a:stretch>
                  <a:fillRect l="-443" t="-340" b="-566"/>
                </a:stretch>
              </a:blipFill>
            </p:spPr>
            <p:txBody>
              <a:bodyPr/>
              <a:lstStyle/>
              <a:p>
                <a:r>
                  <a:rPr lang="en-US">
                    <a:noFill/>
                  </a:rPr>
                  <a:t> </a:t>
                </a:r>
              </a:p>
            </p:txBody>
          </p:sp>
        </mc:Fallback>
      </mc:AlternateContent>
    </p:spTree>
    <p:extLst>
      <p:ext uri="{BB962C8B-B14F-4D97-AF65-F5344CB8AC3E}">
        <p14:creationId xmlns:p14="http://schemas.microsoft.com/office/powerpoint/2010/main" val="187478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1457094"/>
                <a:ext cx="8229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solidFill>
                      <a:schemeClr val="tx1"/>
                    </a:solidFill>
                    <a:latin typeface="+mj-lt"/>
                  </a:rPr>
                  <a:t>We run a simulation with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=10000</m:t>
                    </m:r>
                  </m:oMath>
                </a14:m>
                <a:r>
                  <a:rPr lang="en-US" sz="2400" dirty="0">
                    <a:solidFill>
                      <a:schemeClr val="tx1"/>
                    </a:solidFill>
                    <a:latin typeface="+mj-lt"/>
                  </a:rPr>
                  <a:t> and </a:t>
                </a:r>
                <a14:m>
                  <m:oMath xmlns:m="http://schemas.openxmlformats.org/officeDocument/2006/math">
                    <m:r>
                      <a:rPr lang="en-US" sz="2400" b="0" i="1" smtClean="0">
                        <a:solidFill>
                          <a:schemeClr val="tx1"/>
                        </a:solidFill>
                        <a:latin typeface="Cambria Math" panose="02040503050406030204" pitchFamily="18" charset="0"/>
                      </a:rPr>
                      <m:t>𝑝</m:t>
                    </m:r>
                    <m:r>
                      <a:rPr lang="en-US" sz="2400" b="0" i="1" smtClean="0">
                        <a:solidFill>
                          <a:schemeClr val="tx1"/>
                        </a:solidFill>
                        <a:latin typeface="Cambria Math" panose="02040503050406030204" pitchFamily="18" charset="0"/>
                      </a:rPr>
                      <m:t>=0.5</m:t>
                    </m:r>
                  </m:oMath>
                </a14:m>
                <a:r>
                  <a:rPr lang="en-US" sz="2400" dirty="0">
                    <a:solidFill>
                      <a:schemeClr val="tx1"/>
                    </a:solidFill>
                    <a:latin typeface="+mj-lt"/>
                  </a:rPr>
                  <a:t>.</a:t>
                </a:r>
                <a:br>
                  <a:rPr lang="en-US" sz="2400" dirty="0">
                    <a:solidFill>
                      <a:schemeClr val="tx1"/>
                    </a:solidFill>
                    <a:latin typeface="+mj-lt"/>
                  </a:rPr>
                </a:br>
                <a:endParaRPr lang="en-US" sz="2400" dirty="0">
                  <a:solidFill>
                    <a:schemeClr val="tx1"/>
                  </a:solidFill>
                  <a:latin typeface="+mj-lt"/>
                </a:endParaRPr>
              </a:p>
              <a:p>
                <a:pPr marL="342900" indent="-342900">
                  <a:buFont typeface="Arial" panose="020B0604020202020204" pitchFamily="34" charset="0"/>
                  <a:buChar char="•"/>
                </a:pPr>
                <a:r>
                  <a:rPr lang="en-US" sz="2400" dirty="0">
                    <a:solidFill>
                      <a:schemeClr val="tx1"/>
                    </a:solidFill>
                    <a:latin typeface="+mj-lt"/>
                  </a:rPr>
                  <a:t>The simulation counted 3694 rainy weeks out of 10,000</a:t>
                </a:r>
              </a:p>
              <a:p>
                <a:pPr marL="800100" lvl="1" indent="-342900">
                  <a:buFontTx/>
                  <a:buChar char="‒"/>
                </a:pPr>
                <a:r>
                  <a:rPr lang="en-US" sz="2400" dirty="0">
                    <a:solidFill>
                      <a:schemeClr val="tx1"/>
                    </a:solidFill>
                    <a:latin typeface="+mj-lt"/>
                  </a:rPr>
                  <a:t>We estimate a 37% chance of a rainy week</a:t>
                </a:r>
              </a:p>
              <a:p>
                <a:pPr marL="800100" lvl="1" indent="-342900">
                  <a:buFontTx/>
                  <a:buChar char="‒"/>
                </a:pPr>
                <a:r>
                  <a:rPr lang="en-US" sz="2400" dirty="0">
                    <a:solidFill>
                      <a:schemeClr val="tx1"/>
                    </a:solidFill>
                    <a:latin typeface="+mj-lt"/>
                  </a:rPr>
                  <a:t>Several other simulations were conducted to confirm this result.</a:t>
                </a:r>
              </a:p>
            </p:txBody>
          </p:sp>
        </mc:Choice>
        <mc:Fallback xmlns="">
          <p:sp>
            <p:nvSpPr>
              <p:cNvPr id="12" name="TextBox 11"/>
              <p:cNvSpPr txBox="1">
                <a:spLocks noRot="1" noChangeAspect="1" noMove="1" noResize="1" noEditPoints="1" noAdjustHandles="1" noChangeArrowheads="1" noChangeShapeType="1" noTextEdit="1"/>
              </p:cNvSpPr>
              <p:nvPr/>
            </p:nvSpPr>
            <p:spPr>
              <a:xfrm>
                <a:off x="457200" y="1457094"/>
                <a:ext cx="8229600" cy="2308324"/>
              </a:xfrm>
              <a:prstGeom prst="rect">
                <a:avLst/>
              </a:prstGeom>
              <a:blipFill>
                <a:blip r:embed="rId4"/>
                <a:stretch>
                  <a:fillRect l="-812" t="-1567" b="-4439"/>
                </a:stretch>
              </a:blipFill>
            </p:spPr>
            <p:txBody>
              <a:bodyPr/>
              <a:lstStyle/>
              <a:p>
                <a:r>
                  <a:rPr lang="en-US">
                    <a:noFill/>
                  </a:rPr>
                  <a:t> </a:t>
                </a:r>
              </a:p>
            </p:txBody>
          </p:sp>
        </mc:Fallback>
      </mc:AlternateContent>
    </p:spTree>
    <p:extLst>
      <p:ext uri="{BB962C8B-B14F-4D97-AF65-F5344CB8AC3E}">
        <p14:creationId xmlns:p14="http://schemas.microsoft.com/office/powerpoint/2010/main" val="1351879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2155</TotalTime>
  <Words>971</Words>
  <Application>Microsoft Office PowerPoint</Application>
  <PresentationFormat>On-screen Show (4:3)</PresentationFormat>
  <Paragraphs>146</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Office Theme</vt:lpstr>
      <vt:lpstr>Monte Carlo Simulation</vt:lpstr>
      <vt:lpstr>Overview</vt:lpstr>
      <vt:lpstr>Monte Carlo Simulation</vt:lpstr>
      <vt:lpstr>Problem</vt:lpstr>
      <vt:lpstr>Step 1: Frame the problem</vt:lpstr>
      <vt:lpstr>Step 2: Select the modeling approach</vt:lpstr>
      <vt:lpstr>Step 3: Formulate the model</vt:lpstr>
      <vt:lpstr>Step 4: Solve the Problem (Pseudo-Code)</vt:lpstr>
      <vt:lpstr>Step 4: Solve the Problem</vt:lpstr>
      <vt:lpstr>Step 5: Answer the question</vt:lpstr>
      <vt:lpstr>Sensitivity and Robustness Considerations</vt:lpstr>
      <vt:lpstr>Sensitivity and Robustness Considerations</vt:lpstr>
      <vt:lpstr>Sensitivity and Robustness Considerations</vt:lpstr>
      <vt:lpstr>Sensitivity and Robustness: Chance of Rain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Jeremy Becnel</dc:creator>
  <cp:lastModifiedBy>Jeremy Becnel</cp:lastModifiedBy>
  <cp:revision>2</cp:revision>
  <dcterms:created xsi:type="dcterms:W3CDTF">2019-04-01T20:23:57Z</dcterms:created>
  <dcterms:modified xsi:type="dcterms:W3CDTF">2019-05-07T15:54:14Z</dcterms:modified>
</cp:coreProperties>
</file>