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42" r:id="rId3"/>
    <p:sldId id="379" r:id="rId4"/>
    <p:sldId id="383" r:id="rId5"/>
    <p:sldId id="384" r:id="rId6"/>
    <p:sldId id="385" r:id="rId7"/>
    <p:sldId id="386" r:id="rId8"/>
    <p:sldId id="387" r:id="rId9"/>
    <p:sldId id="303" r:id="rId10"/>
    <p:sldId id="388" r:id="rId11"/>
    <p:sldId id="345" r:id="rId12"/>
    <p:sldId id="304" r:id="rId13"/>
    <p:sldId id="372" r:id="rId14"/>
    <p:sldId id="355" r:id="rId15"/>
    <p:sldId id="349" r:id="rId16"/>
    <p:sldId id="389" r:id="rId17"/>
    <p:sldId id="3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72417-95C0-453A-B2CB-8088EAC0616B}">
          <p14:sldIdLst>
            <p14:sldId id="256"/>
            <p14:sldId id="342"/>
            <p14:sldId id="379"/>
            <p14:sldId id="383"/>
            <p14:sldId id="384"/>
            <p14:sldId id="385"/>
            <p14:sldId id="386"/>
            <p14:sldId id="387"/>
            <p14:sldId id="303"/>
            <p14:sldId id="388"/>
            <p14:sldId id="345"/>
            <p14:sldId id="304"/>
            <p14:sldId id="372"/>
            <p14:sldId id="355"/>
            <p14:sldId id="349"/>
            <p14:sldId id="389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90C29-344F-4AA7-895A-445858EC15A0}" v="6" dt="2019-05-10T14:50:04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cnel" userId="83c67da8-0358-45df-a8cb-c23f6394336a" providerId="ADAL" clId="{96BC7607-381A-4117-8F40-E0F7967E198D}"/>
    <pc:docChg chg="undo custSel mod addSld delSld modSld sldOrd modSection">
      <pc:chgData name="Jeremy Becnel" userId="83c67da8-0358-45df-a8cb-c23f6394336a" providerId="ADAL" clId="{96BC7607-381A-4117-8F40-E0F7967E198D}" dt="2019-04-04T13:55:40.114" v="2773" actId="20577"/>
      <pc:docMkLst>
        <pc:docMk/>
      </pc:docMkLst>
      <pc:sldChg chg="modSp">
        <pc:chgData name="Jeremy Becnel" userId="83c67da8-0358-45df-a8cb-c23f6394336a" providerId="ADAL" clId="{96BC7607-381A-4117-8F40-E0F7967E198D}" dt="2019-04-01T20:17:25.537" v="16" actId="20577"/>
        <pc:sldMkLst>
          <pc:docMk/>
          <pc:sldMk cId="1953484933" sldId="256"/>
        </pc:sldMkLst>
        <pc:spChg chg="mod">
          <ac:chgData name="Jeremy Becnel" userId="83c67da8-0358-45df-a8cb-c23f6394336a" providerId="ADAL" clId="{96BC7607-381A-4117-8F40-E0F7967E198D}" dt="2019-04-01T20:17:25.537" v="16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addSp modSp modAnim">
        <pc:chgData name="Jeremy Becnel" userId="83c67da8-0358-45df-a8cb-c23f6394336a" providerId="ADAL" clId="{96BC7607-381A-4117-8F40-E0F7967E198D}" dt="2019-04-04T13:26:56.217" v="1525"/>
        <pc:sldMkLst>
          <pc:docMk/>
          <pc:sldMk cId="1807386150" sldId="303"/>
        </pc:sldMkLst>
        <pc:spChg chg="mod">
          <ac:chgData name="Jeremy Becnel" userId="83c67da8-0358-45df-a8cb-c23f6394336a" providerId="ADAL" clId="{96BC7607-381A-4117-8F40-E0F7967E198D}" dt="2019-04-02T15:41:37.093" v="1206" actId="14100"/>
          <ac:spMkLst>
            <pc:docMk/>
            <pc:sldMk cId="1807386150" sldId="303"/>
            <ac:spMk id="7" creationId="{00000000-0000-0000-0000-000000000000}"/>
          </ac:spMkLst>
        </pc:spChg>
        <pc:spChg chg="mod">
          <ac:chgData name="Jeremy Becnel" userId="83c67da8-0358-45df-a8cb-c23f6394336a" providerId="ADAL" clId="{96BC7607-381A-4117-8F40-E0F7967E198D}" dt="2019-04-02T15:43:04.784" v="1286" actId="14100"/>
          <ac:spMkLst>
            <pc:docMk/>
            <pc:sldMk cId="1807386150" sldId="303"/>
            <ac:spMk id="8" creationId="{00000000-0000-0000-0000-000000000000}"/>
          </ac:spMkLst>
        </pc:spChg>
        <pc:spChg chg="mod">
          <ac:chgData name="Jeremy Becnel" userId="83c67da8-0358-45df-a8cb-c23f6394336a" providerId="ADAL" clId="{96BC7607-381A-4117-8F40-E0F7967E198D}" dt="2019-04-02T15:44:35.731" v="1404" actId="14100"/>
          <ac:spMkLst>
            <pc:docMk/>
            <pc:sldMk cId="1807386150" sldId="303"/>
            <ac:spMk id="9" creationId="{00000000-0000-0000-0000-000000000000}"/>
          </ac:spMkLst>
        </pc:spChg>
        <pc:picChg chg="add mod modCrop">
          <ac:chgData name="Jeremy Becnel" userId="83c67da8-0358-45df-a8cb-c23f6394336a" providerId="ADAL" clId="{96BC7607-381A-4117-8F40-E0F7967E198D}" dt="2019-04-02T15:43:30.056" v="1291" actId="1076"/>
          <ac:picMkLst>
            <pc:docMk/>
            <pc:sldMk cId="1807386150" sldId="303"/>
            <ac:picMk id="11" creationId="{1B725A06-2998-416C-94C9-5DA44CFD4623}"/>
          </ac:picMkLst>
        </pc:picChg>
      </pc:sldChg>
      <pc:sldChg chg="modAnim">
        <pc:chgData name="Jeremy Becnel" userId="83c67da8-0358-45df-a8cb-c23f6394336a" providerId="ADAL" clId="{96BC7607-381A-4117-8F40-E0F7967E198D}" dt="2019-04-04T13:33:01.917" v="1542"/>
        <pc:sldMkLst>
          <pc:docMk/>
          <pc:sldMk cId="1874787584" sldId="304"/>
        </pc:sldMkLst>
      </pc:sldChg>
      <pc:sldChg chg="modSp">
        <pc:chgData name="Jeremy Becnel" userId="83c67da8-0358-45df-a8cb-c23f6394336a" providerId="ADAL" clId="{96BC7607-381A-4117-8F40-E0F7967E198D}" dt="2019-04-01T20:21:45.023" v="506" actId="20577"/>
        <pc:sldMkLst>
          <pc:docMk/>
          <pc:sldMk cId="3223107516" sldId="342"/>
        </pc:sldMkLst>
        <pc:spChg chg="mod">
          <ac:chgData name="Jeremy Becnel" userId="83c67da8-0358-45df-a8cb-c23f6394336a" providerId="ADAL" clId="{96BC7607-381A-4117-8F40-E0F7967E198D}" dt="2019-04-01T20:21:45.023" v="506" actId="20577"/>
          <ac:spMkLst>
            <pc:docMk/>
            <pc:sldMk cId="3223107516" sldId="342"/>
            <ac:spMk id="3" creationId="{00000000-0000-0000-0000-000000000000}"/>
          </ac:spMkLst>
        </pc:spChg>
      </pc:sldChg>
      <pc:sldChg chg="modSp">
        <pc:chgData name="Jeremy Becnel" userId="83c67da8-0358-45df-a8cb-c23f6394336a" providerId="ADAL" clId="{96BC7607-381A-4117-8F40-E0F7967E198D}" dt="2019-04-04T13:32:17.142" v="1539" actId="20577"/>
        <pc:sldMkLst>
          <pc:docMk/>
          <pc:sldMk cId="1867444736" sldId="345"/>
        </pc:sldMkLst>
        <pc:spChg chg="mod">
          <ac:chgData name="Jeremy Becnel" userId="83c67da8-0358-45df-a8cb-c23f6394336a" providerId="ADAL" clId="{96BC7607-381A-4117-8F40-E0F7967E198D}" dt="2019-04-04T13:32:17.142" v="1539" actId="20577"/>
          <ac:spMkLst>
            <pc:docMk/>
            <pc:sldMk cId="1867444736" sldId="345"/>
            <ac:spMk id="7" creationId="{00000000-0000-0000-0000-000000000000}"/>
          </ac:spMkLst>
        </pc:spChg>
      </pc:sldChg>
      <pc:sldChg chg="modSp modAnim">
        <pc:chgData name="Jeremy Becnel" userId="83c67da8-0358-45df-a8cb-c23f6394336a" providerId="ADAL" clId="{96BC7607-381A-4117-8F40-E0F7967E198D}" dt="2019-04-04T13:37:40.761" v="1617" actId="114"/>
        <pc:sldMkLst>
          <pc:docMk/>
          <pc:sldMk cId="1509236771" sldId="349"/>
        </pc:sldMkLst>
        <pc:spChg chg="mod">
          <ac:chgData name="Jeremy Becnel" userId="83c67da8-0358-45df-a8cb-c23f6394336a" providerId="ADAL" clId="{96BC7607-381A-4117-8F40-E0F7967E198D}" dt="2019-04-04T13:37:40.761" v="1617" actId="114"/>
          <ac:spMkLst>
            <pc:docMk/>
            <pc:sldMk cId="1509236771" sldId="349"/>
            <ac:spMk id="13" creationId="{00000000-0000-0000-0000-000000000000}"/>
          </ac:spMkLst>
        </pc:spChg>
      </pc:sldChg>
    </pc:docChg>
  </pc:docChgLst>
  <pc:docChgLst>
    <pc:chgData name="Jeremy Becnel" userId="83c67da8-0358-45df-a8cb-c23f6394336a" providerId="ADAL" clId="{15190C29-344F-4AA7-895A-445858EC15A0}"/>
    <pc:docChg chg="modSld">
      <pc:chgData name="Jeremy Becnel" userId="83c67da8-0358-45df-a8cb-c23f6394336a" providerId="ADAL" clId="{15190C29-344F-4AA7-895A-445858EC15A0}" dt="2019-05-10T14:50:04.700" v="5" actId="20577"/>
      <pc:docMkLst>
        <pc:docMk/>
      </pc:docMkLst>
      <pc:sldChg chg="modSp">
        <pc:chgData name="Jeremy Becnel" userId="83c67da8-0358-45df-a8cb-c23f6394336a" providerId="ADAL" clId="{15190C29-344F-4AA7-895A-445858EC15A0}" dt="2019-05-10T14:50:04.700" v="5" actId="20577"/>
        <pc:sldMkLst>
          <pc:docMk/>
          <pc:sldMk cId="1874787584" sldId="304"/>
        </pc:sldMkLst>
        <pc:spChg chg="mod">
          <ac:chgData name="Jeremy Becnel" userId="83c67da8-0358-45df-a8cb-c23f6394336a" providerId="ADAL" clId="{15190C29-344F-4AA7-895A-445858EC15A0}" dt="2019-05-10T14:50:04.700" v="5" actId="20577"/>
          <ac:spMkLst>
            <pc:docMk/>
            <pc:sldMk cId="1874787584" sldId="304"/>
            <ac:spMk id="12" creationId="{00000000-0000-0000-0000-000000000000}"/>
          </ac:spMkLst>
        </pc:spChg>
      </pc:sldChg>
    </pc:docChg>
  </pc:docChgLst>
  <pc:docChgLst>
    <pc:chgData name="Jeremy Becnel" userId="83c67da8-0358-45df-a8cb-c23f6394336a" providerId="ADAL" clId="{C1EC78A7-252D-472B-A6A8-DFD0369D0E6B}"/>
    <pc:docChg chg="custSel addSld delSld modSld modSection">
      <pc:chgData name="Jeremy Becnel" userId="83c67da8-0358-45df-a8cb-c23f6394336a" providerId="ADAL" clId="{C1EC78A7-252D-472B-A6A8-DFD0369D0E6B}" dt="2019-04-04T02:33:39.308" v="5636" actId="20577"/>
      <pc:docMkLst>
        <pc:docMk/>
      </pc:docMkLst>
      <pc:sldChg chg="addSp delSp modSp delAnim modAnim">
        <pc:chgData name="Jeremy Becnel" userId="83c67da8-0358-45df-a8cb-c23f6394336a" providerId="ADAL" clId="{C1EC78A7-252D-472B-A6A8-DFD0369D0E6B}" dt="2019-04-03T23:34:59.053" v="2727"/>
        <pc:sldMkLst>
          <pc:docMk/>
          <pc:sldMk cId="1874787584" sldId="304"/>
        </pc:sldMkLst>
        <pc:spChg chg="del">
          <ac:chgData name="Jeremy Becnel" userId="83c67da8-0358-45df-a8cb-c23f6394336a" providerId="ADAL" clId="{C1EC78A7-252D-472B-A6A8-DFD0369D0E6B}" dt="2019-04-03T23:10:23.563" v="2208" actId="478"/>
          <ac:spMkLst>
            <pc:docMk/>
            <pc:sldMk cId="1874787584" sldId="304"/>
            <ac:spMk id="7" creationId="{787E5760-AF34-4143-B285-EA38F3EC503E}"/>
          </ac:spMkLst>
        </pc:spChg>
        <pc:spChg chg="mod">
          <ac:chgData name="Jeremy Becnel" userId="83c67da8-0358-45df-a8cb-c23f6394336a" providerId="ADAL" clId="{C1EC78A7-252D-472B-A6A8-DFD0369D0E6B}" dt="2019-04-03T23:34:12.238" v="2724" actId="14100"/>
          <ac:spMkLst>
            <pc:docMk/>
            <pc:sldMk cId="1874787584" sldId="304"/>
            <ac:spMk id="12" creationId="{00000000-0000-0000-0000-000000000000}"/>
          </ac:spMkLst>
        </pc:spChg>
        <pc:spChg chg="del">
          <ac:chgData name="Jeremy Becnel" userId="83c67da8-0358-45df-a8cb-c23f6394336a" providerId="ADAL" clId="{C1EC78A7-252D-472B-A6A8-DFD0369D0E6B}" dt="2019-04-03T23:10:20.788" v="2207" actId="478"/>
          <ac:spMkLst>
            <pc:docMk/>
            <pc:sldMk cId="1874787584" sldId="304"/>
            <ac:spMk id="13" creationId="{00000000-0000-0000-0000-000000000000}"/>
          </ac:spMkLst>
        </pc:spChg>
        <pc:picChg chg="add del mod modCrop">
          <ac:chgData name="Jeremy Becnel" userId="83c67da8-0358-45df-a8cb-c23f6394336a" providerId="ADAL" clId="{C1EC78A7-252D-472B-A6A8-DFD0369D0E6B}" dt="2019-04-03T23:33:56.526" v="2720" actId="478"/>
          <ac:picMkLst>
            <pc:docMk/>
            <pc:sldMk cId="1874787584" sldId="304"/>
            <ac:picMk id="3" creationId="{0B6CEA93-9C72-4F78-BCCE-9DC1DC70F43A}"/>
          </ac:picMkLst>
        </pc:picChg>
        <pc:picChg chg="add mod">
          <ac:chgData name="Jeremy Becnel" userId="83c67da8-0358-45df-a8cb-c23f6394336a" providerId="ADAL" clId="{C1EC78A7-252D-472B-A6A8-DFD0369D0E6B}" dt="2019-04-03T23:34:07.343" v="2723" actId="14100"/>
          <ac:picMkLst>
            <pc:docMk/>
            <pc:sldMk cId="1874787584" sldId="304"/>
            <ac:picMk id="4" creationId="{C039A9DE-27D0-46D3-9976-B62763AD5E28}"/>
          </ac:picMkLst>
        </pc:picChg>
      </pc:sldChg>
      <pc:sldChg chg="modSp">
        <pc:chgData name="Jeremy Becnel" userId="83c67da8-0358-45df-a8cb-c23f6394336a" providerId="ADAL" clId="{C1EC78A7-252D-472B-A6A8-DFD0369D0E6B}" dt="2019-04-03T23:41:39.049" v="3092" actId="20577"/>
        <pc:sldMkLst>
          <pc:docMk/>
          <pc:sldMk cId="3223107516" sldId="342"/>
        </pc:sldMkLst>
        <pc:spChg chg="mod">
          <ac:chgData name="Jeremy Becnel" userId="83c67da8-0358-45df-a8cb-c23f6394336a" providerId="ADAL" clId="{C1EC78A7-252D-472B-A6A8-DFD0369D0E6B}" dt="2019-04-03T23:41:39.049" v="3092" actId="20577"/>
          <ac:spMkLst>
            <pc:docMk/>
            <pc:sldMk cId="3223107516" sldId="342"/>
            <ac:spMk id="3" creationId="{00000000-0000-0000-0000-000000000000}"/>
          </ac:spMkLst>
        </pc:spChg>
      </pc:sldChg>
      <pc:sldChg chg="addSp delSp modSp delAnim modAnim">
        <pc:chgData name="Jeremy Becnel" userId="83c67da8-0358-45df-a8cb-c23f6394336a" providerId="ADAL" clId="{C1EC78A7-252D-472B-A6A8-DFD0369D0E6B}" dt="2019-04-03T23:07:20.275" v="2205" actId="14100"/>
        <pc:sldMkLst>
          <pc:docMk/>
          <pc:sldMk cId="1867444736" sldId="345"/>
        </pc:sldMkLst>
        <pc:spChg chg="mod">
          <ac:chgData name="Jeremy Becnel" userId="83c67da8-0358-45df-a8cb-c23f6394336a" providerId="ADAL" clId="{C1EC78A7-252D-472B-A6A8-DFD0369D0E6B}" dt="2019-04-03T23:07:20.275" v="2205" actId="14100"/>
          <ac:spMkLst>
            <pc:docMk/>
            <pc:sldMk cId="1867444736" sldId="345"/>
            <ac:spMk id="7" creationId="{00000000-0000-0000-0000-000000000000}"/>
          </ac:spMkLst>
        </pc:spChg>
        <pc:spChg chg="del">
          <ac:chgData name="Jeremy Becnel" userId="83c67da8-0358-45df-a8cb-c23f6394336a" providerId="ADAL" clId="{C1EC78A7-252D-472B-A6A8-DFD0369D0E6B}" dt="2019-04-03T23:00:25.112" v="1778" actId="478"/>
          <ac:spMkLst>
            <pc:docMk/>
            <pc:sldMk cId="1867444736" sldId="345"/>
            <ac:spMk id="8" creationId="{D00E3BC3-7E45-4F65-B038-8AC9B9E41C10}"/>
          </ac:spMkLst>
        </pc:spChg>
        <pc:spChg chg="del">
          <ac:chgData name="Jeremy Becnel" userId="83c67da8-0358-45df-a8cb-c23f6394336a" providerId="ADAL" clId="{C1EC78A7-252D-472B-A6A8-DFD0369D0E6B}" dt="2019-04-03T23:00:27.637" v="1779" actId="478"/>
          <ac:spMkLst>
            <pc:docMk/>
            <pc:sldMk cId="1867444736" sldId="345"/>
            <ac:spMk id="9" creationId="{00000000-0000-0000-0000-000000000000}"/>
          </ac:spMkLst>
        </pc:spChg>
        <pc:spChg chg="add mod">
          <ac:chgData name="Jeremy Becnel" userId="83c67da8-0358-45df-a8cb-c23f6394336a" providerId="ADAL" clId="{C1EC78A7-252D-472B-A6A8-DFD0369D0E6B}" dt="2019-04-03T23:01:02.791" v="1805" actId="14100"/>
          <ac:spMkLst>
            <pc:docMk/>
            <pc:sldMk cId="1867444736" sldId="345"/>
            <ac:spMk id="11" creationId="{D9ACDB9C-FD8F-48DE-B159-F9B3095EF61B}"/>
          </ac:spMkLst>
        </pc:spChg>
        <pc:picChg chg="del">
          <ac:chgData name="Jeremy Becnel" userId="83c67da8-0358-45df-a8cb-c23f6394336a" providerId="ADAL" clId="{C1EC78A7-252D-472B-A6A8-DFD0369D0E6B}" dt="2019-04-03T23:07:08.418" v="2203" actId="478"/>
          <ac:picMkLst>
            <pc:docMk/>
            <pc:sldMk cId="1867444736" sldId="345"/>
            <ac:picMk id="3" creationId="{B9782EA2-4038-415C-8427-78FB6D9A0779}"/>
          </ac:picMkLst>
        </pc:picChg>
      </pc:sldChg>
      <pc:sldChg chg="modSp">
        <pc:chgData name="Jeremy Becnel" userId="83c67da8-0358-45df-a8cb-c23f6394336a" providerId="ADAL" clId="{C1EC78A7-252D-472B-A6A8-DFD0369D0E6B}" dt="2019-04-04T00:04:11.445" v="3975" actId="20577"/>
        <pc:sldMkLst>
          <pc:docMk/>
          <pc:sldMk cId="1509236771" sldId="349"/>
        </pc:sldMkLst>
        <pc:spChg chg="mod">
          <ac:chgData name="Jeremy Becnel" userId="83c67da8-0358-45df-a8cb-c23f6394336a" providerId="ADAL" clId="{C1EC78A7-252D-472B-A6A8-DFD0369D0E6B}" dt="2019-04-03T23:42:43.050" v="3140" actId="27636"/>
          <ac:spMkLst>
            <pc:docMk/>
            <pc:sldMk cId="1509236771" sldId="349"/>
            <ac:spMk id="2" creationId="{00000000-0000-0000-0000-000000000000}"/>
          </ac:spMkLst>
        </pc:spChg>
        <pc:spChg chg="mod">
          <ac:chgData name="Jeremy Becnel" userId="83c67da8-0358-45df-a8cb-c23f6394336a" providerId="ADAL" clId="{C1EC78A7-252D-472B-A6A8-DFD0369D0E6B}" dt="2019-04-04T00:04:11.445" v="3975" actId="20577"/>
          <ac:spMkLst>
            <pc:docMk/>
            <pc:sldMk cId="1509236771" sldId="349"/>
            <ac:spMk id="13" creationId="{00000000-0000-0000-0000-000000000000}"/>
          </ac:spMkLst>
        </pc:spChg>
      </pc:sldChg>
      <pc:sldChg chg="delSp modSp delAnim">
        <pc:chgData name="Jeremy Becnel" userId="83c67da8-0358-45df-a8cb-c23f6394336a" providerId="ADAL" clId="{C1EC78A7-252D-472B-A6A8-DFD0369D0E6B}" dt="2019-04-03T23:42:04.041" v="3120" actId="20577"/>
        <pc:sldMkLst>
          <pc:docMk/>
          <pc:sldMk cId="4131356800" sldId="355"/>
        </pc:sldMkLst>
        <pc:spChg chg="mod">
          <ac:chgData name="Jeremy Becnel" userId="83c67da8-0358-45df-a8cb-c23f6394336a" providerId="ADAL" clId="{C1EC78A7-252D-472B-A6A8-DFD0369D0E6B}" dt="2019-04-03T23:42:04.041" v="3120" actId="20577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C1EC78A7-252D-472B-A6A8-DFD0369D0E6B}" dt="2019-04-03T23:37:36.021" v="2733" actId="20577"/>
          <ac:spMkLst>
            <pc:docMk/>
            <pc:sldMk cId="4131356800" sldId="355"/>
            <ac:spMk id="13" creationId="{00000000-0000-0000-0000-000000000000}"/>
          </ac:spMkLst>
        </pc:spChg>
        <pc:picChg chg="del">
          <ac:chgData name="Jeremy Becnel" userId="83c67da8-0358-45df-a8cb-c23f6394336a" providerId="ADAL" clId="{C1EC78A7-252D-472B-A6A8-DFD0369D0E6B}" dt="2019-04-03T23:36:01.616" v="2729" actId="478"/>
          <ac:picMkLst>
            <pc:docMk/>
            <pc:sldMk cId="4131356800" sldId="355"/>
            <ac:picMk id="7" creationId="{E3C28658-B7A1-4446-8137-A7945F9404AF}"/>
          </ac:picMkLst>
        </pc:picChg>
      </pc:sldChg>
    </pc:docChg>
  </pc:docChgLst>
  <pc:docChgLst>
    <pc:chgData name="Jeremy Becnel" userId="83c67da8-0358-45df-a8cb-c23f6394336a" providerId="ADAL" clId="{B46D7415-D8E4-4215-8CB7-F73090BBCB7A}"/>
    <pc:docChg chg="undo custSel addSld delSld modSld sldOrd modSection">
      <pc:chgData name="Jeremy Becnel" userId="83c67da8-0358-45df-a8cb-c23f6394336a" providerId="ADAL" clId="{B46D7415-D8E4-4215-8CB7-F73090BBCB7A}" dt="2019-04-12T21:47:40.595" v="4524" actId="1035"/>
      <pc:docMkLst>
        <pc:docMk/>
      </pc:docMkLst>
      <pc:sldChg chg="modSp">
        <pc:chgData name="Jeremy Becnel" userId="83c67da8-0358-45df-a8cb-c23f6394336a" providerId="ADAL" clId="{B46D7415-D8E4-4215-8CB7-F73090BBCB7A}" dt="2019-04-12T20:07:16.863" v="24" actId="20577"/>
        <pc:sldMkLst>
          <pc:docMk/>
          <pc:sldMk cId="1953484933" sldId="256"/>
        </pc:sldMkLst>
        <pc:spChg chg="mod">
          <ac:chgData name="Jeremy Becnel" userId="83c67da8-0358-45df-a8cb-c23f6394336a" providerId="ADAL" clId="{B46D7415-D8E4-4215-8CB7-F73090BBCB7A}" dt="2019-04-12T20:07:16.863" v="24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addSp delSp modSp delAnim">
        <pc:chgData name="Jeremy Becnel" userId="83c67da8-0358-45df-a8cb-c23f6394336a" providerId="ADAL" clId="{B46D7415-D8E4-4215-8CB7-F73090BBCB7A}" dt="2019-04-12T21:31:19.163" v="3910" actId="255"/>
        <pc:sldMkLst>
          <pc:docMk/>
          <pc:sldMk cId="1807386150" sldId="303"/>
        </pc:sldMkLst>
        <pc:spChg chg="mod">
          <ac:chgData name="Jeremy Becnel" userId="83c67da8-0358-45df-a8cb-c23f6394336a" providerId="ADAL" clId="{B46D7415-D8E4-4215-8CB7-F73090BBCB7A}" dt="2019-04-12T21:21:46.972" v="3280" actId="20577"/>
          <ac:spMkLst>
            <pc:docMk/>
            <pc:sldMk cId="1807386150" sldId="303"/>
            <ac:spMk id="2" creationId="{00000000-0000-0000-0000-000000000000}"/>
          </ac:spMkLst>
        </pc:spChg>
        <pc:spChg chg="add mod">
          <ac:chgData name="Jeremy Becnel" userId="83c67da8-0358-45df-a8cb-c23f6394336a" providerId="ADAL" clId="{B46D7415-D8E4-4215-8CB7-F73090BBCB7A}" dt="2019-04-12T21:31:19.163" v="3910" actId="255"/>
          <ac:spMkLst>
            <pc:docMk/>
            <pc:sldMk cId="1807386150" sldId="303"/>
            <ac:spMk id="3" creationId="{D8719BE4-ACCD-455D-ADB3-592B7A2D6EF4}"/>
          </ac:spMkLst>
        </pc:spChg>
        <pc:spChg chg="del">
          <ac:chgData name="Jeremy Becnel" userId="83c67da8-0358-45df-a8cb-c23f6394336a" providerId="ADAL" clId="{B46D7415-D8E4-4215-8CB7-F73090BBCB7A}" dt="2019-04-12T21:31:08.519" v="3909" actId="478"/>
          <ac:spMkLst>
            <pc:docMk/>
            <pc:sldMk cId="1807386150" sldId="303"/>
            <ac:spMk id="6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29:00.054" v="3835" actId="14100"/>
          <ac:spMkLst>
            <pc:docMk/>
            <pc:sldMk cId="1807386150" sldId="303"/>
            <ac:spMk id="7" creationId="{00000000-0000-0000-0000-000000000000}"/>
          </ac:spMkLst>
        </pc:spChg>
        <pc:spChg chg="del">
          <ac:chgData name="Jeremy Becnel" userId="83c67da8-0358-45df-a8cb-c23f6394336a" providerId="ADAL" clId="{B46D7415-D8E4-4215-8CB7-F73090BBCB7A}" dt="2019-04-12T21:23:28.740" v="3332" actId="478"/>
          <ac:spMkLst>
            <pc:docMk/>
            <pc:sldMk cId="1807386150" sldId="303"/>
            <ac:spMk id="8" creationId="{00000000-0000-0000-0000-000000000000}"/>
          </ac:spMkLst>
        </pc:spChg>
        <pc:spChg chg="del">
          <ac:chgData name="Jeremy Becnel" userId="83c67da8-0358-45df-a8cb-c23f6394336a" providerId="ADAL" clId="{B46D7415-D8E4-4215-8CB7-F73090BBCB7A}" dt="2019-04-12T21:23:30.143" v="3333" actId="478"/>
          <ac:spMkLst>
            <pc:docMk/>
            <pc:sldMk cId="1807386150" sldId="303"/>
            <ac:spMk id="9" creationId="{00000000-0000-0000-0000-000000000000}"/>
          </ac:spMkLst>
        </pc:spChg>
        <pc:spChg chg="del">
          <ac:chgData name="Jeremy Becnel" userId="83c67da8-0358-45df-a8cb-c23f6394336a" providerId="ADAL" clId="{B46D7415-D8E4-4215-8CB7-F73090BBCB7A}" dt="2019-04-12T21:31:05.963" v="3908" actId="478"/>
          <ac:spMkLst>
            <pc:docMk/>
            <pc:sldMk cId="1807386150" sldId="303"/>
            <ac:spMk id="10" creationId="{00000000-0000-0000-0000-000000000000}"/>
          </ac:spMkLst>
        </pc:spChg>
      </pc:sldChg>
      <pc:sldChg chg="modSp modAnim">
        <pc:chgData name="Jeremy Becnel" userId="83c67da8-0358-45df-a8cb-c23f6394336a" providerId="ADAL" clId="{B46D7415-D8E4-4215-8CB7-F73090BBCB7A}" dt="2019-04-12T20:11:32.347" v="657" actId="255"/>
        <pc:sldMkLst>
          <pc:docMk/>
          <pc:sldMk cId="3223107516" sldId="342"/>
        </pc:sldMkLst>
        <pc:spChg chg="mod">
          <ac:chgData name="Jeremy Becnel" userId="83c67da8-0358-45df-a8cb-c23f6394336a" providerId="ADAL" clId="{B46D7415-D8E4-4215-8CB7-F73090BBCB7A}" dt="2019-04-12T20:11:32.347" v="657" actId="255"/>
          <ac:spMkLst>
            <pc:docMk/>
            <pc:sldMk cId="3223107516" sldId="342"/>
            <ac:spMk id="3" creationId="{00000000-0000-0000-0000-000000000000}"/>
          </ac:spMkLst>
        </pc:spChg>
      </pc:sldChg>
      <pc:sldChg chg="modSp">
        <pc:chgData name="Jeremy Becnel" userId="83c67da8-0358-45df-a8cb-c23f6394336a" providerId="ADAL" clId="{B46D7415-D8E4-4215-8CB7-F73090BBCB7A}" dt="2019-04-12T21:23:17.046" v="3331" actId="14100"/>
        <pc:sldMkLst>
          <pc:docMk/>
          <pc:sldMk cId="2957258910" sldId="379"/>
        </pc:sldMkLst>
        <pc:spChg chg="mod">
          <ac:chgData name="Jeremy Becnel" userId="83c67da8-0358-45df-a8cb-c23f6394336a" providerId="ADAL" clId="{B46D7415-D8E4-4215-8CB7-F73090BBCB7A}" dt="2019-04-12T20:11:51.480" v="684" actId="20577"/>
          <ac:spMkLst>
            <pc:docMk/>
            <pc:sldMk cId="2957258910" sldId="379"/>
            <ac:spMk id="2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23:17.046" v="3331" actId="14100"/>
          <ac:spMkLst>
            <pc:docMk/>
            <pc:sldMk cId="2957258910" sldId="379"/>
            <ac:spMk id="3" creationId="{00000000-0000-0000-0000-000000000000}"/>
          </ac:spMkLst>
        </pc:spChg>
      </pc:sldChg>
      <pc:sldChg chg="addSp modSp modAnim">
        <pc:chgData name="Jeremy Becnel" userId="83c67da8-0358-45df-a8cb-c23f6394336a" providerId="ADAL" clId="{B46D7415-D8E4-4215-8CB7-F73090BBCB7A}" dt="2019-04-12T20:31:44.145" v="1487"/>
        <pc:sldMkLst>
          <pc:docMk/>
          <pc:sldMk cId="2221039119" sldId="383"/>
        </pc:sldMkLst>
        <pc:spChg chg="mod">
          <ac:chgData name="Jeremy Becnel" userId="83c67da8-0358-45df-a8cb-c23f6394336a" providerId="ADAL" clId="{B46D7415-D8E4-4215-8CB7-F73090BBCB7A}" dt="2019-04-12T20:29:54.824" v="1367" actId="20577"/>
          <ac:spMkLst>
            <pc:docMk/>
            <pc:sldMk cId="2221039119" sldId="383"/>
            <ac:spMk id="2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0:30:12.492" v="1370" actId="207"/>
          <ac:spMkLst>
            <pc:docMk/>
            <pc:sldMk cId="2221039119" sldId="383"/>
            <ac:spMk id="7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0:30:24.572" v="1375" actId="14100"/>
          <ac:spMkLst>
            <pc:docMk/>
            <pc:sldMk cId="2221039119" sldId="383"/>
            <ac:spMk id="8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0:30:28.427" v="1376" actId="1076"/>
          <ac:spMkLst>
            <pc:docMk/>
            <pc:sldMk cId="2221039119" sldId="383"/>
            <ac:spMk id="9" creationId="{00000000-0000-0000-0000-000000000000}"/>
          </ac:spMkLst>
        </pc:spChg>
        <pc:spChg chg="add mod">
          <ac:chgData name="Jeremy Becnel" userId="83c67da8-0358-45df-a8cb-c23f6394336a" providerId="ADAL" clId="{B46D7415-D8E4-4215-8CB7-F73090BBCB7A}" dt="2019-04-12T20:31:35.260" v="1484" actId="20577"/>
          <ac:spMkLst>
            <pc:docMk/>
            <pc:sldMk cId="2221039119" sldId="383"/>
            <ac:spMk id="11" creationId="{6DF0D19A-DF09-4E43-9031-EEC8A405EBB5}"/>
          </ac:spMkLst>
        </pc:spChg>
      </pc:sldChg>
      <pc:sldChg chg="modSp add ord modAnim">
        <pc:chgData name="Jeremy Becnel" userId="83c67da8-0358-45df-a8cb-c23f6394336a" providerId="ADAL" clId="{B46D7415-D8E4-4215-8CB7-F73090BBCB7A}" dt="2019-04-12T21:16:17.862" v="3149" actId="20577"/>
        <pc:sldMkLst>
          <pc:docMk/>
          <pc:sldMk cId="1686497555" sldId="384"/>
        </pc:sldMkLst>
        <pc:spChg chg="mod">
          <ac:chgData name="Jeremy Becnel" userId="83c67da8-0358-45df-a8cb-c23f6394336a" providerId="ADAL" clId="{B46D7415-D8E4-4215-8CB7-F73090BBCB7A}" dt="2019-04-12T20:32:25.785" v="1536" actId="20577"/>
          <ac:spMkLst>
            <pc:docMk/>
            <pc:sldMk cId="1686497555" sldId="384"/>
            <ac:spMk id="2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16:17.862" v="3149" actId="20577"/>
          <ac:spMkLst>
            <pc:docMk/>
            <pc:sldMk cId="1686497555" sldId="384"/>
            <ac:spMk id="3" creationId="{00000000-0000-0000-0000-000000000000}"/>
          </ac:spMkLst>
        </pc:spChg>
      </pc:sldChg>
      <pc:sldChg chg="addSp delSp modSp add ord modAnim">
        <pc:chgData name="Jeremy Becnel" userId="83c67da8-0358-45df-a8cb-c23f6394336a" providerId="ADAL" clId="{B46D7415-D8E4-4215-8CB7-F73090BBCB7A}" dt="2019-04-12T21:24:18.051" v="3391"/>
        <pc:sldMkLst>
          <pc:docMk/>
          <pc:sldMk cId="2560436414" sldId="385"/>
        </pc:sldMkLst>
        <pc:spChg chg="mod">
          <ac:chgData name="Jeremy Becnel" userId="83c67da8-0358-45df-a8cb-c23f6394336a" providerId="ADAL" clId="{B46D7415-D8E4-4215-8CB7-F73090BBCB7A}" dt="2019-04-12T20:46:14.946" v="2069" actId="20577"/>
          <ac:spMkLst>
            <pc:docMk/>
            <pc:sldMk cId="2560436414" sldId="385"/>
            <ac:spMk id="2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0:53:36.147" v="2283" actId="14100"/>
          <ac:spMkLst>
            <pc:docMk/>
            <pc:sldMk cId="2560436414" sldId="385"/>
            <ac:spMk id="3" creationId="{00000000-0000-0000-0000-000000000000}"/>
          </ac:spMkLst>
        </pc:spChg>
        <pc:spChg chg="add del mod">
          <ac:chgData name="Jeremy Becnel" userId="83c67da8-0358-45df-a8cb-c23f6394336a" providerId="ADAL" clId="{B46D7415-D8E4-4215-8CB7-F73090BBCB7A}" dt="2019-04-12T20:48:29.672" v="2089"/>
          <ac:spMkLst>
            <pc:docMk/>
            <pc:sldMk cId="2560436414" sldId="385"/>
            <ac:spMk id="4" creationId="{FCC30DCF-039D-48E5-8B48-23E5AF62D3E8}"/>
          </ac:spMkLst>
        </pc:spChg>
        <pc:spChg chg="add del mod">
          <ac:chgData name="Jeremy Becnel" userId="83c67da8-0358-45df-a8cb-c23f6394336a" providerId="ADAL" clId="{B46D7415-D8E4-4215-8CB7-F73090BBCB7A}" dt="2019-04-12T20:48:29.654" v="2087" actId="478"/>
          <ac:spMkLst>
            <pc:docMk/>
            <pc:sldMk cId="2560436414" sldId="385"/>
            <ac:spMk id="5" creationId="{F28FB975-475E-4C9E-95BB-CB089DBCC8F5}"/>
          </ac:spMkLst>
        </pc:spChg>
        <pc:spChg chg="add mod">
          <ac:chgData name="Jeremy Becnel" userId="83c67da8-0358-45df-a8cb-c23f6394336a" providerId="ADAL" clId="{B46D7415-D8E4-4215-8CB7-F73090BBCB7A}" dt="2019-04-12T20:55:32.407" v="2351" actId="20577"/>
          <ac:spMkLst>
            <pc:docMk/>
            <pc:sldMk cId="2560436414" sldId="385"/>
            <ac:spMk id="7" creationId="{09A55C37-165B-40EB-B187-0F1313F1F7A3}"/>
          </ac:spMkLst>
        </pc:spChg>
        <pc:spChg chg="add del mod">
          <ac:chgData name="Jeremy Becnel" userId="83c67da8-0358-45df-a8cb-c23f6394336a" providerId="ADAL" clId="{B46D7415-D8E4-4215-8CB7-F73090BBCB7A}" dt="2019-04-12T20:55:08.196" v="2296" actId="478"/>
          <ac:spMkLst>
            <pc:docMk/>
            <pc:sldMk cId="2560436414" sldId="385"/>
            <ac:spMk id="9" creationId="{C9281753-BD02-4C4F-9715-8475818BDCEE}"/>
          </ac:spMkLst>
        </pc:spChg>
        <pc:spChg chg="add del">
          <ac:chgData name="Jeremy Becnel" userId="83c67da8-0358-45df-a8cb-c23f6394336a" providerId="ADAL" clId="{B46D7415-D8E4-4215-8CB7-F73090BBCB7A}" dt="2019-04-12T20:53:49.046" v="2287"/>
          <ac:spMkLst>
            <pc:docMk/>
            <pc:sldMk cId="2560436414" sldId="385"/>
            <ac:spMk id="11" creationId="{C03D9715-E306-43E2-86CF-99677001E385}"/>
          </ac:spMkLst>
        </pc:spChg>
      </pc:sldChg>
      <pc:sldChg chg="delSp modSp add modAnim">
        <pc:chgData name="Jeremy Becnel" userId="83c67da8-0358-45df-a8cb-c23f6394336a" providerId="ADAL" clId="{B46D7415-D8E4-4215-8CB7-F73090BBCB7A}" dt="2019-04-12T21:24:30.910" v="3392"/>
        <pc:sldMkLst>
          <pc:docMk/>
          <pc:sldMk cId="420968614" sldId="386"/>
        </pc:sldMkLst>
        <pc:spChg chg="mod">
          <ac:chgData name="Jeremy Becnel" userId="83c67da8-0358-45df-a8cb-c23f6394336a" providerId="ADAL" clId="{B46D7415-D8E4-4215-8CB7-F73090BBCB7A}" dt="2019-04-12T20:54:53.458" v="2293" actId="14100"/>
          <ac:spMkLst>
            <pc:docMk/>
            <pc:sldMk cId="420968614" sldId="386"/>
            <ac:spMk id="3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0:59:32.712" v="2745" actId="20577"/>
          <ac:spMkLst>
            <pc:docMk/>
            <pc:sldMk cId="420968614" sldId="386"/>
            <ac:spMk id="7" creationId="{09A55C37-165B-40EB-B187-0F1313F1F7A3}"/>
          </ac:spMkLst>
        </pc:spChg>
        <pc:spChg chg="del">
          <ac:chgData name="Jeremy Becnel" userId="83c67da8-0358-45df-a8cb-c23f6394336a" providerId="ADAL" clId="{B46D7415-D8E4-4215-8CB7-F73090BBCB7A}" dt="2019-04-12T20:54:25.059" v="2289" actId="478"/>
          <ac:spMkLst>
            <pc:docMk/>
            <pc:sldMk cId="420968614" sldId="386"/>
            <ac:spMk id="9" creationId="{C9281753-BD02-4C4F-9715-8475818BDCEE}"/>
          </ac:spMkLst>
        </pc:spChg>
      </pc:sldChg>
      <pc:sldChg chg="delSp modSp add ord delAnim modAnim">
        <pc:chgData name="Jeremy Becnel" userId="83c67da8-0358-45df-a8cb-c23f6394336a" providerId="ADAL" clId="{B46D7415-D8E4-4215-8CB7-F73090BBCB7A}" dt="2019-04-12T21:24:38.488" v="3395"/>
        <pc:sldMkLst>
          <pc:docMk/>
          <pc:sldMk cId="2629391378" sldId="387"/>
        </pc:sldMkLst>
        <pc:spChg chg="mod">
          <ac:chgData name="Jeremy Becnel" userId="83c67da8-0358-45df-a8cb-c23f6394336a" providerId="ADAL" clId="{B46D7415-D8E4-4215-8CB7-F73090BBCB7A}" dt="2019-04-12T20:59:59.829" v="2781" actId="20577"/>
          <ac:spMkLst>
            <pc:docMk/>
            <pc:sldMk cId="2629391378" sldId="387"/>
            <ac:spMk id="2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20:07.748" v="3268" actId="14100"/>
          <ac:spMkLst>
            <pc:docMk/>
            <pc:sldMk cId="2629391378" sldId="387"/>
            <ac:spMk id="7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24:35.436" v="3394" actId="1035"/>
          <ac:spMkLst>
            <pc:docMk/>
            <pc:sldMk cId="2629391378" sldId="387"/>
            <ac:spMk id="8" creationId="{00000000-0000-0000-0000-000000000000}"/>
          </ac:spMkLst>
        </pc:spChg>
        <pc:spChg chg="del mod">
          <ac:chgData name="Jeremy Becnel" userId="83c67da8-0358-45df-a8cb-c23f6394336a" providerId="ADAL" clId="{B46D7415-D8E4-4215-8CB7-F73090BBCB7A}" dt="2019-04-12T21:18:55.828" v="3262" actId="478"/>
          <ac:spMkLst>
            <pc:docMk/>
            <pc:sldMk cId="2629391378" sldId="387"/>
            <ac:spMk id="9" creationId="{00000000-0000-0000-0000-000000000000}"/>
          </ac:spMkLst>
        </pc:spChg>
        <pc:spChg chg="del">
          <ac:chgData name="Jeremy Becnel" userId="83c67da8-0358-45df-a8cb-c23f6394336a" providerId="ADAL" clId="{B46D7415-D8E4-4215-8CB7-F73090BBCB7A}" dt="2019-04-12T21:00:21.333" v="2784" actId="478"/>
          <ac:spMkLst>
            <pc:docMk/>
            <pc:sldMk cId="2629391378" sldId="387"/>
            <ac:spMk id="11" creationId="{6DF0D19A-DF09-4E43-9031-EEC8A405EBB5}"/>
          </ac:spMkLst>
        </pc:spChg>
      </pc:sldChg>
      <pc:sldChg chg="addSp delSp modSp add ord modAnim">
        <pc:chgData name="Jeremy Becnel" userId="83c67da8-0358-45df-a8cb-c23f6394336a" providerId="ADAL" clId="{B46D7415-D8E4-4215-8CB7-F73090BBCB7A}" dt="2019-04-12T21:47:40.595" v="4524" actId="1035"/>
        <pc:sldMkLst>
          <pc:docMk/>
          <pc:sldMk cId="2289173977" sldId="388"/>
        </pc:sldMkLst>
        <pc:spChg chg="mod">
          <ac:chgData name="Jeremy Becnel" userId="83c67da8-0358-45df-a8cb-c23f6394336a" providerId="ADAL" clId="{B46D7415-D8E4-4215-8CB7-F73090BBCB7A}" dt="2019-04-12T21:39:12.079" v="3913"/>
          <ac:spMkLst>
            <pc:docMk/>
            <pc:sldMk cId="2289173977" sldId="388"/>
            <ac:spMk id="2" creationId="{00000000-0000-0000-0000-000000000000}"/>
          </ac:spMkLst>
        </pc:spChg>
        <pc:spChg chg="del">
          <ac:chgData name="Jeremy Becnel" userId="83c67da8-0358-45df-a8cb-c23f6394336a" providerId="ADAL" clId="{B46D7415-D8E4-4215-8CB7-F73090BBCB7A}" dt="2019-04-12T21:39:38.323" v="3914" actId="478"/>
          <ac:spMkLst>
            <pc:docMk/>
            <pc:sldMk cId="2289173977" sldId="388"/>
            <ac:spMk id="7" creationId="{00000000-0000-0000-0000-000000000000}"/>
          </ac:spMkLst>
        </pc:spChg>
        <pc:spChg chg="mod">
          <ac:chgData name="Jeremy Becnel" userId="83c67da8-0358-45df-a8cb-c23f6394336a" providerId="ADAL" clId="{B46D7415-D8E4-4215-8CB7-F73090BBCB7A}" dt="2019-04-12T21:45:12.118" v="4277" actId="1036"/>
          <ac:spMkLst>
            <pc:docMk/>
            <pc:sldMk cId="2289173977" sldId="388"/>
            <ac:spMk id="8" creationId="{00000000-0000-0000-0000-000000000000}"/>
          </ac:spMkLst>
        </pc:spChg>
        <pc:spChg chg="add mod">
          <ac:chgData name="Jeremy Becnel" userId="83c67da8-0358-45df-a8cb-c23f6394336a" providerId="ADAL" clId="{B46D7415-D8E4-4215-8CB7-F73090BBCB7A}" dt="2019-04-12T21:41:43.858" v="4008" actId="20577"/>
          <ac:spMkLst>
            <pc:docMk/>
            <pc:sldMk cId="2289173977" sldId="388"/>
            <ac:spMk id="9" creationId="{B6339295-15ED-4902-9CFA-E16F5A44FE7B}"/>
          </ac:spMkLst>
        </pc:spChg>
        <pc:spChg chg="add del mod">
          <ac:chgData name="Jeremy Becnel" userId="83c67da8-0358-45df-a8cb-c23f6394336a" providerId="ADAL" clId="{B46D7415-D8E4-4215-8CB7-F73090BBCB7A}" dt="2019-04-12T21:41:05.948" v="3933" actId="478"/>
          <ac:spMkLst>
            <pc:docMk/>
            <pc:sldMk cId="2289173977" sldId="388"/>
            <ac:spMk id="11" creationId="{73C57048-B488-4C87-8BA2-42EAA9446FDA}"/>
          </ac:spMkLst>
        </pc:spChg>
        <pc:spChg chg="add mod">
          <ac:chgData name="Jeremy Becnel" userId="83c67da8-0358-45df-a8cb-c23f6394336a" providerId="ADAL" clId="{B46D7415-D8E4-4215-8CB7-F73090BBCB7A}" dt="2019-04-12T21:47:40.595" v="4524" actId="1035"/>
          <ac:spMkLst>
            <pc:docMk/>
            <pc:sldMk cId="2289173977" sldId="388"/>
            <ac:spMk id="12" creationId="{1C039147-3E4B-4D62-BE41-F6976E12CC6C}"/>
          </ac:spMkLst>
        </pc:spChg>
      </pc:sldChg>
    </pc:docChg>
  </pc:docChgLst>
  <pc:docChgLst>
    <pc:chgData name="Jeremy Becnel" userId="83c67da8-0358-45df-a8cb-c23f6394336a" providerId="ADAL" clId="{2A8D5418-EDE4-4833-A398-F3A07A4AD086}"/>
    <pc:docChg chg="custSel addSld delSld modSld modSection">
      <pc:chgData name="Jeremy Becnel" userId="83c67da8-0358-45df-a8cb-c23f6394336a" providerId="ADAL" clId="{2A8D5418-EDE4-4833-A398-F3A07A4AD086}" dt="2019-03-22T01:20:11.078" v="6645" actId="12"/>
      <pc:docMkLst>
        <pc:docMk/>
      </pc:docMkLst>
      <pc:sldChg chg="modSp">
        <pc:chgData name="Jeremy Becnel" userId="83c67da8-0358-45df-a8cb-c23f6394336a" providerId="ADAL" clId="{2A8D5418-EDE4-4833-A398-F3A07A4AD086}" dt="2019-03-21T04:54:17.758" v="8" actId="20577"/>
        <pc:sldMkLst>
          <pc:docMk/>
          <pc:sldMk cId="1953484933" sldId="256"/>
        </pc:sldMkLst>
        <pc:spChg chg="mod">
          <ac:chgData name="Jeremy Becnel" userId="83c67da8-0358-45df-a8cb-c23f6394336a" providerId="ADAL" clId="{2A8D5418-EDE4-4833-A398-F3A07A4AD086}" dt="2019-03-21T04:54:17.758" v="8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modSp modAnim">
        <pc:chgData name="Jeremy Becnel" userId="83c67da8-0358-45df-a8cb-c23f6394336a" providerId="ADAL" clId="{2A8D5418-EDE4-4833-A398-F3A07A4AD086}" dt="2019-03-21T05:10:06.217" v="1297" actId="20577"/>
        <pc:sldMkLst>
          <pc:docMk/>
          <pc:sldMk cId="1807386150" sldId="303"/>
        </pc:sldMkLst>
        <pc:spChg chg="mod">
          <ac:chgData name="Jeremy Becnel" userId="83c67da8-0358-45df-a8cb-c23f6394336a" providerId="ADAL" clId="{2A8D5418-EDE4-4833-A398-F3A07A4AD086}" dt="2019-03-21T05:04:30.411" v="1188" actId="14100"/>
          <ac:spMkLst>
            <pc:docMk/>
            <pc:sldMk cId="1807386150" sldId="303"/>
            <ac:spMk id="7" creationId="{00000000-0000-0000-0000-000000000000}"/>
          </ac:spMkLst>
        </pc:spChg>
        <pc:spChg chg="mod">
          <ac:chgData name="Jeremy Becnel" userId="83c67da8-0358-45df-a8cb-c23f6394336a" providerId="ADAL" clId="{2A8D5418-EDE4-4833-A398-F3A07A4AD086}" dt="2019-03-21T05:10:06.217" v="1297" actId="20577"/>
          <ac:spMkLst>
            <pc:docMk/>
            <pc:sldMk cId="1807386150" sldId="303"/>
            <ac:spMk id="8" creationId="{00000000-0000-0000-0000-000000000000}"/>
          </ac:spMkLst>
        </pc:spChg>
        <pc:spChg chg="mod">
          <ac:chgData name="Jeremy Becnel" userId="83c67da8-0358-45df-a8cb-c23f6394336a" providerId="ADAL" clId="{2A8D5418-EDE4-4833-A398-F3A07A4AD086}" dt="2019-03-21T05:05:06.407" v="1230" actId="20577"/>
          <ac:spMkLst>
            <pc:docMk/>
            <pc:sldMk cId="1807386150" sldId="303"/>
            <ac:spMk id="9" creationId="{00000000-0000-0000-0000-000000000000}"/>
          </ac:spMkLst>
        </pc:spChg>
      </pc:sldChg>
      <pc:sldChg chg="addSp delSp modSp modAnim">
        <pc:chgData name="Jeremy Becnel" userId="83c67da8-0358-45df-a8cb-c23f6394336a" providerId="ADAL" clId="{2A8D5418-EDE4-4833-A398-F3A07A4AD086}" dt="2019-03-21T14:49:33.969" v="3094" actId="20577"/>
        <pc:sldMkLst>
          <pc:docMk/>
          <pc:sldMk cId="1874787584" sldId="304"/>
        </pc:sldMkLst>
        <pc:spChg chg="add mod">
          <ac:chgData name="Jeremy Becnel" userId="83c67da8-0358-45df-a8cb-c23f6394336a" providerId="ADAL" clId="{2A8D5418-EDE4-4833-A398-F3A07A4AD086}" dt="2019-03-21T14:49:33.969" v="3094" actId="20577"/>
          <ac:spMkLst>
            <pc:docMk/>
            <pc:sldMk cId="1874787584" sldId="304"/>
            <ac:spMk id="7" creationId="{787E5760-AF34-4143-B285-EA38F3EC503E}"/>
          </ac:spMkLst>
        </pc:spChg>
        <pc:spChg chg="add del">
          <ac:chgData name="Jeremy Becnel" userId="83c67da8-0358-45df-a8cb-c23f6394336a" providerId="ADAL" clId="{2A8D5418-EDE4-4833-A398-F3A07A4AD086}" dt="2019-03-21T14:32:17.183" v="2724"/>
          <ac:spMkLst>
            <pc:docMk/>
            <pc:sldMk cId="1874787584" sldId="304"/>
            <ac:spMk id="8" creationId="{1B38D1AC-AA0A-42FF-AADE-0C772FBFFC53}"/>
          </ac:spMkLst>
        </pc:spChg>
        <pc:spChg chg="mod">
          <ac:chgData name="Jeremy Becnel" userId="83c67da8-0358-45df-a8cb-c23f6394336a" providerId="ADAL" clId="{2A8D5418-EDE4-4833-A398-F3A07A4AD086}" dt="2019-03-21T14:31:22.397" v="2620" actId="313"/>
          <ac:spMkLst>
            <pc:docMk/>
            <pc:sldMk cId="1874787584" sldId="304"/>
            <ac:spMk id="12" creationId="{00000000-0000-0000-0000-000000000000}"/>
          </ac:spMkLst>
        </pc:spChg>
        <pc:spChg chg="mod">
          <ac:chgData name="Jeremy Becnel" userId="83c67da8-0358-45df-a8cb-c23f6394336a" providerId="ADAL" clId="{2A8D5418-EDE4-4833-A398-F3A07A4AD086}" dt="2019-03-21T14:38:43.136" v="2849" actId="255"/>
          <ac:spMkLst>
            <pc:docMk/>
            <pc:sldMk cId="1874787584" sldId="304"/>
            <ac:spMk id="13" creationId="{00000000-0000-0000-0000-000000000000}"/>
          </ac:spMkLst>
        </pc:spChg>
      </pc:sldChg>
      <pc:sldChg chg="modSp">
        <pc:chgData name="Jeremy Becnel" userId="83c67da8-0358-45df-a8cb-c23f6394336a" providerId="ADAL" clId="{2A8D5418-EDE4-4833-A398-F3A07A4AD086}" dt="2019-03-21T04:57:22.534" v="715" actId="255"/>
        <pc:sldMkLst>
          <pc:docMk/>
          <pc:sldMk cId="3223107516" sldId="342"/>
        </pc:sldMkLst>
        <pc:spChg chg="mod">
          <ac:chgData name="Jeremy Becnel" userId="83c67da8-0358-45df-a8cb-c23f6394336a" providerId="ADAL" clId="{2A8D5418-EDE4-4833-A398-F3A07A4AD086}" dt="2019-03-21T04:57:22.534" v="715" actId="255"/>
          <ac:spMkLst>
            <pc:docMk/>
            <pc:sldMk cId="3223107516" sldId="342"/>
            <ac:spMk id="3" creationId="{00000000-0000-0000-0000-000000000000}"/>
          </ac:spMkLst>
        </pc:spChg>
      </pc:sldChg>
      <pc:sldChg chg="addSp modSp modAnim">
        <pc:chgData name="Jeremy Becnel" userId="83c67da8-0358-45df-a8cb-c23f6394336a" providerId="ADAL" clId="{2A8D5418-EDE4-4833-A398-F3A07A4AD086}" dt="2019-03-21T05:19:33.133" v="1843"/>
        <pc:sldMkLst>
          <pc:docMk/>
          <pc:sldMk cId="1867444736" sldId="345"/>
        </pc:sldMkLst>
        <pc:spChg chg="mod">
          <ac:chgData name="Jeremy Becnel" userId="83c67da8-0358-45df-a8cb-c23f6394336a" providerId="ADAL" clId="{2A8D5418-EDE4-4833-A398-F3A07A4AD086}" dt="2019-03-21T05:18:29.582" v="1826" actId="14100"/>
          <ac:spMkLst>
            <pc:docMk/>
            <pc:sldMk cId="1867444736" sldId="345"/>
            <ac:spMk id="7" creationId="{00000000-0000-0000-0000-000000000000}"/>
          </ac:spMkLst>
        </pc:spChg>
        <pc:spChg chg="mod">
          <ac:chgData name="Jeremy Becnel" userId="83c67da8-0358-45df-a8cb-c23f6394336a" providerId="ADAL" clId="{2A8D5418-EDE4-4833-A398-F3A07A4AD086}" dt="2019-03-21T05:11:49.684" v="1325" actId="14100"/>
          <ac:spMkLst>
            <pc:docMk/>
            <pc:sldMk cId="1867444736" sldId="345"/>
            <ac:spMk id="8" creationId="{D00E3BC3-7E45-4F65-B038-8AC9B9E41C10}"/>
          </ac:spMkLst>
        </pc:spChg>
        <pc:spChg chg="mod">
          <ac:chgData name="Jeremy Becnel" userId="83c67da8-0358-45df-a8cb-c23f6394336a" providerId="ADAL" clId="{2A8D5418-EDE4-4833-A398-F3A07A4AD086}" dt="2019-03-21T05:11:53.059" v="1326" actId="14100"/>
          <ac:spMkLst>
            <pc:docMk/>
            <pc:sldMk cId="1867444736" sldId="345"/>
            <ac:spMk id="9" creationId="{00000000-0000-0000-0000-000000000000}"/>
          </ac:spMkLst>
        </pc:spChg>
        <pc:picChg chg="add mod">
          <ac:chgData name="Jeremy Becnel" userId="83c67da8-0358-45df-a8cb-c23f6394336a" providerId="ADAL" clId="{2A8D5418-EDE4-4833-A398-F3A07A4AD086}" dt="2019-03-21T05:19:30.267" v="1842" actId="1036"/>
          <ac:picMkLst>
            <pc:docMk/>
            <pc:sldMk cId="1867444736" sldId="345"/>
            <ac:picMk id="3" creationId="{B9782EA2-4038-415C-8427-78FB6D9A0779}"/>
          </ac:picMkLst>
        </pc:picChg>
      </pc:sldChg>
      <pc:sldChg chg="modSp modAnim">
        <pc:chgData name="Jeremy Becnel" userId="83c67da8-0358-45df-a8cb-c23f6394336a" providerId="ADAL" clId="{2A8D5418-EDE4-4833-A398-F3A07A4AD086}" dt="2019-03-21T16:29:58.743" v="5188" actId="20577"/>
        <pc:sldMkLst>
          <pc:docMk/>
          <pc:sldMk cId="1509236771" sldId="349"/>
        </pc:sldMkLst>
        <pc:spChg chg="mod">
          <ac:chgData name="Jeremy Becnel" userId="83c67da8-0358-45df-a8cb-c23f6394336a" providerId="ADAL" clId="{2A8D5418-EDE4-4833-A398-F3A07A4AD086}" dt="2019-03-21T16:29:58.743" v="5188" actId="20577"/>
          <ac:spMkLst>
            <pc:docMk/>
            <pc:sldMk cId="1509236771" sldId="349"/>
            <ac:spMk id="13" creationId="{00000000-0000-0000-0000-000000000000}"/>
          </ac:spMkLst>
        </pc:spChg>
      </pc:sldChg>
      <pc:sldChg chg="addSp delSp modSp modAnim">
        <pc:chgData name="Jeremy Becnel" userId="83c67da8-0358-45df-a8cb-c23f6394336a" providerId="ADAL" clId="{2A8D5418-EDE4-4833-A398-F3A07A4AD086}" dt="2019-03-21T15:56:56.852" v="3891"/>
        <pc:sldMkLst>
          <pc:docMk/>
          <pc:sldMk cId="4131356800" sldId="355"/>
        </pc:sldMkLst>
        <pc:spChg chg="mod">
          <ac:chgData name="Jeremy Becnel" userId="83c67da8-0358-45df-a8cb-c23f6394336a" providerId="ADAL" clId="{2A8D5418-EDE4-4833-A398-F3A07A4AD086}" dt="2019-03-21T15:56:21.254" v="3882" actId="20577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2A8D5418-EDE4-4833-A398-F3A07A4AD086}" dt="2019-03-21T15:38:35.573" v="3351" actId="114"/>
          <ac:spMkLst>
            <pc:docMk/>
            <pc:sldMk cId="4131356800" sldId="355"/>
            <ac:spMk id="13" creationId="{00000000-0000-0000-0000-000000000000}"/>
          </ac:spMkLst>
        </pc:spChg>
        <pc:picChg chg="add del mod">
          <ac:chgData name="Jeremy Becnel" userId="83c67da8-0358-45df-a8cb-c23f6394336a" providerId="ADAL" clId="{2A8D5418-EDE4-4833-A398-F3A07A4AD086}" dt="2019-03-21T15:56:32.277" v="3885"/>
          <ac:picMkLst>
            <pc:docMk/>
            <pc:sldMk cId="4131356800" sldId="355"/>
            <ac:picMk id="3" creationId="{8C50EEBE-8E78-43C9-86CB-CCD260C0A0AC}"/>
          </ac:picMkLst>
        </pc:picChg>
        <pc:picChg chg="add mod">
          <ac:chgData name="Jeremy Becnel" userId="83c67da8-0358-45df-a8cb-c23f6394336a" providerId="ADAL" clId="{2A8D5418-EDE4-4833-A398-F3A07A4AD086}" dt="2019-03-21T15:56:53.948" v="3890" actId="1076"/>
          <ac:picMkLst>
            <pc:docMk/>
            <pc:sldMk cId="4131356800" sldId="355"/>
            <ac:picMk id="7" creationId="{E3C28658-B7A1-4446-8137-A7945F9404AF}"/>
          </ac:picMkLst>
        </pc:picChg>
      </pc:sldChg>
    </pc:docChg>
  </pc:docChgLst>
  <pc:docChgLst>
    <pc:chgData name="Jeremy Becnel" userId="83c67da8-0358-45df-a8cb-c23f6394336a" providerId="ADAL" clId="{5E19130B-3188-4B07-AB85-9745FB26E48F}"/>
    <pc:docChg chg="undo custSel addSld delSld modSld modSection">
      <pc:chgData name="Jeremy Becnel" userId="83c67da8-0358-45df-a8cb-c23f6394336a" providerId="ADAL" clId="{5E19130B-3188-4B07-AB85-9745FB26E48F}" dt="2019-03-19T02:21:49.714" v="5581" actId="20577"/>
      <pc:docMkLst>
        <pc:docMk/>
      </pc:docMkLst>
      <pc:sldChg chg="modSp">
        <pc:chgData name="Jeremy Becnel" userId="83c67da8-0358-45df-a8cb-c23f6394336a" providerId="ADAL" clId="{5E19130B-3188-4B07-AB85-9745FB26E48F}" dt="2019-03-18T22:13:58.759" v="26" actId="20577"/>
        <pc:sldMkLst>
          <pc:docMk/>
          <pc:sldMk cId="1953484933" sldId="256"/>
        </pc:sldMkLst>
        <pc:spChg chg="mod">
          <ac:chgData name="Jeremy Becnel" userId="83c67da8-0358-45df-a8cb-c23f6394336a" providerId="ADAL" clId="{5E19130B-3188-4B07-AB85-9745FB26E48F}" dt="2019-03-18T22:13:58.759" v="26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modSp modAnim">
        <pc:chgData name="Jeremy Becnel" userId="83c67da8-0358-45df-a8cb-c23f6394336a" providerId="ADAL" clId="{5E19130B-3188-4B07-AB85-9745FB26E48F}" dt="2019-03-19T02:15:03.800" v="5572"/>
        <pc:sldMkLst>
          <pc:docMk/>
          <pc:sldMk cId="1807386150" sldId="303"/>
        </pc:sldMkLst>
        <pc:spChg chg="mod">
          <ac:chgData name="Jeremy Becnel" userId="83c67da8-0358-45df-a8cb-c23f6394336a" providerId="ADAL" clId="{5E19130B-3188-4B07-AB85-9745FB26E48F}" dt="2019-03-18T22:23:13.442" v="942" actId="14100"/>
          <ac:spMkLst>
            <pc:docMk/>
            <pc:sldMk cId="1807386150" sldId="303"/>
            <ac:spMk id="7" creationId="{00000000-0000-0000-0000-000000000000}"/>
          </ac:spMkLst>
        </pc:spChg>
        <pc:spChg chg="mod">
          <ac:chgData name="Jeremy Becnel" userId="83c67da8-0358-45df-a8cb-c23f6394336a" providerId="ADAL" clId="{5E19130B-3188-4B07-AB85-9745FB26E48F}" dt="2019-03-18T22:29:13.527" v="1274" actId="113"/>
          <ac:spMkLst>
            <pc:docMk/>
            <pc:sldMk cId="1807386150" sldId="303"/>
            <ac:spMk id="8" creationId="{00000000-0000-0000-0000-000000000000}"/>
          </ac:spMkLst>
        </pc:spChg>
        <pc:spChg chg="mod">
          <ac:chgData name="Jeremy Becnel" userId="83c67da8-0358-45df-a8cb-c23f6394336a" providerId="ADAL" clId="{5E19130B-3188-4B07-AB85-9745FB26E48F}" dt="2019-03-18T22:24:01.235" v="972" actId="20577"/>
          <ac:spMkLst>
            <pc:docMk/>
            <pc:sldMk cId="1807386150" sldId="303"/>
            <ac:spMk id="9" creationId="{00000000-0000-0000-0000-000000000000}"/>
          </ac:spMkLst>
        </pc:spChg>
      </pc:sldChg>
      <pc:sldChg chg="modSp modAnim">
        <pc:chgData name="Jeremy Becnel" userId="83c67da8-0358-45df-a8cb-c23f6394336a" providerId="ADAL" clId="{5E19130B-3188-4B07-AB85-9745FB26E48F}" dt="2019-03-19T00:17:18.382" v="2515"/>
        <pc:sldMkLst>
          <pc:docMk/>
          <pc:sldMk cId="1874787584" sldId="304"/>
        </pc:sldMkLst>
        <pc:spChg chg="mod">
          <ac:chgData name="Jeremy Becnel" userId="83c67da8-0358-45df-a8cb-c23f6394336a" providerId="ADAL" clId="{5E19130B-3188-4B07-AB85-9745FB26E48F}" dt="2019-03-18T23:28:47.516" v="2509" actId="20577"/>
          <ac:spMkLst>
            <pc:docMk/>
            <pc:sldMk cId="1874787584" sldId="304"/>
            <ac:spMk id="12" creationId="{00000000-0000-0000-0000-000000000000}"/>
          </ac:spMkLst>
        </pc:spChg>
        <pc:spChg chg="mod">
          <ac:chgData name="Jeremy Becnel" userId="83c67da8-0358-45df-a8cb-c23f6394336a" providerId="ADAL" clId="{5E19130B-3188-4B07-AB85-9745FB26E48F}" dt="2019-03-18T23:15:58.732" v="2130" actId="20577"/>
          <ac:spMkLst>
            <pc:docMk/>
            <pc:sldMk cId="1874787584" sldId="304"/>
            <ac:spMk id="13" creationId="{00000000-0000-0000-0000-000000000000}"/>
          </ac:spMkLst>
        </pc:spChg>
      </pc:sldChg>
      <pc:sldChg chg="modSp">
        <pc:chgData name="Jeremy Becnel" userId="83c67da8-0358-45df-a8cb-c23f6394336a" providerId="ADAL" clId="{5E19130B-3188-4B07-AB85-9745FB26E48F}" dt="2019-03-19T02:13:28.417" v="5567" actId="313"/>
        <pc:sldMkLst>
          <pc:docMk/>
          <pc:sldMk cId="3223107516" sldId="342"/>
        </pc:sldMkLst>
        <pc:spChg chg="mod">
          <ac:chgData name="Jeremy Becnel" userId="83c67da8-0358-45df-a8cb-c23f6394336a" providerId="ADAL" clId="{5E19130B-3188-4B07-AB85-9745FB26E48F}" dt="2019-03-19T02:13:28.417" v="5567" actId="313"/>
          <ac:spMkLst>
            <pc:docMk/>
            <pc:sldMk cId="3223107516" sldId="342"/>
            <ac:spMk id="3" creationId="{00000000-0000-0000-0000-000000000000}"/>
          </ac:spMkLst>
        </pc:spChg>
      </pc:sldChg>
      <pc:sldChg chg="addSp modSp modAnim">
        <pc:chgData name="Jeremy Becnel" userId="83c67da8-0358-45df-a8cb-c23f6394336a" providerId="ADAL" clId="{5E19130B-3188-4B07-AB85-9745FB26E48F}" dt="2019-03-19T02:16:04.888" v="5575"/>
        <pc:sldMkLst>
          <pc:docMk/>
          <pc:sldMk cId="1867444736" sldId="345"/>
        </pc:sldMkLst>
        <pc:spChg chg="mod">
          <ac:chgData name="Jeremy Becnel" userId="83c67da8-0358-45df-a8cb-c23f6394336a" providerId="ADAL" clId="{5E19130B-3188-4B07-AB85-9745FB26E48F}" dt="2019-03-18T22:53:32.565" v="1775" actId="20577"/>
          <ac:spMkLst>
            <pc:docMk/>
            <pc:sldMk cId="1867444736" sldId="345"/>
            <ac:spMk id="7" creationId="{00000000-0000-0000-0000-000000000000}"/>
          </ac:spMkLst>
        </pc:spChg>
        <pc:spChg chg="add mod">
          <ac:chgData name="Jeremy Becnel" userId="83c67da8-0358-45df-a8cb-c23f6394336a" providerId="ADAL" clId="{5E19130B-3188-4B07-AB85-9745FB26E48F}" dt="2019-03-18T22:36:13.158" v="1502" actId="1038"/>
          <ac:spMkLst>
            <pc:docMk/>
            <pc:sldMk cId="1867444736" sldId="345"/>
            <ac:spMk id="8" creationId="{D00E3BC3-7E45-4F65-B038-8AC9B9E41C10}"/>
          </ac:spMkLst>
        </pc:spChg>
        <pc:spChg chg="mod">
          <ac:chgData name="Jeremy Becnel" userId="83c67da8-0358-45df-a8cb-c23f6394336a" providerId="ADAL" clId="{5E19130B-3188-4B07-AB85-9745FB26E48F}" dt="2019-03-18T22:36:19.076" v="1515" actId="1037"/>
          <ac:spMkLst>
            <pc:docMk/>
            <pc:sldMk cId="1867444736" sldId="345"/>
            <ac:spMk id="9" creationId="{00000000-0000-0000-0000-000000000000}"/>
          </ac:spMkLst>
        </pc:spChg>
      </pc:sldChg>
      <pc:sldChg chg="modSp modAnim">
        <pc:chgData name="Jeremy Becnel" userId="83c67da8-0358-45df-a8cb-c23f6394336a" providerId="ADAL" clId="{5E19130B-3188-4B07-AB85-9745FB26E48F}" dt="2019-03-19T01:52:30.693" v="4329"/>
        <pc:sldMkLst>
          <pc:docMk/>
          <pc:sldMk cId="1509236771" sldId="349"/>
        </pc:sldMkLst>
        <pc:spChg chg="mod">
          <ac:chgData name="Jeremy Becnel" userId="83c67da8-0358-45df-a8cb-c23f6394336a" providerId="ADAL" clId="{5E19130B-3188-4B07-AB85-9745FB26E48F}" dt="2019-03-19T01:28:55.057" v="3404" actId="20577"/>
          <ac:spMkLst>
            <pc:docMk/>
            <pc:sldMk cId="1509236771" sldId="349"/>
            <ac:spMk id="2" creationId="{00000000-0000-0000-0000-000000000000}"/>
          </ac:spMkLst>
        </pc:spChg>
        <pc:spChg chg="mod">
          <ac:chgData name="Jeremy Becnel" userId="83c67da8-0358-45df-a8cb-c23f6394336a" providerId="ADAL" clId="{5E19130B-3188-4B07-AB85-9745FB26E48F}" dt="2019-03-19T01:52:17.869" v="4328" actId="20577"/>
          <ac:spMkLst>
            <pc:docMk/>
            <pc:sldMk cId="1509236771" sldId="349"/>
            <ac:spMk id="13" creationId="{00000000-0000-0000-0000-000000000000}"/>
          </ac:spMkLst>
        </pc:spChg>
      </pc:sldChg>
      <pc:sldChg chg="modSp modAnim">
        <pc:chgData name="Jeremy Becnel" userId="83c67da8-0358-45df-a8cb-c23f6394336a" providerId="ADAL" clId="{5E19130B-3188-4B07-AB85-9745FB26E48F}" dt="2019-03-19T01:57:13.467" v="4658" actId="313"/>
        <pc:sldMkLst>
          <pc:docMk/>
          <pc:sldMk cId="4131356800" sldId="355"/>
        </pc:sldMkLst>
        <pc:spChg chg="mod">
          <ac:chgData name="Jeremy Becnel" userId="83c67da8-0358-45df-a8cb-c23f6394336a" providerId="ADAL" clId="{5E19130B-3188-4B07-AB85-9745FB26E48F}" dt="2019-03-19T01:57:13.467" v="4658" actId="313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5E19130B-3188-4B07-AB85-9745FB26E48F}" dt="2019-03-19T00:31:26.865" v="3137" actId="20577"/>
          <ac:spMkLst>
            <pc:docMk/>
            <pc:sldMk cId="4131356800" sldId="355"/>
            <ac:spMk id="13" creationId="{00000000-0000-0000-0000-000000000000}"/>
          </ac:spMkLst>
        </pc:spChg>
      </pc:sldChg>
    </pc:docChg>
  </pc:docChgLst>
  <pc:docChgLst>
    <pc:chgData name="Jeremy Becnel" userId="83c67da8-0358-45df-a8cb-c23f6394336a" providerId="ADAL" clId="{8C85B0B9-80DC-410D-A905-ED780A0D09DD}"/>
    <pc:docChg chg="custSel addSld delSld modSld modSection">
      <pc:chgData name="Jeremy Becnel" userId="83c67da8-0358-45df-a8cb-c23f6394336a" providerId="ADAL" clId="{8C85B0B9-80DC-410D-A905-ED780A0D09DD}" dt="2019-04-14T21:25:33.407" v="3913" actId="20577"/>
      <pc:docMkLst>
        <pc:docMk/>
      </pc:docMkLst>
      <pc:sldChg chg="modAnim">
        <pc:chgData name="Jeremy Becnel" userId="83c67da8-0358-45df-a8cb-c23f6394336a" providerId="ADAL" clId="{8C85B0B9-80DC-410D-A905-ED780A0D09DD}" dt="2019-04-14T21:21:05.386" v="3872"/>
        <pc:sldMkLst>
          <pc:docMk/>
          <pc:sldMk cId="1807386150" sldId="303"/>
        </pc:sldMkLst>
      </pc:sldChg>
      <pc:sldChg chg="modSp">
        <pc:chgData name="Jeremy Becnel" userId="83c67da8-0358-45df-a8cb-c23f6394336a" providerId="ADAL" clId="{8C85B0B9-80DC-410D-A905-ED780A0D09DD}" dt="2019-04-14T16:27:47.264" v="1756" actId="1036"/>
        <pc:sldMkLst>
          <pc:docMk/>
          <pc:sldMk cId="1874787584" sldId="304"/>
        </pc:sldMkLst>
        <pc:spChg chg="mod">
          <ac:chgData name="Jeremy Becnel" userId="83c67da8-0358-45df-a8cb-c23f6394336a" providerId="ADAL" clId="{8C85B0B9-80DC-410D-A905-ED780A0D09DD}" dt="2019-04-14T16:27:34.764" v="1706" actId="14100"/>
          <ac:spMkLst>
            <pc:docMk/>
            <pc:sldMk cId="1874787584" sldId="304"/>
            <ac:spMk id="2" creationId="{00000000-0000-0000-0000-000000000000}"/>
          </ac:spMkLst>
        </pc:spChg>
        <pc:spChg chg="mod">
          <ac:chgData name="Jeremy Becnel" userId="83c67da8-0358-45df-a8cb-c23f6394336a" providerId="ADAL" clId="{8C85B0B9-80DC-410D-A905-ED780A0D09DD}" dt="2019-04-14T16:27:47.264" v="1756" actId="1036"/>
          <ac:spMkLst>
            <pc:docMk/>
            <pc:sldMk cId="1874787584" sldId="304"/>
            <ac:spMk id="12" creationId="{00000000-0000-0000-0000-000000000000}"/>
          </ac:spMkLst>
        </pc:spChg>
      </pc:sldChg>
      <pc:sldChg chg="addSp delSp modSp modAnim modNotesTx">
        <pc:chgData name="Jeremy Becnel" userId="83c67da8-0358-45df-a8cb-c23f6394336a" providerId="ADAL" clId="{8C85B0B9-80DC-410D-A905-ED780A0D09DD}" dt="2019-04-14T21:22:35.220" v="3912" actId="20577"/>
        <pc:sldMkLst>
          <pc:docMk/>
          <pc:sldMk cId="1867444736" sldId="345"/>
        </pc:sldMkLst>
        <pc:spChg chg="mod">
          <ac:chgData name="Jeremy Becnel" userId="83c67da8-0358-45df-a8cb-c23f6394336a" providerId="ADAL" clId="{8C85B0B9-80DC-410D-A905-ED780A0D09DD}" dt="2019-04-14T15:55:24.908" v="668" actId="27636"/>
          <ac:spMkLst>
            <pc:docMk/>
            <pc:sldMk cId="1867444736" sldId="345"/>
            <ac:spMk id="2" creationId="{00000000-0000-0000-0000-000000000000}"/>
          </ac:spMkLst>
        </pc:spChg>
        <pc:spChg chg="add mod">
          <ac:chgData name="Jeremy Becnel" userId="83c67da8-0358-45df-a8cb-c23f6394336a" providerId="ADAL" clId="{8C85B0B9-80DC-410D-A905-ED780A0D09DD}" dt="2019-04-14T16:05:58.685" v="1093" actId="13822"/>
          <ac:spMkLst>
            <pc:docMk/>
            <pc:sldMk cId="1867444736" sldId="345"/>
            <ac:spMk id="3" creationId="{9833DA8C-B70C-4F76-9A38-22874F3F389C}"/>
          </ac:spMkLst>
        </pc:spChg>
        <pc:spChg chg="mod">
          <ac:chgData name="Jeremy Becnel" userId="83c67da8-0358-45df-a8cb-c23f6394336a" providerId="ADAL" clId="{8C85B0B9-80DC-410D-A905-ED780A0D09DD}" dt="2019-04-14T21:22:35.220" v="3912" actId="20577"/>
          <ac:spMkLst>
            <pc:docMk/>
            <pc:sldMk cId="1867444736" sldId="345"/>
            <ac:spMk id="7" creationId="{00000000-0000-0000-0000-000000000000}"/>
          </ac:spMkLst>
        </pc:spChg>
        <pc:spChg chg="del">
          <ac:chgData name="Jeremy Becnel" userId="83c67da8-0358-45df-a8cb-c23f6394336a" providerId="ADAL" clId="{8C85B0B9-80DC-410D-A905-ED780A0D09DD}" dt="2019-04-14T15:48:06.120" v="3" actId="478"/>
          <ac:spMkLst>
            <pc:docMk/>
            <pc:sldMk cId="1867444736" sldId="345"/>
            <ac:spMk id="8" creationId="{A7FB365F-2C31-44F8-8AAD-2A940D2E1F79}"/>
          </ac:spMkLst>
        </pc:spChg>
        <pc:spChg chg="del">
          <ac:chgData name="Jeremy Becnel" userId="83c67da8-0358-45df-a8cb-c23f6394336a" providerId="ADAL" clId="{8C85B0B9-80DC-410D-A905-ED780A0D09DD}" dt="2019-04-14T15:48:00.558" v="1" actId="478"/>
          <ac:spMkLst>
            <pc:docMk/>
            <pc:sldMk cId="1867444736" sldId="345"/>
            <ac:spMk id="9" creationId="{EBED4380-3A30-4897-B36A-290DF6CA1974}"/>
          </ac:spMkLst>
        </pc:spChg>
        <pc:spChg chg="add mod">
          <ac:chgData name="Jeremy Becnel" userId="83c67da8-0358-45df-a8cb-c23f6394336a" providerId="ADAL" clId="{8C85B0B9-80DC-410D-A905-ED780A0D09DD}" dt="2019-04-14T15:56:39.706" v="685" actId="207"/>
          <ac:spMkLst>
            <pc:docMk/>
            <pc:sldMk cId="1867444736" sldId="345"/>
            <ac:spMk id="11" creationId="{B9E6B638-D5F1-4B43-8678-9C7F372DBD00}"/>
          </ac:spMkLst>
        </pc:spChg>
      </pc:sldChg>
      <pc:sldChg chg="addSp modSp modAnim">
        <pc:chgData name="Jeremy Becnel" userId="83c67da8-0358-45df-a8cb-c23f6394336a" providerId="ADAL" clId="{8C85B0B9-80DC-410D-A905-ED780A0D09DD}" dt="2019-04-14T16:53:11.246" v="2883" actId="255"/>
        <pc:sldMkLst>
          <pc:docMk/>
          <pc:sldMk cId="1509236771" sldId="349"/>
        </pc:sldMkLst>
        <pc:spChg chg="mod">
          <ac:chgData name="Jeremy Becnel" userId="83c67da8-0358-45df-a8cb-c23f6394336a" providerId="ADAL" clId="{8C85B0B9-80DC-410D-A905-ED780A0D09DD}" dt="2019-04-14T16:46:32.931" v="2391" actId="27636"/>
          <ac:spMkLst>
            <pc:docMk/>
            <pc:sldMk cId="1509236771" sldId="349"/>
            <ac:spMk id="2" creationId="{00000000-0000-0000-0000-000000000000}"/>
          </ac:spMkLst>
        </pc:spChg>
        <pc:spChg chg="mod">
          <ac:chgData name="Jeremy Becnel" userId="83c67da8-0358-45df-a8cb-c23f6394336a" providerId="ADAL" clId="{8C85B0B9-80DC-410D-A905-ED780A0D09DD}" dt="2019-04-14T16:53:11.246" v="2883" actId="255"/>
          <ac:spMkLst>
            <pc:docMk/>
            <pc:sldMk cId="1509236771" sldId="349"/>
            <ac:spMk id="13" creationId="{00000000-0000-0000-0000-000000000000}"/>
          </ac:spMkLst>
        </pc:spChg>
        <pc:picChg chg="add mod">
          <ac:chgData name="Jeremy Becnel" userId="83c67da8-0358-45df-a8cb-c23f6394336a" providerId="ADAL" clId="{8C85B0B9-80DC-410D-A905-ED780A0D09DD}" dt="2019-04-14T16:50:25.427" v="2631" actId="1035"/>
          <ac:picMkLst>
            <pc:docMk/>
            <pc:sldMk cId="1509236771" sldId="349"/>
            <ac:picMk id="3" creationId="{FF394789-A882-4DB6-8A94-4DF52921F062}"/>
          </ac:picMkLst>
        </pc:picChg>
        <pc:picChg chg="add mod">
          <ac:chgData name="Jeremy Becnel" userId="83c67da8-0358-45df-a8cb-c23f6394336a" providerId="ADAL" clId="{8C85B0B9-80DC-410D-A905-ED780A0D09DD}" dt="2019-04-14T16:50:14.179" v="2579" actId="1036"/>
          <ac:picMkLst>
            <pc:docMk/>
            <pc:sldMk cId="1509236771" sldId="349"/>
            <ac:picMk id="4" creationId="{CDCF32A1-5612-4B49-A0A1-39B9932E4ED6}"/>
          </ac:picMkLst>
        </pc:picChg>
      </pc:sldChg>
      <pc:sldChg chg="addSp delSp modSp delAnim modAnim">
        <pc:chgData name="Jeremy Becnel" userId="83c67da8-0358-45df-a8cb-c23f6394336a" providerId="ADAL" clId="{8C85B0B9-80DC-410D-A905-ED780A0D09DD}" dt="2019-04-14T16:44:39.314" v="2366" actId="1036"/>
        <pc:sldMkLst>
          <pc:docMk/>
          <pc:sldMk cId="4131356800" sldId="355"/>
        </pc:sldMkLst>
        <pc:spChg chg="del mod">
          <ac:chgData name="Jeremy Becnel" userId="83c67da8-0358-45df-a8cb-c23f6394336a" providerId="ADAL" clId="{8C85B0B9-80DC-410D-A905-ED780A0D09DD}" dt="2019-04-14T16:40:39.853" v="2179" actId="478"/>
          <ac:spMkLst>
            <pc:docMk/>
            <pc:sldMk cId="4131356800" sldId="355"/>
            <ac:spMk id="7" creationId="{DCEF8F5F-2F1F-4A79-ACEF-7FEA72D3CD83}"/>
          </ac:spMkLst>
        </pc:spChg>
        <pc:spChg chg="mod">
          <ac:chgData name="Jeremy Becnel" userId="83c67da8-0358-45df-a8cb-c23f6394336a" providerId="ADAL" clId="{8C85B0B9-80DC-410D-A905-ED780A0D09DD}" dt="2019-04-14T16:44:39.314" v="2366" actId="1036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8C85B0B9-80DC-410D-A905-ED780A0D09DD}" dt="2019-04-14T16:38:12.115" v="2058" actId="20577"/>
          <ac:spMkLst>
            <pc:docMk/>
            <pc:sldMk cId="4131356800" sldId="355"/>
            <ac:spMk id="13" creationId="{00000000-0000-0000-0000-000000000000}"/>
          </ac:spMkLst>
        </pc:spChg>
        <pc:picChg chg="add mod">
          <ac:chgData name="Jeremy Becnel" userId="83c67da8-0358-45df-a8cb-c23f6394336a" providerId="ADAL" clId="{8C85B0B9-80DC-410D-A905-ED780A0D09DD}" dt="2019-04-14T16:39:26.785" v="2063" actId="14100"/>
          <ac:picMkLst>
            <pc:docMk/>
            <pc:sldMk cId="4131356800" sldId="355"/>
            <ac:picMk id="8" creationId="{86ED39E9-2D01-4680-BCDC-750769042323}"/>
          </ac:picMkLst>
        </pc:picChg>
      </pc:sldChg>
      <pc:sldChg chg="addSp modSp modAnim">
        <pc:chgData name="Jeremy Becnel" userId="83c67da8-0358-45df-a8cb-c23f6394336a" providerId="ADAL" clId="{8C85B0B9-80DC-410D-A905-ED780A0D09DD}" dt="2019-04-14T16:33:36.334" v="1973"/>
        <pc:sldMkLst>
          <pc:docMk/>
          <pc:sldMk cId="1351879887" sldId="372"/>
        </pc:sldMkLst>
        <pc:spChg chg="mod">
          <ac:chgData name="Jeremy Becnel" userId="83c67da8-0358-45df-a8cb-c23f6394336a" providerId="ADAL" clId="{8C85B0B9-80DC-410D-A905-ED780A0D09DD}" dt="2019-04-14T16:33:07.027" v="1968" actId="20577"/>
          <ac:spMkLst>
            <pc:docMk/>
            <pc:sldMk cId="1351879887" sldId="372"/>
            <ac:spMk id="12" creationId="{00000000-0000-0000-0000-000000000000}"/>
          </ac:spMkLst>
        </pc:spChg>
        <pc:picChg chg="add mod">
          <ac:chgData name="Jeremy Becnel" userId="83c67da8-0358-45df-a8cb-c23f6394336a" providerId="ADAL" clId="{8C85B0B9-80DC-410D-A905-ED780A0D09DD}" dt="2019-04-14T16:32:49.730" v="1967" actId="1038"/>
          <ac:picMkLst>
            <pc:docMk/>
            <pc:sldMk cId="1351879887" sldId="372"/>
            <ac:picMk id="3" creationId="{0CF4C391-B09F-44AD-8E6C-6940F532AA76}"/>
          </ac:picMkLst>
        </pc:picChg>
      </pc:sldChg>
      <pc:sldChg chg="modSp modAnim">
        <pc:chgData name="Jeremy Becnel" userId="83c67da8-0358-45df-a8cb-c23f6394336a" providerId="ADAL" clId="{8C85B0B9-80DC-410D-A905-ED780A0D09DD}" dt="2019-04-14T21:17:04.771" v="3868"/>
        <pc:sldMkLst>
          <pc:docMk/>
          <pc:sldMk cId="1310130045" sldId="378"/>
        </pc:sldMkLst>
        <pc:spChg chg="mod">
          <ac:chgData name="Jeremy Becnel" userId="83c67da8-0358-45df-a8cb-c23f6394336a" providerId="ADAL" clId="{8C85B0B9-80DC-410D-A905-ED780A0D09DD}" dt="2019-04-14T21:11:20.427" v="3297" actId="27636"/>
          <ac:spMkLst>
            <pc:docMk/>
            <pc:sldMk cId="1310130045" sldId="378"/>
            <ac:spMk id="2" creationId="{00000000-0000-0000-0000-000000000000}"/>
          </ac:spMkLst>
        </pc:spChg>
        <pc:spChg chg="mod">
          <ac:chgData name="Jeremy Becnel" userId="83c67da8-0358-45df-a8cb-c23f6394336a" providerId="ADAL" clId="{8C85B0B9-80DC-410D-A905-ED780A0D09DD}" dt="2019-04-14T21:16:49.472" v="3866" actId="20577"/>
          <ac:spMkLst>
            <pc:docMk/>
            <pc:sldMk cId="1310130045" sldId="378"/>
            <ac:spMk id="13" creationId="{00000000-0000-0000-0000-000000000000}"/>
          </ac:spMkLst>
        </pc:spChg>
      </pc:sldChg>
      <pc:sldChg chg="modSp">
        <pc:chgData name="Jeremy Becnel" userId="83c67da8-0358-45df-a8cb-c23f6394336a" providerId="ADAL" clId="{8C85B0B9-80DC-410D-A905-ED780A0D09DD}" dt="2019-04-14T21:19:01.731" v="3869" actId="20577"/>
        <pc:sldMkLst>
          <pc:docMk/>
          <pc:sldMk cId="2221039119" sldId="383"/>
        </pc:sldMkLst>
        <pc:spChg chg="mod">
          <ac:chgData name="Jeremy Becnel" userId="83c67da8-0358-45df-a8cb-c23f6394336a" providerId="ADAL" clId="{8C85B0B9-80DC-410D-A905-ED780A0D09DD}" dt="2019-04-14T21:19:01.731" v="3869" actId="20577"/>
          <ac:spMkLst>
            <pc:docMk/>
            <pc:sldMk cId="2221039119" sldId="383"/>
            <ac:spMk id="11" creationId="{6DF0D19A-DF09-4E43-9031-EEC8A405EBB5}"/>
          </ac:spMkLst>
        </pc:spChg>
      </pc:sldChg>
      <pc:sldChg chg="modSp">
        <pc:chgData name="Jeremy Becnel" userId="83c67da8-0358-45df-a8cb-c23f6394336a" providerId="ADAL" clId="{8C85B0B9-80DC-410D-A905-ED780A0D09DD}" dt="2019-04-14T21:20:22.766" v="3870" actId="20577"/>
        <pc:sldMkLst>
          <pc:docMk/>
          <pc:sldMk cId="420968614" sldId="386"/>
        </pc:sldMkLst>
        <pc:spChg chg="mod">
          <ac:chgData name="Jeremy Becnel" userId="83c67da8-0358-45df-a8cb-c23f6394336a" providerId="ADAL" clId="{8C85B0B9-80DC-410D-A905-ED780A0D09DD}" dt="2019-04-14T21:20:22.766" v="3870" actId="20577"/>
          <ac:spMkLst>
            <pc:docMk/>
            <pc:sldMk cId="420968614" sldId="386"/>
            <ac:spMk id="7" creationId="{09A55C37-165B-40EB-B187-0F1313F1F7A3}"/>
          </ac:spMkLst>
        </pc:spChg>
      </pc:sldChg>
      <pc:sldChg chg="modSp">
        <pc:chgData name="Jeremy Becnel" userId="83c67da8-0358-45df-a8cb-c23f6394336a" providerId="ADAL" clId="{8C85B0B9-80DC-410D-A905-ED780A0D09DD}" dt="2019-04-14T00:15:36.555" v="0" actId="20577"/>
        <pc:sldMkLst>
          <pc:docMk/>
          <pc:sldMk cId="2289173977" sldId="388"/>
        </pc:sldMkLst>
        <pc:spChg chg="mod">
          <ac:chgData name="Jeremy Becnel" userId="83c67da8-0358-45df-a8cb-c23f6394336a" providerId="ADAL" clId="{8C85B0B9-80DC-410D-A905-ED780A0D09DD}" dt="2019-04-14T00:15:36.555" v="0" actId="20577"/>
          <ac:spMkLst>
            <pc:docMk/>
            <pc:sldMk cId="2289173977" sldId="388"/>
            <ac:spMk id="8" creationId="{00000000-0000-0000-0000-000000000000}"/>
          </ac:spMkLst>
        </pc:spChg>
      </pc:sldChg>
      <pc:sldChg chg="addSp delSp modSp add">
        <pc:chgData name="Jeremy Becnel" userId="83c67da8-0358-45df-a8cb-c23f6394336a" providerId="ADAL" clId="{8C85B0B9-80DC-410D-A905-ED780A0D09DD}" dt="2019-04-14T21:25:33.407" v="3913" actId="20577"/>
        <pc:sldMkLst>
          <pc:docMk/>
          <pc:sldMk cId="3705762986" sldId="389"/>
        </pc:sldMkLst>
        <pc:spChg chg="mod">
          <ac:chgData name="Jeremy Becnel" userId="83c67da8-0358-45df-a8cb-c23f6394336a" providerId="ADAL" clId="{8C85B0B9-80DC-410D-A905-ED780A0D09DD}" dt="2019-04-14T21:05:07.099" v="2893" actId="20577"/>
          <ac:spMkLst>
            <pc:docMk/>
            <pc:sldMk cId="3705762986" sldId="389"/>
            <ac:spMk id="2" creationId="{00000000-0000-0000-0000-000000000000}"/>
          </ac:spMkLst>
        </pc:spChg>
        <pc:spChg chg="mod">
          <ac:chgData name="Jeremy Becnel" userId="83c67da8-0358-45df-a8cb-c23f6394336a" providerId="ADAL" clId="{8C85B0B9-80DC-410D-A905-ED780A0D09DD}" dt="2019-04-14T21:25:33.407" v="3913" actId="20577"/>
          <ac:spMkLst>
            <pc:docMk/>
            <pc:sldMk cId="3705762986" sldId="389"/>
            <ac:spMk id="13" creationId="{00000000-0000-0000-0000-000000000000}"/>
          </ac:spMkLst>
        </pc:spChg>
        <pc:picChg chg="del">
          <ac:chgData name="Jeremy Becnel" userId="83c67da8-0358-45df-a8cb-c23f6394336a" providerId="ADAL" clId="{8C85B0B9-80DC-410D-A905-ED780A0D09DD}" dt="2019-04-14T21:08:13.134" v="3030" actId="478"/>
          <ac:picMkLst>
            <pc:docMk/>
            <pc:sldMk cId="3705762986" sldId="389"/>
            <ac:picMk id="3" creationId="{FF394789-A882-4DB6-8A94-4DF52921F062}"/>
          </ac:picMkLst>
        </pc:picChg>
        <pc:picChg chg="del">
          <ac:chgData name="Jeremy Becnel" userId="83c67da8-0358-45df-a8cb-c23f6394336a" providerId="ADAL" clId="{8C85B0B9-80DC-410D-A905-ED780A0D09DD}" dt="2019-04-14T21:08:37.703" v="3114" actId="478"/>
          <ac:picMkLst>
            <pc:docMk/>
            <pc:sldMk cId="3705762986" sldId="389"/>
            <ac:picMk id="4" creationId="{CDCF32A1-5612-4B49-A0A1-39B9932E4ED6}"/>
          </ac:picMkLst>
        </pc:picChg>
        <pc:picChg chg="add mod">
          <ac:chgData name="Jeremy Becnel" userId="83c67da8-0358-45df-a8cb-c23f6394336a" providerId="ADAL" clId="{8C85B0B9-80DC-410D-A905-ED780A0D09DD}" dt="2019-04-14T21:08:25.708" v="3113" actId="1035"/>
          <ac:picMkLst>
            <pc:docMk/>
            <pc:sldMk cId="3705762986" sldId="389"/>
            <ac:picMk id="5" creationId="{AFDF0217-2B3E-4459-AD6E-BD02D41B9622}"/>
          </ac:picMkLst>
        </pc:picChg>
        <pc:picChg chg="add mod">
          <ac:chgData name="Jeremy Becnel" userId="83c67da8-0358-45df-a8cb-c23f6394336a" providerId="ADAL" clId="{8C85B0B9-80DC-410D-A905-ED780A0D09DD}" dt="2019-04-14T21:08:54.757" v="3214" actId="14100"/>
          <ac:picMkLst>
            <pc:docMk/>
            <pc:sldMk cId="3705762986" sldId="389"/>
            <ac:picMk id="7" creationId="{5C98A919-B3C7-4CFF-8968-3B7A1CA59D6B}"/>
          </ac:picMkLst>
        </pc:picChg>
      </pc:sldChg>
    </pc:docChg>
  </pc:docChgLst>
  <pc:docChgLst>
    <pc:chgData name="Jeremy Becnel" userId="83c67da8-0358-45df-a8cb-c23f6394336a" providerId="ADAL" clId="{14CB96B2-FE89-468A-B8AC-257492A0D357}"/>
    <pc:docChg chg="custSel modSld">
      <pc:chgData name="Jeremy Becnel" userId="83c67da8-0358-45df-a8cb-c23f6394336a" providerId="ADAL" clId="{14CB96B2-FE89-468A-B8AC-257492A0D357}" dt="2019-03-12T13:55:53.653" v="6" actId="20577"/>
      <pc:docMkLst>
        <pc:docMk/>
      </pc:docMkLst>
      <pc:sldChg chg="modSp">
        <pc:chgData name="Jeremy Becnel" userId="83c67da8-0358-45df-a8cb-c23f6394336a" providerId="ADAL" clId="{14CB96B2-FE89-468A-B8AC-257492A0D357}" dt="2019-03-12T13:55:01.233" v="4" actId="313"/>
        <pc:sldMkLst>
          <pc:docMk/>
          <pc:sldMk cId="1509236771" sldId="349"/>
        </pc:sldMkLst>
        <pc:spChg chg="mod">
          <ac:chgData name="Jeremy Becnel" userId="83c67da8-0358-45df-a8cb-c23f6394336a" providerId="ADAL" clId="{14CB96B2-FE89-468A-B8AC-257492A0D357}" dt="2019-03-12T13:55:01.233" v="4" actId="313"/>
          <ac:spMkLst>
            <pc:docMk/>
            <pc:sldMk cId="1509236771" sldId="349"/>
            <ac:spMk id="13" creationId="{00000000-0000-0000-0000-000000000000}"/>
          </ac:spMkLst>
        </pc:spChg>
      </pc:sldChg>
      <pc:sldChg chg="modSp">
        <pc:chgData name="Jeremy Becnel" userId="83c67da8-0358-45df-a8cb-c23f6394336a" providerId="ADAL" clId="{14CB96B2-FE89-468A-B8AC-257492A0D357}" dt="2019-03-12T13:54:47.845" v="3" actId="20577"/>
        <pc:sldMkLst>
          <pc:docMk/>
          <pc:sldMk cId="4131356800" sldId="355"/>
        </pc:sldMkLst>
        <pc:spChg chg="mod">
          <ac:chgData name="Jeremy Becnel" userId="83c67da8-0358-45df-a8cb-c23f6394336a" providerId="ADAL" clId="{14CB96B2-FE89-468A-B8AC-257492A0D357}" dt="2019-03-12T13:54:47.845" v="3" actId="20577"/>
          <ac:spMkLst>
            <pc:docMk/>
            <pc:sldMk cId="4131356800" sldId="355"/>
            <ac:spMk id="13" creationId="{00000000-0000-0000-0000-000000000000}"/>
          </ac:spMkLst>
        </pc:spChg>
      </pc:sldChg>
    </pc:docChg>
  </pc:docChgLst>
  <pc:docChgLst>
    <pc:chgData name="Jeremy Becnel" userId="83c67da8-0358-45df-a8cb-c23f6394336a" providerId="ADAL" clId="{BC54C1EC-9E61-4C3D-BD64-E7F9B87F1CEC}"/>
    <pc:docChg chg="custSel addSld delSld modSld sldOrd modSection">
      <pc:chgData name="Jeremy Becnel" userId="83c67da8-0358-45df-a8cb-c23f6394336a" providerId="ADAL" clId="{BC54C1EC-9E61-4C3D-BD64-E7F9B87F1CEC}" dt="2019-04-06T16:14:47.956" v="8423"/>
      <pc:docMkLst>
        <pc:docMk/>
      </pc:docMkLst>
      <pc:sldChg chg="modSp">
        <pc:chgData name="Jeremy Becnel" userId="83c67da8-0358-45df-a8cb-c23f6394336a" providerId="ADAL" clId="{BC54C1EC-9E61-4C3D-BD64-E7F9B87F1CEC}" dt="2019-04-05T23:40:01.610" v="10" actId="20577"/>
        <pc:sldMkLst>
          <pc:docMk/>
          <pc:sldMk cId="1953484933" sldId="256"/>
        </pc:sldMkLst>
        <pc:spChg chg="mod">
          <ac:chgData name="Jeremy Becnel" userId="83c67da8-0358-45df-a8cb-c23f6394336a" providerId="ADAL" clId="{BC54C1EC-9E61-4C3D-BD64-E7F9B87F1CEC}" dt="2019-04-05T23:40:01.610" v="10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modSp modAnim">
        <pc:chgData name="Jeremy Becnel" userId="83c67da8-0358-45df-a8cb-c23f6394336a" providerId="ADAL" clId="{BC54C1EC-9E61-4C3D-BD64-E7F9B87F1CEC}" dt="2019-04-05T23:49:23.426" v="227" actId="255"/>
        <pc:sldMkLst>
          <pc:docMk/>
          <pc:sldMk cId="1807386150" sldId="303"/>
        </pc:sldMkLst>
        <pc:spChg chg="mod">
          <ac:chgData name="Jeremy Becnel" userId="83c67da8-0358-45df-a8cb-c23f6394336a" providerId="ADAL" clId="{BC54C1EC-9E61-4C3D-BD64-E7F9B87F1CEC}" dt="2019-04-05T23:49:23.426" v="227" actId="255"/>
          <ac:spMkLst>
            <pc:docMk/>
            <pc:sldMk cId="1807386150" sldId="303"/>
            <ac:spMk id="8" creationId="{00000000-0000-0000-0000-000000000000}"/>
          </ac:spMkLst>
        </pc:spChg>
      </pc:sldChg>
      <pc:sldChg chg="modSp modAnim">
        <pc:chgData name="Jeremy Becnel" userId="83c67da8-0358-45df-a8cb-c23f6394336a" providerId="ADAL" clId="{BC54C1EC-9E61-4C3D-BD64-E7F9B87F1CEC}" dt="2019-04-06T15:47:21.433" v="7243"/>
        <pc:sldMkLst>
          <pc:docMk/>
          <pc:sldMk cId="1874787584" sldId="304"/>
        </pc:sldMkLst>
        <pc:spChg chg="mod">
          <ac:chgData name="Jeremy Becnel" userId="83c67da8-0358-45df-a8cb-c23f6394336a" providerId="ADAL" clId="{BC54C1EC-9E61-4C3D-BD64-E7F9B87F1CEC}" dt="2019-04-06T02:25:30.020" v="3047" actId="20577"/>
          <ac:spMkLst>
            <pc:docMk/>
            <pc:sldMk cId="1874787584" sldId="304"/>
            <ac:spMk id="12" creationId="{00000000-0000-0000-0000-000000000000}"/>
          </ac:spMkLst>
        </pc:spChg>
        <pc:picChg chg="mod">
          <ac:chgData name="Jeremy Becnel" userId="83c67da8-0358-45df-a8cb-c23f6394336a" providerId="ADAL" clId="{BC54C1EC-9E61-4C3D-BD64-E7F9B87F1CEC}" dt="2019-04-06T02:26:20.975" v="3059" actId="1036"/>
          <ac:picMkLst>
            <pc:docMk/>
            <pc:sldMk cId="1874787584" sldId="304"/>
            <ac:picMk id="4" creationId="{C039A9DE-27D0-46D3-9976-B62763AD5E28}"/>
          </ac:picMkLst>
        </pc:picChg>
      </pc:sldChg>
      <pc:sldChg chg="modSp modAnim">
        <pc:chgData name="Jeremy Becnel" userId="83c67da8-0358-45df-a8cb-c23f6394336a" providerId="ADAL" clId="{BC54C1EC-9E61-4C3D-BD64-E7F9B87F1CEC}" dt="2019-04-06T01:47:44.170" v="2717" actId="255"/>
        <pc:sldMkLst>
          <pc:docMk/>
          <pc:sldMk cId="1867444736" sldId="345"/>
        </pc:sldMkLst>
        <pc:spChg chg="mod">
          <ac:chgData name="Jeremy Becnel" userId="83c67da8-0358-45df-a8cb-c23f6394336a" providerId="ADAL" clId="{BC54C1EC-9E61-4C3D-BD64-E7F9B87F1CEC}" dt="2019-04-06T01:47:20.670" v="2715" actId="14100"/>
          <ac:spMkLst>
            <pc:docMk/>
            <pc:sldMk cId="1867444736" sldId="345"/>
            <ac:spMk id="7" creationId="{00000000-0000-0000-0000-000000000000}"/>
          </ac:spMkLst>
        </pc:spChg>
        <pc:spChg chg="mod">
          <ac:chgData name="Jeremy Becnel" userId="83c67da8-0358-45df-a8cb-c23f6394336a" providerId="ADAL" clId="{BC54C1EC-9E61-4C3D-BD64-E7F9B87F1CEC}" dt="2019-04-06T01:47:44.170" v="2717" actId="255"/>
          <ac:spMkLst>
            <pc:docMk/>
            <pc:sldMk cId="1867444736" sldId="345"/>
            <ac:spMk id="11" creationId="{D9ACDB9C-FD8F-48DE-B159-F9B3095EF61B}"/>
          </ac:spMkLst>
        </pc:spChg>
      </pc:sldChg>
      <pc:sldChg chg="addSp modSp modAnim">
        <pc:chgData name="Jeremy Becnel" userId="83c67da8-0358-45df-a8cb-c23f6394336a" providerId="ADAL" clId="{BC54C1EC-9E61-4C3D-BD64-E7F9B87F1CEC}" dt="2019-04-06T16:13:22.719" v="8422" actId="20577"/>
        <pc:sldMkLst>
          <pc:docMk/>
          <pc:sldMk cId="1509236771" sldId="349"/>
        </pc:sldMkLst>
        <pc:spChg chg="mod">
          <ac:chgData name="Jeremy Becnel" userId="83c67da8-0358-45df-a8cb-c23f6394336a" providerId="ADAL" clId="{BC54C1EC-9E61-4C3D-BD64-E7F9B87F1CEC}" dt="2019-04-06T15:50:50.508" v="7291" actId="20577"/>
          <ac:spMkLst>
            <pc:docMk/>
            <pc:sldMk cId="1509236771" sldId="349"/>
            <ac:spMk id="2" creationId="{00000000-0000-0000-0000-000000000000}"/>
          </ac:spMkLst>
        </pc:spChg>
        <pc:spChg chg="add mod">
          <ac:chgData name="Jeremy Becnel" userId="83c67da8-0358-45df-a8cb-c23f6394336a" providerId="ADAL" clId="{BC54C1EC-9E61-4C3D-BD64-E7F9B87F1CEC}" dt="2019-04-06T15:58:46.097" v="7537" actId="208"/>
          <ac:spMkLst>
            <pc:docMk/>
            <pc:sldMk cId="1509236771" sldId="349"/>
            <ac:spMk id="4" creationId="{16D6ED40-E01E-4961-BA72-5950A8E9E6B5}"/>
          </ac:spMkLst>
        </pc:spChg>
        <pc:spChg chg="add mod">
          <ac:chgData name="Jeremy Becnel" userId="83c67da8-0358-45df-a8cb-c23f6394336a" providerId="ADAL" clId="{BC54C1EC-9E61-4C3D-BD64-E7F9B87F1CEC}" dt="2019-04-06T15:59:09.005" v="7613" actId="1036"/>
          <ac:spMkLst>
            <pc:docMk/>
            <pc:sldMk cId="1509236771" sldId="349"/>
            <ac:spMk id="7" creationId="{79E6A047-6C6E-4031-89AD-406A9143A74A}"/>
          </ac:spMkLst>
        </pc:spChg>
        <pc:spChg chg="mod">
          <ac:chgData name="Jeremy Becnel" userId="83c67da8-0358-45df-a8cb-c23f6394336a" providerId="ADAL" clId="{BC54C1EC-9E61-4C3D-BD64-E7F9B87F1CEC}" dt="2019-04-06T16:13:22.719" v="8422" actId="20577"/>
          <ac:spMkLst>
            <pc:docMk/>
            <pc:sldMk cId="1509236771" sldId="349"/>
            <ac:spMk id="13" creationId="{00000000-0000-0000-0000-000000000000}"/>
          </ac:spMkLst>
        </pc:spChg>
        <pc:picChg chg="add mod">
          <ac:chgData name="Jeremy Becnel" userId="83c67da8-0358-45df-a8cb-c23f6394336a" providerId="ADAL" clId="{BC54C1EC-9E61-4C3D-BD64-E7F9B87F1CEC}" dt="2019-04-06T15:56:10.588" v="7416" actId="1076"/>
          <ac:picMkLst>
            <pc:docMk/>
            <pc:sldMk cId="1509236771" sldId="349"/>
            <ac:picMk id="3" creationId="{83655D44-04F8-4C37-A0C5-B67B45E87A48}"/>
          </ac:picMkLst>
        </pc:picChg>
      </pc:sldChg>
      <pc:sldChg chg="addSp delSp modSp modAnim">
        <pc:chgData name="Jeremy Becnel" userId="83c67da8-0358-45df-a8cb-c23f6394336a" providerId="ADAL" clId="{BC54C1EC-9E61-4C3D-BD64-E7F9B87F1CEC}" dt="2019-04-06T15:41:20.784" v="7225"/>
        <pc:sldMkLst>
          <pc:docMk/>
          <pc:sldMk cId="4131356800" sldId="355"/>
        </pc:sldMkLst>
        <pc:spChg chg="add mod">
          <ac:chgData name="Jeremy Becnel" userId="83c67da8-0358-45df-a8cb-c23f6394336a" providerId="ADAL" clId="{BC54C1EC-9E61-4C3D-BD64-E7F9B87F1CEC}" dt="2019-04-06T15:40:48.629" v="7223" actId="1035"/>
          <ac:spMkLst>
            <pc:docMk/>
            <pc:sldMk cId="4131356800" sldId="355"/>
            <ac:spMk id="7" creationId="{DCEF8F5F-2F1F-4A79-ACEF-7FEA72D3CD83}"/>
          </ac:spMkLst>
        </pc:spChg>
        <pc:spChg chg="mod">
          <ac:chgData name="Jeremy Becnel" userId="83c67da8-0358-45df-a8cb-c23f6394336a" providerId="ADAL" clId="{BC54C1EC-9E61-4C3D-BD64-E7F9B87F1CEC}" dt="2019-04-06T15:36:02.263" v="6948" actId="1035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BC54C1EC-9E61-4C3D-BD64-E7F9B87F1CEC}" dt="2019-04-06T15:36:08.981" v="6950" actId="14100"/>
          <ac:spMkLst>
            <pc:docMk/>
            <pc:sldMk cId="4131356800" sldId="355"/>
            <ac:spMk id="13" creationId="{00000000-0000-0000-0000-000000000000}"/>
          </ac:spMkLst>
        </pc:spChg>
        <pc:picChg chg="add del">
          <ac:chgData name="Jeremy Becnel" userId="83c67da8-0358-45df-a8cb-c23f6394336a" providerId="ADAL" clId="{BC54C1EC-9E61-4C3D-BD64-E7F9B87F1CEC}" dt="2019-04-06T03:54:33.064" v="6282"/>
          <ac:picMkLst>
            <pc:docMk/>
            <pc:sldMk cId="4131356800" sldId="355"/>
            <ac:picMk id="3" creationId="{CB98A84D-0683-4EFA-9972-75CC09E049B1}"/>
          </ac:picMkLst>
        </pc:picChg>
      </pc:sldChg>
      <pc:sldChg chg="addSp delSp modSp add delAnim modAnim">
        <pc:chgData name="Jeremy Becnel" userId="83c67da8-0358-45df-a8cb-c23f6394336a" providerId="ADAL" clId="{BC54C1EC-9E61-4C3D-BD64-E7F9B87F1CEC}" dt="2019-04-06T15:46:52.416" v="7242"/>
        <pc:sldMkLst>
          <pc:docMk/>
          <pc:sldMk cId="1351879887" sldId="372"/>
        </pc:sldMkLst>
        <pc:spChg chg="mod">
          <ac:chgData name="Jeremy Becnel" userId="83c67da8-0358-45df-a8cb-c23f6394336a" providerId="ADAL" clId="{BC54C1EC-9E61-4C3D-BD64-E7F9B87F1CEC}" dt="2019-04-06T02:38:36.504" v="3751" actId="20577"/>
          <ac:spMkLst>
            <pc:docMk/>
            <pc:sldMk cId="1351879887" sldId="372"/>
            <ac:spMk id="12" creationId="{00000000-0000-0000-0000-000000000000}"/>
          </ac:spMkLst>
        </pc:spChg>
        <pc:picChg chg="add mod">
          <ac:chgData name="Jeremy Becnel" userId="83c67da8-0358-45df-a8cb-c23f6394336a" providerId="ADAL" clId="{BC54C1EC-9E61-4C3D-BD64-E7F9B87F1CEC}" dt="2019-04-06T02:27:36.868" v="3064" actId="1076"/>
          <ac:picMkLst>
            <pc:docMk/>
            <pc:sldMk cId="1351879887" sldId="372"/>
            <ac:picMk id="3" creationId="{78E14B16-DE83-4A66-87E1-6FD68DF0B67B}"/>
          </ac:picMkLst>
        </pc:picChg>
        <pc:picChg chg="del">
          <ac:chgData name="Jeremy Becnel" userId="83c67da8-0358-45df-a8cb-c23f6394336a" providerId="ADAL" clId="{BC54C1EC-9E61-4C3D-BD64-E7F9B87F1CEC}" dt="2019-04-06T02:27:29.334" v="3061" actId="478"/>
          <ac:picMkLst>
            <pc:docMk/>
            <pc:sldMk cId="1351879887" sldId="372"/>
            <ac:picMk id="4" creationId="{C039A9DE-27D0-46D3-9976-B62763AD5E28}"/>
          </ac:picMkLst>
        </pc:picChg>
        <pc:picChg chg="add mod">
          <ac:chgData name="Jeremy Becnel" userId="83c67da8-0358-45df-a8cb-c23f6394336a" providerId="ADAL" clId="{BC54C1EC-9E61-4C3D-BD64-E7F9B87F1CEC}" dt="2019-04-06T02:31:58.769" v="3346" actId="1037"/>
          <ac:picMkLst>
            <pc:docMk/>
            <pc:sldMk cId="1351879887" sldId="372"/>
            <ac:picMk id="5" creationId="{F845B0EA-B64F-4784-AEBA-1C46B3D6DF94}"/>
          </ac:picMkLst>
        </pc:picChg>
      </pc:sldChg>
      <pc:sldChg chg="delSp modSp add delAnim">
        <pc:chgData name="Jeremy Becnel" userId="83c67da8-0358-45df-a8cb-c23f6394336a" providerId="ADAL" clId="{BC54C1EC-9E61-4C3D-BD64-E7F9B87F1CEC}" dt="2019-04-06T16:12:12.425" v="8359" actId="14100"/>
        <pc:sldMkLst>
          <pc:docMk/>
          <pc:sldMk cId="1310130045" sldId="378"/>
        </pc:sldMkLst>
        <pc:spChg chg="del">
          <ac:chgData name="Jeremy Becnel" userId="83c67da8-0358-45df-a8cb-c23f6394336a" providerId="ADAL" clId="{BC54C1EC-9E61-4C3D-BD64-E7F9B87F1CEC}" dt="2019-04-06T16:07:02.041" v="7956" actId="478"/>
          <ac:spMkLst>
            <pc:docMk/>
            <pc:sldMk cId="1310130045" sldId="378"/>
            <ac:spMk id="4" creationId="{16D6ED40-E01E-4961-BA72-5950A8E9E6B5}"/>
          </ac:spMkLst>
        </pc:spChg>
        <pc:spChg chg="del">
          <ac:chgData name="Jeremy Becnel" userId="83c67da8-0358-45df-a8cb-c23f6394336a" providerId="ADAL" clId="{BC54C1EC-9E61-4C3D-BD64-E7F9B87F1CEC}" dt="2019-04-06T16:07:04.004" v="7957" actId="478"/>
          <ac:spMkLst>
            <pc:docMk/>
            <pc:sldMk cId="1310130045" sldId="378"/>
            <ac:spMk id="7" creationId="{79E6A047-6C6E-4031-89AD-406A9143A74A}"/>
          </ac:spMkLst>
        </pc:spChg>
        <pc:spChg chg="mod">
          <ac:chgData name="Jeremy Becnel" userId="83c67da8-0358-45df-a8cb-c23f6394336a" providerId="ADAL" clId="{BC54C1EC-9E61-4C3D-BD64-E7F9B87F1CEC}" dt="2019-04-06T16:12:12.425" v="8359" actId="14100"/>
          <ac:spMkLst>
            <pc:docMk/>
            <pc:sldMk cId="1310130045" sldId="378"/>
            <ac:spMk id="13" creationId="{00000000-0000-0000-0000-000000000000}"/>
          </ac:spMkLst>
        </pc:spChg>
        <pc:picChg chg="del">
          <ac:chgData name="Jeremy Becnel" userId="83c67da8-0358-45df-a8cb-c23f6394336a" providerId="ADAL" clId="{BC54C1EC-9E61-4C3D-BD64-E7F9B87F1CEC}" dt="2019-04-06T16:06:59.847" v="7955" actId="478"/>
          <ac:picMkLst>
            <pc:docMk/>
            <pc:sldMk cId="1310130045" sldId="378"/>
            <ac:picMk id="3" creationId="{83655D44-04F8-4C37-A0C5-B67B45E87A48}"/>
          </ac:picMkLst>
        </pc:picChg>
      </pc:sldChg>
    </pc:docChg>
  </pc:docChgLst>
  <pc:docChgLst>
    <pc:chgData name="Jeremy Becnel" userId="83c67da8-0358-45df-a8cb-c23f6394336a" providerId="ADAL" clId="{79803F8B-8685-4D1C-9AE7-4A88FC245D9E}"/>
    <pc:docChg chg="undo custSel addSld delSld modSld sldOrd modSection">
      <pc:chgData name="Jeremy Becnel" userId="83c67da8-0358-45df-a8cb-c23f6394336a" providerId="ADAL" clId="{79803F8B-8685-4D1C-9AE7-4A88FC245D9E}" dt="2019-04-09T02:10:24.894" v="6749"/>
      <pc:docMkLst>
        <pc:docMk/>
      </pc:docMkLst>
      <pc:sldChg chg="modSp">
        <pc:chgData name="Jeremy Becnel" userId="83c67da8-0358-45df-a8cb-c23f6394336a" providerId="ADAL" clId="{79803F8B-8685-4D1C-9AE7-4A88FC245D9E}" dt="2019-04-07T21:19:37.694" v="23" actId="20577"/>
        <pc:sldMkLst>
          <pc:docMk/>
          <pc:sldMk cId="1953484933" sldId="256"/>
        </pc:sldMkLst>
        <pc:spChg chg="mod">
          <ac:chgData name="Jeremy Becnel" userId="83c67da8-0358-45df-a8cb-c23f6394336a" providerId="ADAL" clId="{79803F8B-8685-4D1C-9AE7-4A88FC245D9E}" dt="2019-04-07T21:19:37.694" v="23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delSp modSp modAnim">
        <pc:chgData name="Jeremy Becnel" userId="83c67da8-0358-45df-a8cb-c23f6394336a" providerId="ADAL" clId="{79803F8B-8685-4D1C-9AE7-4A88FC245D9E}" dt="2019-04-08T02:18:40.651" v="2284" actId="20577"/>
        <pc:sldMkLst>
          <pc:docMk/>
          <pc:sldMk cId="1807386150" sldId="303"/>
        </pc:sldMkLst>
        <pc:spChg chg="mod">
          <ac:chgData name="Jeremy Becnel" userId="83c67da8-0358-45df-a8cb-c23f6394336a" providerId="ADAL" clId="{79803F8B-8685-4D1C-9AE7-4A88FC245D9E}" dt="2019-04-07T21:32:17.348" v="964" actId="20577"/>
          <ac:spMkLst>
            <pc:docMk/>
            <pc:sldMk cId="1807386150" sldId="303"/>
            <ac:spMk id="7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8T02:18:40.651" v="2284" actId="20577"/>
          <ac:spMkLst>
            <pc:docMk/>
            <pc:sldMk cId="1807386150" sldId="303"/>
            <ac:spMk id="8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7T21:36:47.111" v="1136" actId="14100"/>
          <ac:spMkLst>
            <pc:docMk/>
            <pc:sldMk cId="1807386150" sldId="303"/>
            <ac:spMk id="9" creationId="{00000000-0000-0000-0000-000000000000}"/>
          </ac:spMkLst>
        </pc:spChg>
        <pc:picChg chg="del">
          <ac:chgData name="Jeremy Becnel" userId="83c67da8-0358-45df-a8cb-c23f6394336a" providerId="ADAL" clId="{79803F8B-8685-4D1C-9AE7-4A88FC245D9E}" dt="2019-04-07T21:34:37.085" v="1053" actId="478"/>
          <ac:picMkLst>
            <pc:docMk/>
            <pc:sldMk cId="1807386150" sldId="303"/>
            <ac:picMk id="11" creationId="{1B725A06-2998-416C-94C9-5DA44CFD4623}"/>
          </ac:picMkLst>
        </pc:picChg>
      </pc:sldChg>
      <pc:sldChg chg="delSp modSp">
        <pc:chgData name="Jeremy Becnel" userId="83c67da8-0358-45df-a8cb-c23f6394336a" providerId="ADAL" clId="{79803F8B-8685-4D1C-9AE7-4A88FC245D9E}" dt="2019-04-08T23:44:09.226" v="3370"/>
        <pc:sldMkLst>
          <pc:docMk/>
          <pc:sldMk cId="1874787584" sldId="304"/>
        </pc:sldMkLst>
        <pc:spChg chg="mod">
          <ac:chgData name="Jeremy Becnel" userId="83c67da8-0358-45df-a8cb-c23f6394336a" providerId="ADAL" clId="{79803F8B-8685-4D1C-9AE7-4A88FC245D9E}" dt="2019-04-08T23:32:52.776" v="2829" actId="27636"/>
          <ac:spMkLst>
            <pc:docMk/>
            <pc:sldMk cId="1874787584" sldId="304"/>
            <ac:spMk id="2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8T23:44:09.226" v="3370"/>
          <ac:spMkLst>
            <pc:docMk/>
            <pc:sldMk cId="1874787584" sldId="304"/>
            <ac:spMk id="12" creationId="{00000000-0000-0000-0000-000000000000}"/>
          </ac:spMkLst>
        </pc:spChg>
        <pc:picChg chg="del">
          <ac:chgData name="Jeremy Becnel" userId="83c67da8-0358-45df-a8cb-c23f6394336a" providerId="ADAL" clId="{79803F8B-8685-4D1C-9AE7-4A88FC245D9E}" dt="2019-04-08T23:33:07.688" v="2830" actId="478"/>
          <ac:picMkLst>
            <pc:docMk/>
            <pc:sldMk cId="1874787584" sldId="304"/>
            <ac:picMk id="4" creationId="{C039A9DE-27D0-46D3-9976-B62763AD5E28}"/>
          </ac:picMkLst>
        </pc:picChg>
      </pc:sldChg>
      <pc:sldChg chg="modSp ord modAnim">
        <pc:chgData name="Jeremy Becnel" userId="83c67da8-0358-45df-a8cb-c23f6394336a" providerId="ADAL" clId="{79803F8B-8685-4D1C-9AE7-4A88FC245D9E}" dt="2019-04-07T21:40:39.420" v="1267" actId="20577"/>
        <pc:sldMkLst>
          <pc:docMk/>
          <pc:sldMk cId="3223107516" sldId="342"/>
        </pc:sldMkLst>
        <pc:spChg chg="mod">
          <ac:chgData name="Jeremy Becnel" userId="83c67da8-0358-45df-a8cb-c23f6394336a" providerId="ADAL" clId="{79803F8B-8685-4D1C-9AE7-4A88FC245D9E}" dt="2019-04-07T21:20:08.191" v="34" actId="20577"/>
          <ac:spMkLst>
            <pc:docMk/>
            <pc:sldMk cId="3223107516" sldId="342"/>
            <ac:spMk id="2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7T21:40:39.420" v="1267" actId="20577"/>
          <ac:spMkLst>
            <pc:docMk/>
            <pc:sldMk cId="3223107516" sldId="342"/>
            <ac:spMk id="3" creationId="{00000000-0000-0000-0000-000000000000}"/>
          </ac:spMkLst>
        </pc:spChg>
      </pc:sldChg>
      <pc:sldChg chg="addSp delSp modSp modAnim">
        <pc:chgData name="Jeremy Becnel" userId="83c67da8-0358-45df-a8cb-c23f6394336a" providerId="ADAL" clId="{79803F8B-8685-4D1C-9AE7-4A88FC245D9E}" dt="2019-04-08T23:28:57.166" v="2809" actId="20577"/>
        <pc:sldMkLst>
          <pc:docMk/>
          <pc:sldMk cId="1867444736" sldId="345"/>
        </pc:sldMkLst>
        <pc:spChg chg="mod">
          <ac:chgData name="Jeremy Becnel" userId="83c67da8-0358-45df-a8cb-c23f6394336a" providerId="ADAL" clId="{79803F8B-8685-4D1C-9AE7-4A88FC245D9E}" dt="2019-04-08T23:28:57.166" v="2809" actId="20577"/>
          <ac:spMkLst>
            <pc:docMk/>
            <pc:sldMk cId="1867444736" sldId="345"/>
            <ac:spMk id="7" creationId="{00000000-0000-0000-0000-000000000000}"/>
          </ac:spMkLst>
        </pc:spChg>
        <pc:spChg chg="add">
          <ac:chgData name="Jeremy Becnel" userId="83c67da8-0358-45df-a8cb-c23f6394336a" providerId="ADAL" clId="{79803F8B-8685-4D1C-9AE7-4A88FC245D9E}" dt="2019-04-08T03:56:20.022" v="2290"/>
          <ac:spMkLst>
            <pc:docMk/>
            <pc:sldMk cId="1867444736" sldId="345"/>
            <ac:spMk id="8" creationId="{A7FB365F-2C31-44F8-8AAD-2A940D2E1F79}"/>
          </ac:spMkLst>
        </pc:spChg>
        <pc:spChg chg="add">
          <ac:chgData name="Jeremy Becnel" userId="83c67da8-0358-45df-a8cb-c23f6394336a" providerId="ADAL" clId="{79803F8B-8685-4D1C-9AE7-4A88FC245D9E}" dt="2019-04-08T03:56:20.022" v="2290"/>
          <ac:spMkLst>
            <pc:docMk/>
            <pc:sldMk cId="1867444736" sldId="345"/>
            <ac:spMk id="9" creationId="{EBED4380-3A30-4897-B36A-290DF6CA1974}"/>
          </ac:spMkLst>
        </pc:spChg>
        <pc:spChg chg="del">
          <ac:chgData name="Jeremy Becnel" userId="83c67da8-0358-45df-a8cb-c23f6394336a" providerId="ADAL" clId="{79803F8B-8685-4D1C-9AE7-4A88FC245D9E}" dt="2019-04-08T03:56:18.938" v="2289" actId="478"/>
          <ac:spMkLst>
            <pc:docMk/>
            <pc:sldMk cId="1867444736" sldId="345"/>
            <ac:spMk id="11" creationId="{D9ACDB9C-FD8F-48DE-B159-F9B3095EF61B}"/>
          </ac:spMkLst>
        </pc:spChg>
      </pc:sldChg>
      <pc:sldChg chg="delSp modSp delAnim modAnim">
        <pc:chgData name="Jeremy Becnel" userId="83c67da8-0358-45df-a8cb-c23f6394336a" providerId="ADAL" clId="{79803F8B-8685-4D1C-9AE7-4A88FC245D9E}" dt="2019-04-09T00:58:53.263" v="5792"/>
        <pc:sldMkLst>
          <pc:docMk/>
          <pc:sldMk cId="1509236771" sldId="349"/>
        </pc:sldMkLst>
        <pc:spChg chg="del">
          <ac:chgData name="Jeremy Becnel" userId="83c67da8-0358-45df-a8cb-c23f6394336a" providerId="ADAL" clId="{79803F8B-8685-4D1C-9AE7-4A88FC245D9E}" dt="2019-04-09T00:19:22.148" v="4681" actId="478"/>
          <ac:spMkLst>
            <pc:docMk/>
            <pc:sldMk cId="1509236771" sldId="349"/>
            <ac:spMk id="4" creationId="{16D6ED40-E01E-4961-BA72-5950A8E9E6B5}"/>
          </ac:spMkLst>
        </pc:spChg>
        <pc:spChg chg="del">
          <ac:chgData name="Jeremy Becnel" userId="83c67da8-0358-45df-a8cb-c23f6394336a" providerId="ADAL" clId="{79803F8B-8685-4D1C-9AE7-4A88FC245D9E}" dt="2019-04-09T00:20:10.223" v="4705" actId="478"/>
          <ac:spMkLst>
            <pc:docMk/>
            <pc:sldMk cId="1509236771" sldId="349"/>
            <ac:spMk id="7" creationId="{79E6A047-6C6E-4031-89AD-406A9143A74A}"/>
          </ac:spMkLst>
        </pc:spChg>
        <pc:spChg chg="mod">
          <ac:chgData name="Jeremy Becnel" userId="83c67da8-0358-45df-a8cb-c23f6394336a" providerId="ADAL" clId="{79803F8B-8685-4D1C-9AE7-4A88FC245D9E}" dt="2019-04-09T00:58:27.367" v="5788" actId="20577"/>
          <ac:spMkLst>
            <pc:docMk/>
            <pc:sldMk cId="1509236771" sldId="349"/>
            <ac:spMk id="13" creationId="{00000000-0000-0000-0000-000000000000}"/>
          </ac:spMkLst>
        </pc:spChg>
        <pc:picChg chg="del">
          <ac:chgData name="Jeremy Becnel" userId="83c67da8-0358-45df-a8cb-c23f6394336a" providerId="ADAL" clId="{79803F8B-8685-4D1C-9AE7-4A88FC245D9E}" dt="2019-04-09T00:19:20.085" v="4680" actId="478"/>
          <ac:picMkLst>
            <pc:docMk/>
            <pc:sldMk cId="1509236771" sldId="349"/>
            <ac:picMk id="3" creationId="{83655D44-04F8-4C37-A0C5-B67B45E87A48}"/>
          </ac:picMkLst>
        </pc:picChg>
      </pc:sldChg>
      <pc:sldChg chg="modSp">
        <pc:chgData name="Jeremy Becnel" userId="83c67da8-0358-45df-a8cb-c23f6394336a" providerId="ADAL" clId="{79803F8B-8685-4D1C-9AE7-4A88FC245D9E}" dt="2019-04-08T23:56:05.272" v="4152" actId="20577"/>
        <pc:sldMkLst>
          <pc:docMk/>
          <pc:sldMk cId="4131356800" sldId="355"/>
        </pc:sldMkLst>
        <pc:spChg chg="mod">
          <ac:chgData name="Jeremy Becnel" userId="83c67da8-0358-45df-a8cb-c23f6394336a" providerId="ADAL" clId="{79803F8B-8685-4D1C-9AE7-4A88FC245D9E}" dt="2019-04-08T23:56:05.272" v="4152" actId="20577"/>
          <ac:spMkLst>
            <pc:docMk/>
            <pc:sldMk cId="4131356800" sldId="355"/>
            <ac:spMk id="7" creationId="{DCEF8F5F-2F1F-4A79-ACEF-7FEA72D3CD83}"/>
          </ac:spMkLst>
        </pc:spChg>
        <pc:spChg chg="mod">
          <ac:chgData name="Jeremy Becnel" userId="83c67da8-0358-45df-a8cb-c23f6394336a" providerId="ADAL" clId="{79803F8B-8685-4D1C-9AE7-4A88FC245D9E}" dt="2019-04-08T23:54:52.557" v="3922" actId="20577"/>
          <ac:spMkLst>
            <pc:docMk/>
            <pc:sldMk cId="4131356800" sldId="355"/>
            <ac:spMk id="12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8T23:53:39.825" v="3776" actId="20577"/>
          <ac:spMkLst>
            <pc:docMk/>
            <pc:sldMk cId="4131356800" sldId="355"/>
            <ac:spMk id="13" creationId="{00000000-0000-0000-0000-000000000000}"/>
          </ac:spMkLst>
        </pc:spChg>
      </pc:sldChg>
      <pc:sldChg chg="delSp modSp delAnim modAnim">
        <pc:chgData name="Jeremy Becnel" userId="83c67da8-0358-45df-a8cb-c23f6394336a" providerId="ADAL" clId="{79803F8B-8685-4D1C-9AE7-4A88FC245D9E}" dt="2019-04-08T23:51:48.106" v="3607" actId="20577"/>
        <pc:sldMkLst>
          <pc:docMk/>
          <pc:sldMk cId="1351879887" sldId="372"/>
        </pc:sldMkLst>
        <pc:spChg chg="mod">
          <ac:chgData name="Jeremy Becnel" userId="83c67da8-0358-45df-a8cb-c23f6394336a" providerId="ADAL" clId="{79803F8B-8685-4D1C-9AE7-4A88FC245D9E}" dt="2019-04-08T23:51:48.106" v="3607" actId="20577"/>
          <ac:spMkLst>
            <pc:docMk/>
            <pc:sldMk cId="1351879887" sldId="372"/>
            <ac:spMk id="12" creationId="{00000000-0000-0000-0000-000000000000}"/>
          </ac:spMkLst>
        </pc:spChg>
        <pc:picChg chg="del">
          <ac:chgData name="Jeremy Becnel" userId="83c67da8-0358-45df-a8cb-c23f6394336a" providerId="ADAL" clId="{79803F8B-8685-4D1C-9AE7-4A88FC245D9E}" dt="2019-04-08T23:45:05.751" v="3371" actId="478"/>
          <ac:picMkLst>
            <pc:docMk/>
            <pc:sldMk cId="1351879887" sldId="372"/>
            <ac:picMk id="3" creationId="{78E14B16-DE83-4A66-87E1-6FD68DF0B67B}"/>
          </ac:picMkLst>
        </pc:picChg>
        <pc:picChg chg="del">
          <ac:chgData name="Jeremy Becnel" userId="83c67da8-0358-45df-a8cb-c23f6394336a" providerId="ADAL" clId="{79803F8B-8685-4D1C-9AE7-4A88FC245D9E}" dt="2019-04-08T23:45:08.794" v="3372" actId="478"/>
          <ac:picMkLst>
            <pc:docMk/>
            <pc:sldMk cId="1351879887" sldId="372"/>
            <ac:picMk id="5" creationId="{F845B0EA-B64F-4784-AEBA-1C46B3D6DF94}"/>
          </ac:picMkLst>
        </pc:picChg>
      </pc:sldChg>
      <pc:sldChg chg="modSp modAnim">
        <pc:chgData name="Jeremy Becnel" userId="83c67da8-0358-45df-a8cb-c23f6394336a" providerId="ADAL" clId="{79803F8B-8685-4D1C-9AE7-4A88FC245D9E}" dt="2019-04-09T01:40:53.050" v="5799" actId="114"/>
        <pc:sldMkLst>
          <pc:docMk/>
          <pc:sldMk cId="1310130045" sldId="378"/>
        </pc:sldMkLst>
        <pc:spChg chg="mod">
          <ac:chgData name="Jeremy Becnel" userId="83c67da8-0358-45df-a8cb-c23f6394336a" providerId="ADAL" clId="{79803F8B-8685-4D1C-9AE7-4A88FC245D9E}" dt="2019-04-09T00:36:45.694" v="4926" actId="20577"/>
          <ac:spMkLst>
            <pc:docMk/>
            <pc:sldMk cId="1310130045" sldId="378"/>
            <ac:spMk id="2" creationId="{00000000-0000-0000-0000-000000000000}"/>
          </ac:spMkLst>
        </pc:spChg>
        <pc:spChg chg="mod">
          <ac:chgData name="Jeremy Becnel" userId="83c67da8-0358-45df-a8cb-c23f6394336a" providerId="ADAL" clId="{79803F8B-8685-4D1C-9AE7-4A88FC245D9E}" dt="2019-04-09T01:40:53.050" v="5799" actId="114"/>
          <ac:spMkLst>
            <pc:docMk/>
            <pc:sldMk cId="1310130045" sldId="378"/>
            <ac:spMk id="13" creationId="{00000000-0000-0000-0000-000000000000}"/>
          </ac:spMkLst>
        </pc:spChg>
      </pc:sldChg>
      <pc:sldChg chg="modSp add setBg">
        <pc:chgData name="Jeremy Becnel" userId="83c67da8-0358-45df-a8cb-c23f6394336a" providerId="ADAL" clId="{79803F8B-8685-4D1C-9AE7-4A88FC245D9E}" dt="2019-04-07T21:29:32.935" v="902" actId="255"/>
        <pc:sldMkLst>
          <pc:docMk/>
          <pc:sldMk cId="2957258910" sldId="379"/>
        </pc:sldMkLst>
        <pc:spChg chg="mod">
          <ac:chgData name="Jeremy Becnel" userId="83c67da8-0358-45df-a8cb-c23f6394336a" providerId="ADAL" clId="{79803F8B-8685-4D1C-9AE7-4A88FC245D9E}" dt="2019-04-07T21:29:32.935" v="902" actId="255"/>
          <ac:spMkLst>
            <pc:docMk/>
            <pc:sldMk cId="2957258910" sldId="3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the normal distribution is not </a:t>
            </a:r>
            <a:r>
              <a:rPr lang="en-US" dirty="0" err="1"/>
              <a:t>nonegative</a:t>
            </a:r>
            <a:r>
              <a:rPr lang="en-US" dirty="0"/>
              <a:t>, but since 0 is 5 std. </a:t>
            </a:r>
            <a:r>
              <a:rPr lang="en-US" dirty="0" err="1"/>
              <a:t>devs</a:t>
            </a:r>
            <a:r>
              <a:rPr lang="en-US" dirty="0"/>
              <a:t>. From the mean, it is practically positive.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0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Monte Carlo Simulation: Markov 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MTH 564 –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2: Select the modeling approach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2393547"/>
                <a:ext cx="4393769" cy="3379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>
                    <a:latin typeface="+mj-lt"/>
                  </a:rPr>
                  <a:t>General </a:t>
                </a:r>
                <a:r>
                  <a:rPr lang="en-US" sz="1800" b="1" u="sng" dirty="0">
                    <a:latin typeface="+mj-lt"/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Read Data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 // first state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While (not done) 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	determine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	use Monte Carlo method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	update MOPs</a:t>
                </a:r>
              </a:p>
              <a:p>
                <a:pPr marL="0" indent="0">
                  <a:buNone/>
                </a:pP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Calculate and output MOPs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93547"/>
                <a:ext cx="4393769" cy="3379571"/>
              </a:xfrm>
              <a:prstGeom prst="rect">
                <a:avLst/>
              </a:prstGeom>
              <a:blipFill>
                <a:blip r:embed="rId3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339295-15ED-4902-9CFA-E16F5A44FE7B}"/>
              </a:ext>
            </a:extLst>
          </p:cNvPr>
          <p:cNvSpPr txBox="1"/>
          <p:nvPr/>
        </p:nvSpPr>
        <p:spPr>
          <a:xfrm>
            <a:off x="457200" y="1559705"/>
            <a:ext cx="82296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We use a Monte Carlo simulation based off the Markov property.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C039147-3E4B-4D62-BE41-F6976E12C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147" y="2398716"/>
                <a:ext cx="4039874" cy="3379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</a:t>
                </a:r>
                <a:r>
                  <a:rPr lang="en-US" sz="1800" dirty="0">
                    <a:latin typeface="+mj-lt"/>
                  </a:rPr>
                  <a:t> describes current state of the system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next state of the system whose probability distribution can be found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C039147-3E4B-4D62-BE41-F6976E12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47" y="2398716"/>
                <a:ext cx="4039874" cy="3379571"/>
              </a:xfrm>
              <a:prstGeom prst="rect">
                <a:avLst/>
              </a:prstGeom>
              <a:blipFill>
                <a:blip r:embed="rId4"/>
                <a:stretch>
                  <a:fillRect l="-1051" t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3: Formulate the model (Decisions)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8" y="1526272"/>
                <a:ext cx="4020207" cy="5057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latin typeface="+mj-lt"/>
                </a:endParaRPr>
              </a:p>
              <a:p>
                <a:r>
                  <a:rPr lang="en-US" sz="1800" dirty="0">
                    <a:latin typeface="+mj-lt"/>
                  </a:rPr>
                  <a:t>In Section 5.2 we examined this problem without the random elements and found the 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sz="1800" dirty="0">
                    <a:latin typeface="+mj-lt"/>
                  </a:rPr>
                  <a:t> works well and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+mj-lt"/>
                  </a:rPr>
                  <a:t> value up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sz="1800" dirty="0">
                    <a:latin typeface="+mj-lt"/>
                  </a:rPr>
                  <a:t> is viable.</a:t>
                </a:r>
              </a:p>
              <a:p>
                <a:r>
                  <a:rPr lang="en-US" sz="1800" dirty="0">
                    <a:latin typeface="+mj-lt"/>
                  </a:rPr>
                  <a:t>Since we have random elements in our current model, we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sz="1800" dirty="0">
                    <a:latin typeface="+mj-lt"/>
                  </a:rPr>
                  <a:t> to be safe.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latin typeface="+mj-lt"/>
                </a:endParaRPr>
              </a:p>
              <a:p>
                <a:r>
                  <a:rPr lang="en-US" sz="1800" dirty="0">
                    <a:latin typeface="+mj-lt"/>
                  </a:rPr>
                  <a:t>These are only used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.</a:t>
                </a:r>
              </a:p>
              <a:p>
                <a:r>
                  <a:rPr lang="en-US" sz="1800" dirty="0">
                    <a:latin typeface="+mj-lt"/>
                  </a:rPr>
                  <a:t>In totality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should be positive with mean of 5.</a:t>
                </a:r>
              </a:p>
              <a:p>
                <a:r>
                  <a:rPr lang="en-US" sz="1800" dirty="0">
                    <a:latin typeface="+mj-lt"/>
                  </a:rPr>
                  <a:t>In the absence of actual data we simply combine these into one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and use a normal distribution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8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526272"/>
                <a:ext cx="4020207" cy="5057090"/>
              </a:xfrm>
              <a:prstGeom prst="rect">
                <a:avLst/>
              </a:prstGeom>
              <a:blipFill>
                <a:blip r:embed="rId4"/>
                <a:stretch>
                  <a:fillRect l="-905" t="-360" r="-1207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9E6B638-D5F1-4B43-8678-9C7F372DBD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593" y="1526272"/>
                <a:ext cx="4020207" cy="49536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=15−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)=1,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>
                    <a:latin typeface="+mj-lt"/>
                  </a:rPr>
                  <a:t>have a distribution which is nonnegative </a:t>
                </a:r>
                <a:r>
                  <a:rPr lang="en-US" altLang="en-US" sz="1800" dirty="0"/>
                  <a:t>mutually independent, with outcomes close to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=0.05)</m:t>
                      </m:r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b="1" u="sng" dirty="0"/>
                  <a:t>Parameter: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+mj-lt"/>
                  </a:rPr>
                  <a:t>proportion relating acceleration to velocity</a:t>
                </a:r>
                <a:endParaRPr lang="en-US" sz="1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9E6B638-D5F1-4B43-8678-9C7F372D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1526272"/>
                <a:ext cx="4020207" cy="4953623"/>
              </a:xfrm>
              <a:prstGeom prst="rect">
                <a:avLst/>
              </a:prstGeom>
              <a:blipFill>
                <a:blip r:embed="rId5"/>
                <a:stretch>
                  <a:fillRect l="-1056" t="-367" r="-1508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3DA8C-B70C-4F76-9A38-22874F3F389C}"/>
                  </a:ext>
                </a:extLst>
              </p:cNvPr>
              <p:cNvSpPr txBox="1"/>
              <p:nvPr/>
            </p:nvSpPr>
            <p:spPr>
              <a:xfrm>
                <a:off x="1991360" y="2814320"/>
                <a:ext cx="5679440" cy="224676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Problem: Develop a Monte Carlo simulation for the docking procedure based off the given assumptions along with the assumptions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Analyze the time required to complete the docking procedure.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3DA8C-B70C-4F76-9A38-22874F3F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60" y="2814320"/>
                <a:ext cx="5679440" cy="2246769"/>
              </a:xfrm>
              <a:prstGeom prst="rect">
                <a:avLst/>
              </a:prstGeom>
              <a:blipFill>
                <a:blip r:embed="rId6"/>
                <a:stretch>
                  <a:fillRect l="-963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4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082"/>
          </a:xfrm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4: Solve the Problem (Pseudo-Code)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7200" y="1192934"/>
                <a:ext cx="8229600" cy="56323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Inputs: 								Outputs: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correction parameter				docking_time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list of times to complete</a:t>
                </a:r>
                <a:br>
                  <a:rPr lang="en-US" dirty="0">
                    <a:solidFill>
                      <a:schemeClr val="tx1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the number of trials to simulate					    docking procedure</a:t>
                </a:r>
              </a:p>
              <a:p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b="0" dirty="0" err="1">
                    <a:solidFill>
                      <a:schemeClr val="tx1"/>
                    </a:solidFill>
                  </a:rPr>
                  <a:t>docking_time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50			# closing velocity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   		#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	# acceleration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|&gt;0.1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do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#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their distributions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generate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generate random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=0.05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generate </a:t>
                </a:r>
                <a:r>
                  <a:rPr lang="en-US" dirty="0">
                    <a:solidFill>
                      <a:schemeClr val="tx1"/>
                    </a:solidFill>
                  </a:rPr>
                  <a:t>random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	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to docking time list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return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docking_time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2934"/>
                <a:ext cx="8229600" cy="5632311"/>
              </a:xfrm>
              <a:prstGeom prst="rect">
                <a:avLst/>
              </a:prstGeom>
              <a:blipFill>
                <a:blip r:embed="rId4"/>
                <a:stretch>
                  <a:fillRect l="-443" t="-43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78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4: Solve the Problem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1457094"/>
                <a:ext cx="8229600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We run a simulation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times.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The results are summarized using a histogram.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The average docking time is roughly 354 seconds or about 6 minutes.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57094"/>
                <a:ext cx="8229600" cy="1569660"/>
              </a:xfrm>
              <a:prstGeom prst="rect">
                <a:avLst/>
              </a:prstGeom>
              <a:blipFill>
                <a:blip r:embed="rId4"/>
                <a:stretch>
                  <a:fillRect l="-812" t="-229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CF4C391-B09F-44AD-8E6C-6940F532A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967" y="30925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5: Answer the question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5920" y="2753650"/>
            <a:ext cx="443704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average of the docking time turned out to be approximately 6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Most of the docking procedures conclude between 0 and 600 seconds (10 minutes).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Some of the docking procedures took much longer though.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0374" y="1500563"/>
            <a:ext cx="8162593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After 100 simulations of the docking procedure we arrived at the following results.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D39E9-2D01-4680-BCDC-750769042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2655717"/>
            <a:ext cx="3477552" cy="24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rgbClr val="210042"/>
              </a:solidFill>
            </p:spPr>
            <p:txBody>
              <a:bodyPr>
                <a:normAutofit/>
              </a:bodyPr>
              <a:lstStyle/>
              <a:p>
                <a:r>
                  <a:rPr lang="en-US" sz="3900" dirty="0">
                    <a:solidFill>
                      <a:schemeClr val="bg1"/>
                    </a:solidFill>
                  </a:rPr>
                  <a:t>Sensitivity: Parameter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00" y="1487193"/>
                <a:ext cx="8216800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We now perform a sensitivity analysis with respect to our control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The results are summarized in the following plots.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Included are error bars for the confidence interval and overall range of the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average is very sensitive to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in all cases the data is skewed to the right and there are values well above the average.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00" y="1487193"/>
                <a:ext cx="8216800" cy="1754326"/>
              </a:xfrm>
              <a:prstGeom prst="rect">
                <a:avLst/>
              </a:prstGeom>
              <a:blipFill>
                <a:blip r:embed="rId5"/>
                <a:stretch>
                  <a:fillRect l="-444" t="-1370" b="-3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394789-A882-4DB6-8A94-4DF52921F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" y="3553057"/>
            <a:ext cx="4574248" cy="3243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F32A1-5612-4B49-A0A1-39B9932E4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162" y="3624177"/>
            <a:ext cx="4309714" cy="30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3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rgbClr val="210042"/>
              </a:solidFill>
            </p:spPr>
            <p:txBody>
              <a:bodyPr>
                <a:normAutofit/>
              </a:bodyPr>
              <a:lstStyle/>
              <a:p>
                <a:r>
                  <a:rPr lang="en-US" sz="3900" dirty="0">
                    <a:solidFill>
                      <a:schemeClr val="bg1"/>
                    </a:solidFill>
                  </a:rPr>
                  <a:t>Sensitivity: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00" y="1487193"/>
                <a:ext cx="8216800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Of our random elements,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one we have the least data about.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We now perform a sensitivity analysis with respect to standard deviation of the adjustment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 results are summarized in the following plots.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Included are error bars for the confidence interval and overall range of the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average is NOT very sensitive to small changes in the standard deviation for the adjustment time.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00" y="1487193"/>
                <a:ext cx="8216800" cy="2031325"/>
              </a:xfrm>
              <a:prstGeom prst="rect">
                <a:avLst/>
              </a:prstGeom>
              <a:blipFill>
                <a:blip r:embed="rId5"/>
                <a:stretch>
                  <a:fillRect l="-444" t="-1187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DF0217-2B3E-4459-AD6E-BD02D41B9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33" y="3735937"/>
            <a:ext cx="4244743" cy="301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8A919-B3C7-4CFF-8968-3B7A1CA5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804" y="3839631"/>
            <a:ext cx="3868996" cy="27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Robustness Considerations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00" y="1487193"/>
                <a:ext cx="8216800" cy="415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The primary robustness consideration revolves around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400" b="0" dirty="0"/>
                </a:br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things we have working for us are</a:t>
                </a:r>
              </a:p>
              <a:p>
                <a:pPr marL="800100" lvl="1" indent="-342900">
                  <a:buFont typeface="Calibri" panose="020F0502020204030204" pitchFamily="34" charset="0"/>
                  <a:buChar char="‒"/>
                </a:pPr>
                <a:r>
                  <a:rPr lang="en-US" sz="2400" dirty="0"/>
                  <a:t>our results did not exhibit much sensitivity to the standard deviation</a:t>
                </a:r>
              </a:p>
              <a:p>
                <a:pPr marL="800100" lvl="1" indent="-342900">
                  <a:buFont typeface="Calibri" panose="020F0502020204030204" pitchFamily="34" charset="0"/>
                  <a:buChar char="‒"/>
                </a:pPr>
                <a:r>
                  <a:rPr lang="en-US" sz="2400" dirty="0"/>
                  <a:t>We do not need a lot of accuracy for our final answer.</a:t>
                </a:r>
                <a:br>
                  <a:rPr lang="en-US" sz="2400" dirty="0"/>
                </a:b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could test for robustness with respect to this assumption by trying different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and checking the impact on the docking time procedure.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00" y="1487193"/>
                <a:ext cx="8216800" cy="4154984"/>
              </a:xfrm>
              <a:prstGeom prst="rect">
                <a:avLst/>
              </a:prstGeom>
              <a:blipFill>
                <a:blip r:embed="rId4"/>
                <a:stretch>
                  <a:fillRect l="-962" t="-875" r="-1627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1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938"/>
            <a:ext cx="8146026" cy="5051424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en-US" sz="2200" dirty="0">
                <a:latin typeface="+mj-lt"/>
              </a:rPr>
              <a:t>A stochastic process is said to have the </a:t>
            </a:r>
            <a:r>
              <a:rPr lang="en-US" altLang="en-US" sz="2200" i="1" dirty="0">
                <a:latin typeface="+mj-lt"/>
              </a:rPr>
              <a:t>Markov property </a:t>
            </a:r>
            <a:r>
              <a:rPr lang="en-US" altLang="en-US" sz="2200" dirty="0">
                <a:latin typeface="+mj-lt"/>
              </a:rPr>
              <a:t>if the information contained in the current state of the process is all that is needed to determine the probability distribution of future states.</a:t>
            </a:r>
          </a:p>
          <a:p>
            <a:pPr lvl="1"/>
            <a:r>
              <a:rPr lang="en-US" altLang="en-US" sz="2200" dirty="0">
                <a:latin typeface="+mj-lt"/>
              </a:rPr>
              <a:t>Markov Chains and Markov Processes both have the Markov property, of course.</a:t>
            </a:r>
          </a:p>
          <a:p>
            <a:r>
              <a:rPr lang="en-US" altLang="en-US" sz="2200" dirty="0">
                <a:latin typeface="+mj-lt"/>
              </a:rPr>
              <a:t>Simulation and Markov Property</a:t>
            </a:r>
          </a:p>
          <a:p>
            <a:pPr lvl="1"/>
            <a:r>
              <a:rPr lang="en-US" altLang="en-US" sz="2200" dirty="0">
                <a:latin typeface="+mj-lt"/>
              </a:rPr>
              <a:t>The Markov Property makes the simulation of a stochastic process much simpler.</a:t>
            </a:r>
          </a:p>
          <a:p>
            <a:pPr lvl="1"/>
            <a:r>
              <a:rPr lang="en-US" altLang="en-US" sz="2200" dirty="0">
                <a:latin typeface="+mj-lt"/>
              </a:rPr>
              <a:t>The quantity of data that needs to stored is greatly reduced because we only need to know the current state to determine the future state.</a:t>
            </a:r>
          </a:p>
          <a:p>
            <a:pPr marL="457200" lvl="1" indent="0">
              <a:buNone/>
            </a:pPr>
            <a:endParaRPr lang="en-US" altLang="en-US" sz="2200" dirty="0">
              <a:latin typeface="+mj-lt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Problem: Astronauts (Again)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7"/>
                <a:ext cx="8229600" cy="4675133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400" dirty="0"/>
                  <a:t>Consider again the docking problem assuming an initial velocity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dirty="0"/>
                  <a:t>. We now include the introduction of a random element. </a:t>
                </a:r>
              </a:p>
              <a:p>
                <a:r>
                  <a:rPr lang="en-US" altLang="en-US" sz="2400" dirty="0"/>
                  <a:t>The time it takes for the control adjustment. Data shows it takes roughly</a:t>
                </a:r>
              </a:p>
              <a:p>
                <a:pPr lvl="1"/>
                <a:r>
                  <a:rPr lang="en-US" altLang="en-US" sz="2000" dirty="0"/>
                  <a:t>1 second to observe the rate of closing</a:t>
                </a:r>
              </a:p>
              <a:p>
                <a:pPr lvl="1"/>
                <a:r>
                  <a:rPr lang="en-US" altLang="en-US" sz="2000" dirty="0"/>
                  <a:t>2 seconds to calculate the adjustment</a:t>
                </a:r>
              </a:p>
              <a:p>
                <a:pPr lvl="1"/>
                <a:r>
                  <a:rPr lang="en-US" altLang="en-US" sz="2000" dirty="0"/>
                  <a:t>2 seconds to make the adjustment</a:t>
                </a:r>
              </a:p>
              <a:p>
                <a:r>
                  <a:rPr lang="en-US" altLang="en-US" sz="2400" dirty="0"/>
                  <a:t>The error in the adjustment based on the skill of the human operator and the sensitivity of the control mechanism.</a:t>
                </a:r>
              </a:p>
              <a:p>
                <a:pPr lvl="1"/>
                <a:r>
                  <a:rPr lang="en-US" altLang="en-US" sz="2000" dirty="0"/>
                  <a:t>There is an error of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±0.05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r>
                  <a:rPr lang="en-US" altLang="en-US" sz="2400" dirty="0"/>
                  <a:t>The waiting time is 15 seconds, but there is a small random error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±0.1</m:t>
                    </m:r>
                  </m:oMath>
                </a14:m>
                <a:r>
                  <a:rPr lang="en-US" altLang="en-US" sz="2400" dirty="0"/>
                  <a:t> seconds.</a:t>
                </a:r>
              </a:p>
              <a:p>
                <a:endParaRPr lang="en-US" altLang="en-US" sz="2400" dirty="0"/>
              </a:p>
              <a:p>
                <a:pPr lvl="1"/>
                <a:endParaRPr lang="en-US" altLang="en-US" sz="20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7"/>
                <a:ext cx="8229600" cy="4675133"/>
              </a:xfrm>
              <a:blipFill>
                <a:blip r:embed="rId3"/>
                <a:stretch>
                  <a:fillRect b="-7872"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1: Ask the question. (Previously)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536088"/>
                <a:ext cx="4075472" cy="2845908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Variables: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time of nth velocity observation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velocity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(m/sec)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1800" i="1" dirty="0">
                    <a:latin typeface="+mj-lt"/>
                  </a:rPr>
                  <a:t>– </a:t>
                </a:r>
                <a:r>
                  <a:rPr lang="en-US" sz="1800" dirty="0">
                    <a:latin typeface="+mj-lt"/>
                  </a:rPr>
                  <a:t>time it takes to make the nth control adjustment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i="1" dirty="0"/>
                  <a:t>– </a:t>
                </a:r>
                <a:r>
                  <a:rPr lang="en-US" sz="1800" dirty="0"/>
                  <a:t>acceleration </a:t>
                </a:r>
                <a:r>
                  <a:rPr lang="en-US" sz="1800" i="1" dirty="0"/>
                  <a:t>after</a:t>
                </a:r>
                <a:r>
                  <a:rPr lang="en-US" sz="1800" dirty="0"/>
                  <a:t> nth adjustment (m/sec^2)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i="1" dirty="0"/>
                  <a:t>– </a:t>
                </a:r>
                <a:r>
                  <a:rPr lang="en-US" sz="1800" dirty="0"/>
                  <a:t>wait time before (n+1)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observation (sec)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36088"/>
                <a:ext cx="4075472" cy="2845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891920" y="1541770"/>
                <a:ext cx="3553990" cy="3828394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i="1" dirty="0"/>
              </a:p>
              <a:p>
                <a:pPr marL="0" indent="0">
                  <a:buFont typeface="Arial"/>
                  <a:buNone/>
                </a:pPr>
                <a:br>
                  <a:rPr lang="en-US" sz="18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br>
                  <a:rPr lang="en-US" sz="18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≥0,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1" u="sng" dirty="0"/>
                </a:br>
                <a:r>
                  <a:rPr lang="en-US" sz="1800" b="1" u="sng" dirty="0"/>
                  <a:t>Parameter: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</a:rPr>
                  <a:t>proportion relating acceleration to velocity</a:t>
                </a: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1541770"/>
                <a:ext cx="3553990" cy="3828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891920" y="5437436"/>
                <a:ext cx="3816657" cy="1238501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Objective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1800" b="0" dirty="0"/>
                  <a:t>.</a:t>
                </a: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5437436"/>
                <a:ext cx="3816657" cy="1238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DF0D19A-DF09-4E43-9031-EEC8A405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4828631"/>
                <a:ext cx="3816657" cy="1238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Random Errors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We need to introduce the described random elements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DF0D19A-DF09-4E43-9031-EEC8A405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828631"/>
                <a:ext cx="3816657" cy="1238501"/>
              </a:xfrm>
              <a:prstGeom prst="rect">
                <a:avLst/>
              </a:prstGeom>
              <a:blipFill>
                <a:blip r:embed="rId6"/>
                <a:stretch>
                  <a:fillRect l="-952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0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Introducing Random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7"/>
                <a:ext cx="8146026" cy="4675133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000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/>
                  <a:t> and introduce the following</a:t>
                </a:r>
              </a:p>
              <a:p>
                <a:r>
                  <a:rPr lang="en-US" altLang="en-US" sz="2000" dirty="0"/>
                  <a:t>1 second to observe the rate of closing</a:t>
                </a:r>
              </a:p>
              <a:p>
                <a:pPr lvl="1"/>
                <a:r>
                  <a:rPr lang="en-US" alt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/>
                  <a:t> be a random variable for the time to read the closing velocity.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2000" dirty="0"/>
              </a:p>
              <a:p>
                <a:r>
                  <a:rPr lang="en-US" altLang="en-US" sz="2000" dirty="0"/>
                  <a:t>2 seconds to calculate the adjustment</a:t>
                </a:r>
              </a:p>
              <a:p>
                <a:pPr lvl="1"/>
                <a:r>
                  <a:rPr lang="en-US" alt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/>
                  <a:t> be a random variable for the time to calculate adjustment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sz="2000" dirty="0"/>
              </a:p>
              <a:p>
                <a:r>
                  <a:rPr lang="en-US" altLang="en-US" sz="2000" dirty="0"/>
                  <a:t>2 seconds to make the adjustment</a:t>
                </a:r>
              </a:p>
              <a:p>
                <a:pPr lvl="1"/>
                <a:r>
                  <a:rPr lang="en-US" alt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/>
                  <a:t> be a random variable for the time to make the adjustment.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sz="2000" dirty="0"/>
              </a:p>
              <a:p>
                <a:r>
                  <a:rPr lang="en-US" alt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/>
                  <a:t> we need to use a distribution that is nonnegative, mutually independent, with outcomes close to mean.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sz="2000" dirty="0"/>
              </a:p>
              <a:p>
                <a:pPr lvl="1"/>
                <a:endParaRPr lang="en-US" altLang="en-US" sz="2000" dirty="0"/>
              </a:p>
              <a:p>
                <a:endParaRPr lang="en-US" altLang="en-US" sz="2000" dirty="0"/>
              </a:p>
              <a:p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7"/>
                <a:ext cx="8146026" cy="4675133"/>
              </a:xfr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Introducing Random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146026" cy="1412740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400" dirty="0"/>
                  <a:t>The error in the adjustment based on the skill of the human operator and the sensitivity of the control mechanism.</a:t>
                </a:r>
              </a:p>
              <a:p>
                <a:r>
                  <a:rPr lang="en-US" altLang="en-US" sz="2400" dirty="0"/>
                  <a:t>There is an error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±0.05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400" dirty="0"/>
              </a:p>
              <a:p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146026" cy="1412740"/>
              </a:xfr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55C37-165B-40EB-B187-0F1313F1F7A3}"/>
                  </a:ext>
                </a:extLst>
              </p:cNvPr>
              <p:cNvSpPr txBox="1"/>
              <p:nvPr/>
            </p:nvSpPr>
            <p:spPr>
              <a:xfrm>
                <a:off x="460375" y="3184111"/>
                <a:ext cx="8229600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 normally distributed random variable with mean 0 and standard deviation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new equation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55C37-165B-40EB-B187-0F1313F1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184111"/>
                <a:ext cx="8229600" cy="2677656"/>
              </a:xfrm>
              <a:prstGeom prst="rect">
                <a:avLst/>
              </a:prstGeom>
              <a:blipFill>
                <a:blip r:embed="rId4"/>
                <a:stretch>
                  <a:fillRect l="-1034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4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Introducing Random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146026" cy="971038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400" dirty="0"/>
                  <a:t>The waiting time is 15 seconds, but there is a small random error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±0.1</m:t>
                    </m:r>
                  </m:oMath>
                </a14:m>
                <a:r>
                  <a:rPr lang="en-US" altLang="en-US" sz="2400" dirty="0"/>
                  <a:t> seconds.</a:t>
                </a:r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146026" cy="971038"/>
              </a:xfr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55C37-165B-40EB-B187-0F1313F1F7A3}"/>
                  </a:ext>
                </a:extLst>
              </p:cNvPr>
              <p:cNvSpPr txBox="1"/>
              <p:nvPr/>
            </p:nvSpPr>
            <p:spPr>
              <a:xfrm>
                <a:off x="457200" y="2593238"/>
                <a:ext cx="8229600" cy="30469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waiting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if we are trying to maintain a fixed time of 15 seconds between control adjustments.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assume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represents a small random error.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has a normal distribution with mean 0 and standard deviation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55C37-165B-40EB-B187-0F1313F1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3238"/>
                <a:ext cx="8229600" cy="3046988"/>
              </a:xfrm>
              <a:prstGeom prst="rect">
                <a:avLst/>
              </a:prstGeom>
              <a:blipFill>
                <a:blip r:embed="rId4"/>
                <a:stretch>
                  <a:fillRect l="-812" t="-1190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1: Ask the question. (Improved)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536088"/>
                <a:ext cx="4114802" cy="4880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Variables: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time of nth velocity observation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velocity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(m/sec)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+mj-lt"/>
                  </a:rPr>
                  <a:t> – 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time it takes to make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th control adjustment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1800" dirty="0">
                    <a:solidFill>
                      <a:schemeClr val="tx1"/>
                    </a:solidFill>
                  </a:rPr>
                  <a:t>acceleration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after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th adjustment (m/sec^2)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1800" dirty="0">
                    <a:solidFill>
                      <a:schemeClr val="tx1"/>
                    </a:solidFill>
                  </a:rPr>
                  <a:t>wait time before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+1)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800" dirty="0">
                    <a:solidFill>
                      <a:schemeClr val="tx1"/>
                    </a:solidFill>
                  </a:rPr>
                  <a:t> observation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time to read velocity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time to calculate adjustment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time to make adjustment (sec)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random error in control adjustment (m/sec^2)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random error in waiting time (sec)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36088"/>
                <a:ext cx="4114802" cy="4880210"/>
              </a:xfrm>
              <a:prstGeom prst="rect">
                <a:avLst/>
              </a:prstGeom>
              <a:blipFill>
                <a:blip r:embed="rId3"/>
                <a:stretch>
                  <a:fillRect l="-884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66593" y="1526272"/>
                <a:ext cx="4020207" cy="49536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=15−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)=1,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>
                    <a:latin typeface="+mj-lt"/>
                  </a:rPr>
                  <a:t>have a distribution which is nonnegative </a:t>
                </a:r>
                <a:r>
                  <a:rPr lang="en-US" altLang="en-US" sz="1800" dirty="0"/>
                  <a:t>mutually independent, with outcomes close to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=0.05)</m:t>
                      </m:r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=0.1)</m:t>
                      </m:r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b="1" u="sng" dirty="0"/>
                  <a:t>Parameter: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+mj-lt"/>
                  </a:rPr>
                  <a:t>proportion relating acceleration to velocity</a:t>
                </a:r>
                <a:endParaRPr lang="en-US" sz="1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1526272"/>
                <a:ext cx="4020207" cy="4953623"/>
              </a:xfrm>
              <a:prstGeom prst="rect">
                <a:avLst/>
              </a:prstGeom>
              <a:blipFill>
                <a:blip r:embed="rId4"/>
                <a:stretch>
                  <a:fillRect l="-1056" t="-367" r="-1056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3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1: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0374" y="1531939"/>
                <a:ext cx="8226425" cy="37142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200" dirty="0">
                    <a:latin typeface="+mj-lt"/>
                  </a:rPr>
                  <a:t>Previously we simply found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 converged to 0. We now have the opportunity to gather information on other aspects of system performance. </a:t>
                </a:r>
              </a:p>
              <a:p>
                <a:r>
                  <a:rPr lang="en-US" sz="2200" dirty="0">
                    <a:latin typeface="+mj-lt"/>
                  </a:rPr>
                  <a:t>We now decide on what measures of performance (MOPs) we want to track.</a:t>
                </a:r>
              </a:p>
              <a:p>
                <a:r>
                  <a:rPr lang="en-US" sz="2200" dirty="0">
                    <a:latin typeface="+mj-lt"/>
                  </a:rPr>
                  <a:t>A useful MOP is the time it takes to reach an acceptable closing velocity. </a:t>
                </a:r>
              </a:p>
              <a:p>
                <a:r>
                  <a:rPr lang="en-US" sz="2200" dirty="0">
                    <a:latin typeface="+mj-lt"/>
                  </a:rPr>
                  <a:t>We proceed by assuming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200" i="1" dirty="0" smtClean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200" dirty="0">
                    <a:latin typeface="+mj-lt"/>
                  </a:rPr>
                  <a:t>can be considered a successful closing velocity and attempt to find the total time it takes to succeed.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4" y="1531939"/>
                <a:ext cx="8226425" cy="3714237"/>
              </a:xfrm>
              <a:prstGeom prst="rect">
                <a:avLst/>
              </a:prstGeom>
              <a:blipFill>
                <a:blip r:embed="rId4"/>
                <a:stretch>
                  <a:fillRect l="-813" t="-651" r="-1404"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19BE4-ACCD-455D-ADB3-592B7A2D6EF4}"/>
                  </a:ext>
                </a:extLst>
              </p:cNvPr>
              <p:cNvSpPr txBox="1"/>
              <p:nvPr/>
            </p:nvSpPr>
            <p:spPr>
              <a:xfrm>
                <a:off x="457200" y="5354664"/>
                <a:ext cx="8229600" cy="769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b="1" u="sng" dirty="0"/>
                  <a:t>Objective</a:t>
                </a:r>
              </a:p>
              <a:p>
                <a:r>
                  <a:rPr lang="en-US" sz="2200" dirty="0"/>
                  <a:t>Determine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≤0.1}</m:t>
                        </m:r>
                      </m:e>
                    </m:func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19BE4-ACCD-455D-ADB3-592B7A2D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54664"/>
                <a:ext cx="8229600" cy="769441"/>
              </a:xfrm>
              <a:prstGeom prst="rect">
                <a:avLst/>
              </a:prstGeom>
              <a:blipFill>
                <a:blip r:embed="rId5"/>
                <a:stretch>
                  <a:fillRect l="-812" t="-3053" b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1376</Words>
  <Application>Microsoft Office PowerPoint</Application>
  <PresentationFormat>On-screen Show (4:3)</PresentationFormat>
  <Paragraphs>212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Monte Carlo Simulation: Markov Property</vt:lpstr>
      <vt:lpstr>Overview</vt:lpstr>
      <vt:lpstr>Problem: Astronauts (Again)</vt:lpstr>
      <vt:lpstr>Step 1: Ask the question. (Previously)</vt:lpstr>
      <vt:lpstr>Introducing Random Elements</vt:lpstr>
      <vt:lpstr>Introducing Random Elements</vt:lpstr>
      <vt:lpstr>Introducing Random Elements</vt:lpstr>
      <vt:lpstr>Step 1: Ask the question. (Improved)</vt:lpstr>
      <vt:lpstr>Step 1: Objective</vt:lpstr>
      <vt:lpstr>Step 2: Select the modeling approach</vt:lpstr>
      <vt:lpstr>Step 3: Formulate the model (Decisions)</vt:lpstr>
      <vt:lpstr>Step 4: Solve the Problem (Pseudo-Code)</vt:lpstr>
      <vt:lpstr>Step 4: Solve the Problem</vt:lpstr>
      <vt:lpstr>Step 5: Answer the question</vt:lpstr>
      <vt:lpstr>Sensitivity: Parameter k</vt:lpstr>
      <vt:lpstr>Sensitivity: Parameter σ_c</vt:lpstr>
      <vt:lpstr>Robustness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Jeremy Becnel</dc:creator>
  <cp:lastModifiedBy>Jeremy Becnel</cp:lastModifiedBy>
  <cp:revision>2</cp:revision>
  <dcterms:created xsi:type="dcterms:W3CDTF">2019-04-01T20:23:57Z</dcterms:created>
  <dcterms:modified xsi:type="dcterms:W3CDTF">2019-05-10T14:50:17Z</dcterms:modified>
</cp:coreProperties>
</file>