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342" r:id="rId3"/>
    <p:sldId id="379" r:id="rId4"/>
    <p:sldId id="383" r:id="rId5"/>
    <p:sldId id="394" r:id="rId6"/>
    <p:sldId id="392" r:id="rId7"/>
    <p:sldId id="391" r:id="rId8"/>
    <p:sldId id="395" r:id="rId9"/>
    <p:sldId id="396" r:id="rId10"/>
    <p:sldId id="390" r:id="rId11"/>
    <p:sldId id="397" r:id="rId12"/>
    <p:sldId id="398" r:id="rId13"/>
    <p:sldId id="345" r:id="rId14"/>
    <p:sldId id="304" r:id="rId15"/>
    <p:sldId id="355" r:id="rId16"/>
    <p:sldId id="349" r:id="rId17"/>
    <p:sldId id="399" r:id="rId18"/>
    <p:sldId id="389" r:id="rId19"/>
    <p:sldId id="37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72417-95C0-453A-B2CB-8088EAC0616B}">
          <p14:sldIdLst>
            <p14:sldId id="256"/>
            <p14:sldId id="342"/>
            <p14:sldId id="379"/>
            <p14:sldId id="383"/>
            <p14:sldId id="394"/>
            <p14:sldId id="392"/>
            <p14:sldId id="391"/>
            <p14:sldId id="395"/>
            <p14:sldId id="396"/>
            <p14:sldId id="390"/>
            <p14:sldId id="397"/>
            <p14:sldId id="398"/>
            <p14:sldId id="345"/>
            <p14:sldId id="304"/>
            <p14:sldId id="355"/>
            <p14:sldId id="349"/>
            <p14:sldId id="399"/>
            <p14:sldId id="389"/>
            <p14:sldId id="3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FBDDA0-917F-4481-BCDC-2361C47296CD}" v="3354" dt="2019-04-19T02:12:05.8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83" autoAdjust="0"/>
    <p:restoredTop sz="94660"/>
  </p:normalViewPr>
  <p:slideViewPr>
    <p:cSldViewPr snapToGrid="0" snapToObjects="1">
      <p:cViewPr varScale="1">
        <p:scale>
          <a:sx n="63" d="100"/>
          <a:sy n="63" d="100"/>
        </p:scale>
        <p:origin x="388" y="6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cnel" userId="83c67da8-0358-45df-a8cb-c23f6394336a" providerId="ADAL" clId="{2A8D5418-EDE4-4833-A398-F3A07A4AD086}"/>
    <pc:docChg chg="custSel addSld delSld modSld modSection">
      <pc:chgData name="Jeremy Becnel" userId="83c67da8-0358-45df-a8cb-c23f6394336a" providerId="ADAL" clId="{2A8D5418-EDE4-4833-A398-F3A07A4AD086}" dt="2019-03-22T01:20:11.078" v="6645" actId="12"/>
      <pc:docMkLst>
        <pc:docMk/>
      </pc:docMkLst>
      <pc:sldChg chg="modSp">
        <pc:chgData name="Jeremy Becnel" userId="83c67da8-0358-45df-a8cb-c23f6394336a" providerId="ADAL" clId="{2A8D5418-EDE4-4833-A398-F3A07A4AD086}" dt="2019-03-21T04:54:17.758" v="8" actId="20577"/>
        <pc:sldMkLst>
          <pc:docMk/>
          <pc:sldMk cId="1953484933" sldId="256"/>
        </pc:sldMkLst>
        <pc:spChg chg="mod">
          <ac:chgData name="Jeremy Becnel" userId="83c67da8-0358-45df-a8cb-c23f6394336a" providerId="ADAL" clId="{2A8D5418-EDE4-4833-A398-F3A07A4AD086}" dt="2019-03-21T04:54:17.758" v="8" actId="20577"/>
          <ac:spMkLst>
            <pc:docMk/>
            <pc:sldMk cId="1953484933" sldId="256"/>
            <ac:spMk id="2" creationId="{00000000-0000-0000-0000-000000000000}"/>
          </ac:spMkLst>
        </pc:spChg>
      </pc:sldChg>
      <pc:sldChg chg="addSp delSp modSp modAnim">
        <pc:chgData name="Jeremy Becnel" userId="83c67da8-0358-45df-a8cb-c23f6394336a" providerId="ADAL" clId="{2A8D5418-EDE4-4833-A398-F3A07A4AD086}" dt="2019-03-21T14:49:33.969" v="3094" actId="20577"/>
        <pc:sldMkLst>
          <pc:docMk/>
          <pc:sldMk cId="1874787584" sldId="304"/>
        </pc:sldMkLst>
        <pc:spChg chg="add mod">
          <ac:chgData name="Jeremy Becnel" userId="83c67da8-0358-45df-a8cb-c23f6394336a" providerId="ADAL" clId="{2A8D5418-EDE4-4833-A398-F3A07A4AD086}" dt="2019-03-21T14:49:33.969" v="3094" actId="20577"/>
          <ac:spMkLst>
            <pc:docMk/>
            <pc:sldMk cId="1874787584" sldId="304"/>
            <ac:spMk id="7" creationId="{787E5760-AF34-4143-B285-EA38F3EC503E}"/>
          </ac:spMkLst>
        </pc:spChg>
        <pc:spChg chg="add del">
          <ac:chgData name="Jeremy Becnel" userId="83c67da8-0358-45df-a8cb-c23f6394336a" providerId="ADAL" clId="{2A8D5418-EDE4-4833-A398-F3A07A4AD086}" dt="2019-03-21T14:32:17.183" v="2724"/>
          <ac:spMkLst>
            <pc:docMk/>
            <pc:sldMk cId="1874787584" sldId="304"/>
            <ac:spMk id="8" creationId="{1B38D1AC-AA0A-42FF-AADE-0C772FBFFC53}"/>
          </ac:spMkLst>
        </pc:spChg>
        <pc:spChg chg="mod">
          <ac:chgData name="Jeremy Becnel" userId="83c67da8-0358-45df-a8cb-c23f6394336a" providerId="ADAL" clId="{2A8D5418-EDE4-4833-A398-F3A07A4AD086}" dt="2019-03-21T14:31:22.397" v="2620" actId="313"/>
          <ac:spMkLst>
            <pc:docMk/>
            <pc:sldMk cId="1874787584" sldId="304"/>
            <ac:spMk id="12" creationId="{00000000-0000-0000-0000-000000000000}"/>
          </ac:spMkLst>
        </pc:spChg>
        <pc:spChg chg="mod">
          <ac:chgData name="Jeremy Becnel" userId="83c67da8-0358-45df-a8cb-c23f6394336a" providerId="ADAL" clId="{2A8D5418-EDE4-4833-A398-F3A07A4AD086}" dt="2019-03-21T14:38:43.136" v="2849" actId="255"/>
          <ac:spMkLst>
            <pc:docMk/>
            <pc:sldMk cId="1874787584" sldId="304"/>
            <ac:spMk id="13" creationId="{00000000-0000-0000-0000-000000000000}"/>
          </ac:spMkLst>
        </pc:spChg>
      </pc:sldChg>
      <pc:sldChg chg="modSp">
        <pc:chgData name="Jeremy Becnel" userId="83c67da8-0358-45df-a8cb-c23f6394336a" providerId="ADAL" clId="{2A8D5418-EDE4-4833-A398-F3A07A4AD086}" dt="2019-03-21T04:57:22.534" v="715" actId="255"/>
        <pc:sldMkLst>
          <pc:docMk/>
          <pc:sldMk cId="3223107516" sldId="342"/>
        </pc:sldMkLst>
        <pc:spChg chg="mod">
          <ac:chgData name="Jeremy Becnel" userId="83c67da8-0358-45df-a8cb-c23f6394336a" providerId="ADAL" clId="{2A8D5418-EDE4-4833-A398-F3A07A4AD086}" dt="2019-03-21T04:57:22.534" v="715" actId="255"/>
          <ac:spMkLst>
            <pc:docMk/>
            <pc:sldMk cId="3223107516" sldId="342"/>
            <ac:spMk id="3" creationId="{00000000-0000-0000-0000-000000000000}"/>
          </ac:spMkLst>
        </pc:spChg>
      </pc:sldChg>
      <pc:sldChg chg="addSp modSp modAnim">
        <pc:chgData name="Jeremy Becnel" userId="83c67da8-0358-45df-a8cb-c23f6394336a" providerId="ADAL" clId="{2A8D5418-EDE4-4833-A398-F3A07A4AD086}" dt="2019-03-21T05:19:33.133" v="1843"/>
        <pc:sldMkLst>
          <pc:docMk/>
          <pc:sldMk cId="1867444736" sldId="345"/>
        </pc:sldMkLst>
        <pc:spChg chg="mod">
          <ac:chgData name="Jeremy Becnel" userId="83c67da8-0358-45df-a8cb-c23f6394336a" providerId="ADAL" clId="{2A8D5418-EDE4-4833-A398-F3A07A4AD086}" dt="2019-03-21T05:18:29.582" v="1826" actId="14100"/>
          <ac:spMkLst>
            <pc:docMk/>
            <pc:sldMk cId="1867444736" sldId="345"/>
            <ac:spMk id="7" creationId="{00000000-0000-0000-0000-000000000000}"/>
          </ac:spMkLst>
        </pc:spChg>
        <pc:spChg chg="mod">
          <ac:chgData name="Jeremy Becnel" userId="83c67da8-0358-45df-a8cb-c23f6394336a" providerId="ADAL" clId="{2A8D5418-EDE4-4833-A398-F3A07A4AD086}" dt="2019-03-21T05:11:49.684" v="1325" actId="14100"/>
          <ac:spMkLst>
            <pc:docMk/>
            <pc:sldMk cId="1867444736" sldId="345"/>
            <ac:spMk id="8" creationId="{D00E3BC3-7E45-4F65-B038-8AC9B9E41C10}"/>
          </ac:spMkLst>
        </pc:spChg>
        <pc:spChg chg="mod">
          <ac:chgData name="Jeremy Becnel" userId="83c67da8-0358-45df-a8cb-c23f6394336a" providerId="ADAL" clId="{2A8D5418-EDE4-4833-A398-F3A07A4AD086}" dt="2019-03-21T05:11:53.059" v="1326" actId="14100"/>
          <ac:spMkLst>
            <pc:docMk/>
            <pc:sldMk cId="1867444736" sldId="345"/>
            <ac:spMk id="9" creationId="{00000000-0000-0000-0000-000000000000}"/>
          </ac:spMkLst>
        </pc:spChg>
        <pc:picChg chg="add mod">
          <ac:chgData name="Jeremy Becnel" userId="83c67da8-0358-45df-a8cb-c23f6394336a" providerId="ADAL" clId="{2A8D5418-EDE4-4833-A398-F3A07A4AD086}" dt="2019-03-21T05:19:30.267" v="1842" actId="1036"/>
          <ac:picMkLst>
            <pc:docMk/>
            <pc:sldMk cId="1867444736" sldId="345"/>
            <ac:picMk id="3" creationId="{B9782EA2-4038-415C-8427-78FB6D9A0779}"/>
          </ac:picMkLst>
        </pc:picChg>
      </pc:sldChg>
      <pc:sldChg chg="modSp modAnim">
        <pc:chgData name="Jeremy Becnel" userId="83c67da8-0358-45df-a8cb-c23f6394336a" providerId="ADAL" clId="{2A8D5418-EDE4-4833-A398-F3A07A4AD086}" dt="2019-03-21T16:29:58.743" v="5188" actId="20577"/>
        <pc:sldMkLst>
          <pc:docMk/>
          <pc:sldMk cId="1509236771" sldId="349"/>
        </pc:sldMkLst>
        <pc:spChg chg="mod">
          <ac:chgData name="Jeremy Becnel" userId="83c67da8-0358-45df-a8cb-c23f6394336a" providerId="ADAL" clId="{2A8D5418-EDE4-4833-A398-F3A07A4AD086}" dt="2019-03-21T16:29:58.743" v="5188" actId="20577"/>
          <ac:spMkLst>
            <pc:docMk/>
            <pc:sldMk cId="1509236771" sldId="349"/>
            <ac:spMk id="13" creationId="{00000000-0000-0000-0000-000000000000}"/>
          </ac:spMkLst>
        </pc:spChg>
      </pc:sldChg>
      <pc:sldChg chg="addSp delSp modSp modAnim">
        <pc:chgData name="Jeremy Becnel" userId="83c67da8-0358-45df-a8cb-c23f6394336a" providerId="ADAL" clId="{2A8D5418-EDE4-4833-A398-F3A07A4AD086}" dt="2019-03-21T15:56:56.852" v="3891"/>
        <pc:sldMkLst>
          <pc:docMk/>
          <pc:sldMk cId="4131356800" sldId="355"/>
        </pc:sldMkLst>
        <pc:spChg chg="mod">
          <ac:chgData name="Jeremy Becnel" userId="83c67da8-0358-45df-a8cb-c23f6394336a" providerId="ADAL" clId="{2A8D5418-EDE4-4833-A398-F3A07A4AD086}" dt="2019-03-21T15:56:21.254" v="3882" actId="20577"/>
          <ac:spMkLst>
            <pc:docMk/>
            <pc:sldMk cId="4131356800" sldId="355"/>
            <ac:spMk id="12" creationId="{00000000-0000-0000-0000-000000000000}"/>
          </ac:spMkLst>
        </pc:spChg>
        <pc:spChg chg="mod">
          <ac:chgData name="Jeremy Becnel" userId="83c67da8-0358-45df-a8cb-c23f6394336a" providerId="ADAL" clId="{2A8D5418-EDE4-4833-A398-F3A07A4AD086}" dt="2019-03-21T15:38:35.573" v="3351" actId="114"/>
          <ac:spMkLst>
            <pc:docMk/>
            <pc:sldMk cId="4131356800" sldId="355"/>
            <ac:spMk id="13" creationId="{00000000-0000-0000-0000-000000000000}"/>
          </ac:spMkLst>
        </pc:spChg>
        <pc:picChg chg="add del mod">
          <ac:chgData name="Jeremy Becnel" userId="83c67da8-0358-45df-a8cb-c23f6394336a" providerId="ADAL" clId="{2A8D5418-EDE4-4833-A398-F3A07A4AD086}" dt="2019-03-21T15:56:32.277" v="3885"/>
          <ac:picMkLst>
            <pc:docMk/>
            <pc:sldMk cId="4131356800" sldId="355"/>
            <ac:picMk id="3" creationId="{8C50EEBE-8E78-43C9-86CB-CCD260C0A0AC}"/>
          </ac:picMkLst>
        </pc:picChg>
        <pc:picChg chg="add mod">
          <ac:chgData name="Jeremy Becnel" userId="83c67da8-0358-45df-a8cb-c23f6394336a" providerId="ADAL" clId="{2A8D5418-EDE4-4833-A398-F3A07A4AD086}" dt="2019-03-21T15:56:53.948" v="3890" actId="1076"/>
          <ac:picMkLst>
            <pc:docMk/>
            <pc:sldMk cId="4131356800" sldId="355"/>
            <ac:picMk id="7" creationId="{E3C28658-B7A1-4446-8137-A7945F9404AF}"/>
          </ac:picMkLst>
        </pc:picChg>
      </pc:sldChg>
    </pc:docChg>
  </pc:docChgLst>
  <pc:docChgLst>
    <pc:chgData name="Jeremy Becnel" userId="83c67da8-0358-45df-a8cb-c23f6394336a" providerId="ADAL" clId="{5CFBDDA0-917F-4481-BCDC-2361C47296CD}"/>
    <pc:docChg chg="undo custSel addSld delSld modSld modSection">
      <pc:chgData name="Jeremy Becnel" userId="83c67da8-0358-45df-a8cb-c23f6394336a" providerId="ADAL" clId="{5CFBDDA0-917F-4481-BCDC-2361C47296CD}" dt="2019-04-19T02:12:05.839" v="4833"/>
      <pc:docMkLst>
        <pc:docMk/>
      </pc:docMkLst>
      <pc:sldChg chg="del">
        <pc:chgData name="Jeremy Becnel" userId="83c67da8-0358-45df-a8cb-c23f6394336a" providerId="ADAL" clId="{5CFBDDA0-917F-4481-BCDC-2361C47296CD}" dt="2019-04-18T18:53:39.314" v="535" actId="2696"/>
        <pc:sldMkLst>
          <pc:docMk/>
          <pc:sldMk cId="1807386150" sldId="303"/>
        </pc:sldMkLst>
      </pc:sldChg>
      <pc:sldChg chg="addSp modSp modAnim">
        <pc:chgData name="Jeremy Becnel" userId="83c67da8-0358-45df-a8cb-c23f6394336a" providerId="ADAL" clId="{5CFBDDA0-917F-4481-BCDC-2361C47296CD}" dt="2019-04-19T01:10:01.779" v="2460"/>
        <pc:sldMkLst>
          <pc:docMk/>
          <pc:sldMk cId="1874787584" sldId="304"/>
        </pc:sldMkLst>
        <pc:spChg chg="add mod">
          <ac:chgData name="Jeremy Becnel" userId="83c67da8-0358-45df-a8cb-c23f6394336a" providerId="ADAL" clId="{5CFBDDA0-917F-4481-BCDC-2361C47296CD}" dt="2019-04-19T01:09:48.178" v="2459" actId="20577"/>
          <ac:spMkLst>
            <pc:docMk/>
            <pc:sldMk cId="1874787584" sldId="304"/>
            <ac:spMk id="5" creationId="{04990D63-977C-4D9D-A7AF-E56CB91F199F}"/>
          </ac:spMkLst>
        </pc:spChg>
        <pc:spChg chg="mod">
          <ac:chgData name="Jeremy Becnel" userId="83c67da8-0358-45df-a8cb-c23f6394336a" providerId="ADAL" clId="{5CFBDDA0-917F-4481-BCDC-2361C47296CD}" dt="2019-04-19T01:05:11.153" v="2234" actId="255"/>
          <ac:spMkLst>
            <pc:docMk/>
            <pc:sldMk cId="1874787584" sldId="304"/>
            <ac:spMk id="12" creationId="{00000000-0000-0000-0000-000000000000}"/>
          </ac:spMkLst>
        </pc:spChg>
      </pc:sldChg>
      <pc:sldChg chg="delSp modSp delAnim modAnim modNotesTx">
        <pc:chgData name="Jeremy Becnel" userId="83c67da8-0358-45df-a8cb-c23f6394336a" providerId="ADAL" clId="{5CFBDDA0-917F-4481-BCDC-2361C47296CD}" dt="2019-04-19T00:49:48.927" v="1687"/>
        <pc:sldMkLst>
          <pc:docMk/>
          <pc:sldMk cId="1867444736" sldId="345"/>
        </pc:sldMkLst>
        <pc:spChg chg="mod">
          <ac:chgData name="Jeremy Becnel" userId="83c67da8-0358-45df-a8cb-c23f6394336a" providerId="ADAL" clId="{5CFBDDA0-917F-4481-BCDC-2361C47296CD}" dt="2019-04-19T00:49:48.927" v="1687"/>
          <ac:spMkLst>
            <pc:docMk/>
            <pc:sldMk cId="1867444736" sldId="345"/>
            <ac:spMk id="2" creationId="{00000000-0000-0000-0000-000000000000}"/>
          </ac:spMkLst>
        </pc:spChg>
        <pc:spChg chg="del">
          <ac:chgData name="Jeremy Becnel" userId="83c67da8-0358-45df-a8cb-c23f6394336a" providerId="ADAL" clId="{5CFBDDA0-917F-4481-BCDC-2361C47296CD}" dt="2019-04-18T19:03:55.986" v="1150" actId="478"/>
          <ac:spMkLst>
            <pc:docMk/>
            <pc:sldMk cId="1867444736" sldId="345"/>
            <ac:spMk id="3" creationId="{9833DA8C-B70C-4F76-9A38-22874F3F389C}"/>
          </ac:spMkLst>
        </pc:spChg>
        <pc:spChg chg="mod">
          <ac:chgData name="Jeremy Becnel" userId="83c67da8-0358-45df-a8cb-c23f6394336a" providerId="ADAL" clId="{5CFBDDA0-917F-4481-BCDC-2361C47296CD}" dt="2019-04-19T00:48:50.970" v="1685" actId="20577"/>
          <ac:spMkLst>
            <pc:docMk/>
            <pc:sldMk cId="1867444736" sldId="345"/>
            <ac:spMk id="7" creationId="{00000000-0000-0000-0000-000000000000}"/>
          </ac:spMkLst>
        </pc:spChg>
        <pc:spChg chg="del">
          <ac:chgData name="Jeremy Becnel" userId="83c67da8-0358-45df-a8cb-c23f6394336a" providerId="ADAL" clId="{5CFBDDA0-917F-4481-BCDC-2361C47296CD}" dt="2019-04-18T19:04:29.372" v="1153" actId="478"/>
          <ac:spMkLst>
            <pc:docMk/>
            <pc:sldMk cId="1867444736" sldId="345"/>
            <ac:spMk id="11" creationId="{B9E6B638-D5F1-4B43-8678-9C7F372DBD00}"/>
          </ac:spMkLst>
        </pc:spChg>
      </pc:sldChg>
      <pc:sldChg chg="addSp delSp modSp modAnim">
        <pc:chgData name="Jeremy Becnel" userId="83c67da8-0358-45df-a8cb-c23f6394336a" providerId="ADAL" clId="{5CFBDDA0-917F-4481-BCDC-2361C47296CD}" dt="2019-04-19T01:42:50.457" v="3085"/>
        <pc:sldMkLst>
          <pc:docMk/>
          <pc:sldMk cId="1509236771" sldId="349"/>
        </pc:sldMkLst>
        <pc:spChg chg="mod">
          <ac:chgData name="Jeremy Becnel" userId="83c67da8-0358-45df-a8cb-c23f6394336a" providerId="ADAL" clId="{5CFBDDA0-917F-4481-BCDC-2361C47296CD}" dt="2019-04-19T01:35:44.277" v="2792" actId="20577"/>
          <ac:spMkLst>
            <pc:docMk/>
            <pc:sldMk cId="1509236771" sldId="349"/>
            <ac:spMk id="2" creationId="{00000000-0000-0000-0000-000000000000}"/>
          </ac:spMkLst>
        </pc:spChg>
        <pc:spChg chg="add mod">
          <ac:chgData name="Jeremy Becnel" userId="83c67da8-0358-45df-a8cb-c23f6394336a" providerId="ADAL" clId="{5CFBDDA0-917F-4481-BCDC-2361C47296CD}" dt="2019-04-19T01:42:41.499" v="3083" actId="1076"/>
          <ac:spMkLst>
            <pc:docMk/>
            <pc:sldMk cId="1509236771" sldId="349"/>
            <ac:spMk id="8" creationId="{85F2C96F-50A5-4724-B180-060F06427A2F}"/>
          </ac:spMkLst>
        </pc:spChg>
        <pc:spChg chg="mod">
          <ac:chgData name="Jeremy Becnel" userId="83c67da8-0358-45df-a8cb-c23f6394336a" providerId="ADAL" clId="{5CFBDDA0-917F-4481-BCDC-2361C47296CD}" dt="2019-04-19T01:38:59.519" v="2965" actId="12"/>
          <ac:spMkLst>
            <pc:docMk/>
            <pc:sldMk cId="1509236771" sldId="349"/>
            <ac:spMk id="13" creationId="{00000000-0000-0000-0000-000000000000}"/>
          </ac:spMkLst>
        </pc:spChg>
        <pc:picChg chg="del">
          <ac:chgData name="Jeremy Becnel" userId="83c67da8-0358-45df-a8cb-c23f6394336a" providerId="ADAL" clId="{5CFBDDA0-917F-4481-BCDC-2361C47296CD}" dt="2019-04-19T01:39:06.303" v="2966" actId="478"/>
          <ac:picMkLst>
            <pc:docMk/>
            <pc:sldMk cId="1509236771" sldId="349"/>
            <ac:picMk id="3" creationId="{FF394789-A882-4DB6-8A94-4DF52921F062}"/>
          </ac:picMkLst>
        </pc:picChg>
        <pc:picChg chg="del">
          <ac:chgData name="Jeremy Becnel" userId="83c67da8-0358-45df-a8cb-c23f6394336a" providerId="ADAL" clId="{5CFBDDA0-917F-4481-BCDC-2361C47296CD}" dt="2019-04-19T01:39:08.480" v="2967" actId="478"/>
          <ac:picMkLst>
            <pc:docMk/>
            <pc:sldMk cId="1509236771" sldId="349"/>
            <ac:picMk id="4" creationId="{CDCF32A1-5612-4B49-A0A1-39B9932E4ED6}"/>
          </ac:picMkLst>
        </pc:picChg>
        <pc:picChg chg="add mod">
          <ac:chgData name="Jeremy Becnel" userId="83c67da8-0358-45df-a8cb-c23f6394336a" providerId="ADAL" clId="{5CFBDDA0-917F-4481-BCDC-2361C47296CD}" dt="2019-04-19T01:41:49.557" v="2970" actId="1076"/>
          <ac:picMkLst>
            <pc:docMk/>
            <pc:sldMk cId="1509236771" sldId="349"/>
            <ac:picMk id="5" creationId="{ADD0A2C8-27E1-4293-BF67-18F35878DC5A}"/>
          </ac:picMkLst>
        </pc:picChg>
      </pc:sldChg>
      <pc:sldChg chg="delSp modSp">
        <pc:chgData name="Jeremy Becnel" userId="83c67da8-0358-45df-a8cb-c23f6394336a" providerId="ADAL" clId="{5CFBDDA0-917F-4481-BCDC-2361C47296CD}" dt="2019-04-19T01:56:54.809" v="3340" actId="20577"/>
        <pc:sldMkLst>
          <pc:docMk/>
          <pc:sldMk cId="4131356800" sldId="355"/>
        </pc:sldMkLst>
        <pc:spChg chg="mod">
          <ac:chgData name="Jeremy Becnel" userId="83c67da8-0358-45df-a8cb-c23f6394336a" providerId="ADAL" clId="{5CFBDDA0-917F-4481-BCDC-2361C47296CD}" dt="2019-04-19T01:56:54.809" v="3340" actId="20577"/>
          <ac:spMkLst>
            <pc:docMk/>
            <pc:sldMk cId="4131356800" sldId="355"/>
            <ac:spMk id="12" creationId="{00000000-0000-0000-0000-000000000000}"/>
          </ac:spMkLst>
        </pc:spChg>
        <pc:spChg chg="mod">
          <ac:chgData name="Jeremy Becnel" userId="83c67da8-0358-45df-a8cb-c23f6394336a" providerId="ADAL" clId="{5CFBDDA0-917F-4481-BCDC-2361C47296CD}" dt="2019-04-19T01:11:42.128" v="2569" actId="255"/>
          <ac:spMkLst>
            <pc:docMk/>
            <pc:sldMk cId="4131356800" sldId="355"/>
            <ac:spMk id="13" creationId="{00000000-0000-0000-0000-000000000000}"/>
          </ac:spMkLst>
        </pc:spChg>
        <pc:picChg chg="del">
          <ac:chgData name="Jeremy Becnel" userId="83c67da8-0358-45df-a8cb-c23f6394336a" providerId="ADAL" clId="{5CFBDDA0-917F-4481-BCDC-2361C47296CD}" dt="2019-04-19T01:11:44.925" v="2570" actId="478"/>
          <ac:picMkLst>
            <pc:docMk/>
            <pc:sldMk cId="4131356800" sldId="355"/>
            <ac:picMk id="8" creationId="{86ED39E9-2D01-4680-BCDC-750769042323}"/>
          </ac:picMkLst>
        </pc:picChg>
      </pc:sldChg>
      <pc:sldChg chg="del">
        <pc:chgData name="Jeremy Becnel" userId="83c67da8-0358-45df-a8cb-c23f6394336a" providerId="ADAL" clId="{5CFBDDA0-917F-4481-BCDC-2361C47296CD}" dt="2019-04-19T01:10:27.828" v="2461" actId="2696"/>
        <pc:sldMkLst>
          <pc:docMk/>
          <pc:sldMk cId="1351879887" sldId="372"/>
        </pc:sldMkLst>
      </pc:sldChg>
      <pc:sldChg chg="modSp modAnim">
        <pc:chgData name="Jeremy Becnel" userId="83c67da8-0358-45df-a8cb-c23f6394336a" providerId="ADAL" clId="{5CFBDDA0-917F-4481-BCDC-2361C47296CD}" dt="2019-04-19T02:12:05.839" v="4833"/>
        <pc:sldMkLst>
          <pc:docMk/>
          <pc:sldMk cId="1310130045" sldId="378"/>
        </pc:sldMkLst>
        <pc:spChg chg="mod">
          <ac:chgData name="Jeremy Becnel" userId="83c67da8-0358-45df-a8cb-c23f6394336a" providerId="ADAL" clId="{5CFBDDA0-917F-4481-BCDC-2361C47296CD}" dt="2019-04-19T02:11:18.028" v="4827" actId="20577"/>
          <ac:spMkLst>
            <pc:docMk/>
            <pc:sldMk cId="1310130045" sldId="378"/>
            <ac:spMk id="13" creationId="{00000000-0000-0000-0000-000000000000}"/>
          </ac:spMkLst>
        </pc:spChg>
      </pc:sldChg>
      <pc:sldChg chg="modSp">
        <pc:chgData name="Jeremy Becnel" userId="83c67da8-0358-45df-a8cb-c23f6394336a" providerId="ADAL" clId="{5CFBDDA0-917F-4481-BCDC-2361C47296CD}" dt="2019-04-17T23:49:08.593" v="3" actId="13822"/>
        <pc:sldMkLst>
          <pc:docMk/>
          <pc:sldMk cId="2221039119" sldId="383"/>
        </pc:sldMkLst>
        <pc:spChg chg="mod">
          <ac:chgData name="Jeremy Becnel" userId="83c67da8-0358-45df-a8cb-c23f6394336a" providerId="ADAL" clId="{5CFBDDA0-917F-4481-BCDC-2361C47296CD}" dt="2019-04-17T23:49:08.593" v="3" actId="13822"/>
          <ac:spMkLst>
            <pc:docMk/>
            <pc:sldMk cId="2221039119" sldId="383"/>
            <ac:spMk id="8" creationId="{00000000-0000-0000-0000-000000000000}"/>
          </ac:spMkLst>
        </pc:spChg>
      </pc:sldChg>
      <pc:sldChg chg="del">
        <pc:chgData name="Jeremy Becnel" userId="83c67da8-0358-45df-a8cb-c23f6394336a" providerId="ADAL" clId="{5CFBDDA0-917F-4481-BCDC-2361C47296CD}" dt="2019-04-18T18:52:05.984" v="529" actId="2696"/>
        <pc:sldMkLst>
          <pc:docMk/>
          <pc:sldMk cId="1686497555" sldId="384"/>
        </pc:sldMkLst>
      </pc:sldChg>
      <pc:sldChg chg="del">
        <pc:chgData name="Jeremy Becnel" userId="83c67da8-0358-45df-a8cb-c23f6394336a" providerId="ADAL" clId="{5CFBDDA0-917F-4481-BCDC-2361C47296CD}" dt="2019-04-18T18:52:07.846" v="530" actId="2696"/>
        <pc:sldMkLst>
          <pc:docMk/>
          <pc:sldMk cId="2560436414" sldId="385"/>
        </pc:sldMkLst>
      </pc:sldChg>
      <pc:sldChg chg="del">
        <pc:chgData name="Jeremy Becnel" userId="83c67da8-0358-45df-a8cb-c23f6394336a" providerId="ADAL" clId="{5CFBDDA0-917F-4481-BCDC-2361C47296CD}" dt="2019-04-18T18:52:10.940" v="531" actId="2696"/>
        <pc:sldMkLst>
          <pc:docMk/>
          <pc:sldMk cId="420968614" sldId="386"/>
        </pc:sldMkLst>
      </pc:sldChg>
      <pc:sldChg chg="del">
        <pc:chgData name="Jeremy Becnel" userId="83c67da8-0358-45df-a8cb-c23f6394336a" providerId="ADAL" clId="{5CFBDDA0-917F-4481-BCDC-2361C47296CD}" dt="2019-04-18T18:52:47.140" v="534" actId="2696"/>
        <pc:sldMkLst>
          <pc:docMk/>
          <pc:sldMk cId="2629391378" sldId="387"/>
        </pc:sldMkLst>
      </pc:sldChg>
      <pc:sldChg chg="del">
        <pc:chgData name="Jeremy Becnel" userId="83c67da8-0358-45df-a8cb-c23f6394336a" providerId="ADAL" clId="{5CFBDDA0-917F-4481-BCDC-2361C47296CD}" dt="2019-04-18T19:06:03.428" v="1182" actId="2696"/>
        <pc:sldMkLst>
          <pc:docMk/>
          <pc:sldMk cId="2289173977" sldId="388"/>
        </pc:sldMkLst>
      </pc:sldChg>
      <pc:sldChg chg="addSp delSp modSp modAnim">
        <pc:chgData name="Jeremy Becnel" userId="83c67da8-0358-45df-a8cb-c23f6394336a" providerId="ADAL" clId="{5CFBDDA0-917F-4481-BCDC-2361C47296CD}" dt="2019-04-19T02:03:03.465" v="3944" actId="20577"/>
        <pc:sldMkLst>
          <pc:docMk/>
          <pc:sldMk cId="3705762986" sldId="389"/>
        </pc:sldMkLst>
        <pc:spChg chg="mod">
          <ac:chgData name="Jeremy Becnel" userId="83c67da8-0358-45df-a8cb-c23f6394336a" providerId="ADAL" clId="{5CFBDDA0-917F-4481-BCDC-2361C47296CD}" dt="2019-04-19T01:47:28.737" v="3287" actId="20577"/>
          <ac:spMkLst>
            <pc:docMk/>
            <pc:sldMk cId="3705762986" sldId="389"/>
            <ac:spMk id="2" creationId="{00000000-0000-0000-0000-000000000000}"/>
          </ac:spMkLst>
        </pc:spChg>
        <pc:spChg chg="add mod">
          <ac:chgData name="Jeremy Becnel" userId="83c67da8-0358-45df-a8cb-c23f6394336a" providerId="ADAL" clId="{5CFBDDA0-917F-4481-BCDC-2361C47296CD}" dt="2019-04-19T02:03:03.465" v="3944" actId="20577"/>
          <ac:spMkLst>
            <pc:docMk/>
            <pc:sldMk cId="3705762986" sldId="389"/>
            <ac:spMk id="8" creationId="{756C7EE7-D497-4D7B-98CA-088BB0831C7B}"/>
          </ac:spMkLst>
        </pc:spChg>
        <pc:spChg chg="mod">
          <ac:chgData name="Jeremy Becnel" userId="83c67da8-0358-45df-a8cb-c23f6394336a" providerId="ADAL" clId="{5CFBDDA0-917F-4481-BCDC-2361C47296CD}" dt="2019-04-19T01:59:48.109" v="3814" actId="20577"/>
          <ac:spMkLst>
            <pc:docMk/>
            <pc:sldMk cId="3705762986" sldId="389"/>
            <ac:spMk id="13" creationId="{00000000-0000-0000-0000-000000000000}"/>
          </ac:spMkLst>
        </pc:spChg>
        <pc:picChg chg="add mod">
          <ac:chgData name="Jeremy Becnel" userId="83c67da8-0358-45df-a8cb-c23f6394336a" providerId="ADAL" clId="{5CFBDDA0-917F-4481-BCDC-2361C47296CD}" dt="2019-04-19T01:59:58.416" v="3836" actId="1035"/>
          <ac:picMkLst>
            <pc:docMk/>
            <pc:sldMk cId="3705762986" sldId="389"/>
            <ac:picMk id="3" creationId="{DE418C1B-15D2-4773-880A-3CDD2A6C0B41}"/>
          </ac:picMkLst>
        </pc:picChg>
        <pc:picChg chg="del">
          <ac:chgData name="Jeremy Becnel" userId="83c67da8-0358-45df-a8cb-c23f6394336a" providerId="ADAL" clId="{5CFBDDA0-917F-4481-BCDC-2361C47296CD}" dt="2019-04-19T01:56:17.079" v="3333" actId="478"/>
          <ac:picMkLst>
            <pc:docMk/>
            <pc:sldMk cId="3705762986" sldId="389"/>
            <ac:picMk id="5" creationId="{AFDF0217-2B3E-4459-AD6E-BD02D41B9622}"/>
          </ac:picMkLst>
        </pc:picChg>
        <pc:picChg chg="del">
          <ac:chgData name="Jeremy Becnel" userId="83c67da8-0358-45df-a8cb-c23f6394336a" providerId="ADAL" clId="{5CFBDDA0-917F-4481-BCDC-2361C47296CD}" dt="2019-04-19T01:56:22.956" v="3336" actId="478"/>
          <ac:picMkLst>
            <pc:docMk/>
            <pc:sldMk cId="3705762986" sldId="389"/>
            <ac:picMk id="7" creationId="{5C98A919-B3C7-4CFF-8968-3B7A1CA59D6B}"/>
          </ac:picMkLst>
        </pc:picChg>
      </pc:sldChg>
      <pc:sldChg chg="modSp">
        <pc:chgData name="Jeremy Becnel" userId="83c67da8-0358-45df-a8cb-c23f6394336a" providerId="ADAL" clId="{5CFBDDA0-917F-4481-BCDC-2361C47296CD}" dt="2019-04-18T18:52:30.682" v="533" actId="14100"/>
        <pc:sldMkLst>
          <pc:docMk/>
          <pc:sldMk cId="446076201" sldId="390"/>
        </pc:sldMkLst>
        <pc:spChg chg="mod">
          <ac:chgData name="Jeremy Becnel" userId="83c67da8-0358-45df-a8cb-c23f6394336a" providerId="ADAL" clId="{5CFBDDA0-917F-4481-BCDC-2361C47296CD}" dt="2019-04-18T18:52:30.682" v="533" actId="14100"/>
          <ac:spMkLst>
            <pc:docMk/>
            <pc:sldMk cId="446076201" sldId="390"/>
            <ac:spMk id="8" creationId="{00000000-0000-0000-0000-000000000000}"/>
          </ac:spMkLst>
        </pc:spChg>
        <pc:spChg chg="mod">
          <ac:chgData name="Jeremy Becnel" userId="83c67da8-0358-45df-a8cb-c23f6394336a" providerId="ADAL" clId="{5CFBDDA0-917F-4481-BCDC-2361C47296CD}" dt="2019-04-18T00:18:26.784" v="528" actId="1076"/>
          <ac:spMkLst>
            <pc:docMk/>
            <pc:sldMk cId="446076201" sldId="390"/>
            <ac:spMk id="9" creationId="{00000000-0000-0000-0000-000000000000}"/>
          </ac:spMkLst>
        </pc:spChg>
      </pc:sldChg>
      <pc:sldChg chg="modSp">
        <pc:chgData name="Jeremy Becnel" userId="83c67da8-0358-45df-a8cb-c23f6394336a" providerId="ADAL" clId="{5CFBDDA0-917F-4481-BCDC-2361C47296CD}" dt="2019-04-17T23:49:31.454" v="4" actId="13822"/>
        <pc:sldMkLst>
          <pc:docMk/>
          <pc:sldMk cId="2182917900" sldId="391"/>
        </pc:sldMkLst>
        <pc:spChg chg="mod">
          <ac:chgData name="Jeremy Becnel" userId="83c67da8-0358-45df-a8cb-c23f6394336a" providerId="ADAL" clId="{5CFBDDA0-917F-4481-BCDC-2361C47296CD}" dt="2019-04-17T23:49:31.454" v="4" actId="13822"/>
          <ac:spMkLst>
            <pc:docMk/>
            <pc:sldMk cId="2182917900" sldId="391"/>
            <ac:spMk id="8" creationId="{00000000-0000-0000-0000-000000000000}"/>
          </ac:spMkLst>
        </pc:spChg>
      </pc:sldChg>
      <pc:sldChg chg="modSp">
        <pc:chgData name="Jeremy Becnel" userId="83c67da8-0358-45df-a8cb-c23f6394336a" providerId="ADAL" clId="{5CFBDDA0-917F-4481-BCDC-2361C47296CD}" dt="2019-04-17T23:48:55.011" v="2" actId="12"/>
        <pc:sldMkLst>
          <pc:docMk/>
          <pc:sldMk cId="2730306166" sldId="394"/>
        </pc:sldMkLst>
        <pc:spChg chg="mod">
          <ac:chgData name="Jeremy Becnel" userId="83c67da8-0358-45df-a8cb-c23f6394336a" providerId="ADAL" clId="{5CFBDDA0-917F-4481-BCDC-2361C47296CD}" dt="2019-04-17T23:48:55.011" v="2" actId="12"/>
          <ac:spMkLst>
            <pc:docMk/>
            <pc:sldMk cId="2730306166" sldId="394"/>
            <ac:spMk id="8" creationId="{00000000-0000-0000-0000-000000000000}"/>
          </ac:spMkLst>
        </pc:spChg>
      </pc:sldChg>
      <pc:sldChg chg="modSp add modAnim">
        <pc:chgData name="Jeremy Becnel" userId="83c67da8-0358-45df-a8cb-c23f6394336a" providerId="ADAL" clId="{5CFBDDA0-917F-4481-BCDC-2361C47296CD}" dt="2019-04-18T00:04:07.652" v="206" actId="20577"/>
        <pc:sldMkLst>
          <pc:docMk/>
          <pc:sldMk cId="1596157314" sldId="395"/>
        </pc:sldMkLst>
        <pc:spChg chg="mod">
          <ac:chgData name="Jeremy Becnel" userId="83c67da8-0358-45df-a8cb-c23f6394336a" providerId="ADAL" clId="{5CFBDDA0-917F-4481-BCDC-2361C47296CD}" dt="2019-04-18T00:04:07.652" v="206" actId="20577"/>
          <ac:spMkLst>
            <pc:docMk/>
            <pc:sldMk cId="1596157314" sldId="395"/>
            <ac:spMk id="7" creationId="{00000000-0000-0000-0000-000000000000}"/>
          </ac:spMkLst>
        </pc:spChg>
        <pc:spChg chg="mod">
          <ac:chgData name="Jeremy Becnel" userId="83c67da8-0358-45df-a8cb-c23f6394336a" providerId="ADAL" clId="{5CFBDDA0-917F-4481-BCDC-2361C47296CD}" dt="2019-04-18T00:04:00.377" v="202" actId="20577"/>
          <ac:spMkLst>
            <pc:docMk/>
            <pc:sldMk cId="1596157314" sldId="395"/>
            <ac:spMk id="8" creationId="{00000000-0000-0000-0000-000000000000}"/>
          </ac:spMkLst>
        </pc:spChg>
      </pc:sldChg>
      <pc:sldChg chg="modSp add modAnim">
        <pc:chgData name="Jeremy Becnel" userId="83c67da8-0358-45df-a8cb-c23f6394336a" providerId="ADAL" clId="{5CFBDDA0-917F-4481-BCDC-2361C47296CD}" dt="2019-04-18T19:03:09.240" v="1148"/>
        <pc:sldMkLst>
          <pc:docMk/>
          <pc:sldMk cId="2501198926" sldId="396"/>
        </pc:sldMkLst>
        <pc:spChg chg="mod">
          <ac:chgData name="Jeremy Becnel" userId="83c67da8-0358-45df-a8cb-c23f6394336a" providerId="ADAL" clId="{5CFBDDA0-917F-4481-BCDC-2361C47296CD}" dt="2019-04-18T00:07:29.277" v="297" actId="14100"/>
          <ac:spMkLst>
            <pc:docMk/>
            <pc:sldMk cId="2501198926" sldId="396"/>
            <ac:spMk id="8" creationId="{00000000-0000-0000-0000-000000000000}"/>
          </ac:spMkLst>
        </pc:spChg>
        <pc:spChg chg="mod">
          <ac:chgData name="Jeremy Becnel" userId="83c67da8-0358-45df-a8cb-c23f6394336a" providerId="ADAL" clId="{5CFBDDA0-917F-4481-BCDC-2361C47296CD}" dt="2019-04-18T00:18:03.949" v="525" actId="20577"/>
          <ac:spMkLst>
            <pc:docMk/>
            <pc:sldMk cId="2501198926" sldId="396"/>
            <ac:spMk id="9" creationId="{00000000-0000-0000-0000-000000000000}"/>
          </ac:spMkLst>
        </pc:spChg>
      </pc:sldChg>
      <pc:sldChg chg="modSp add modAnim">
        <pc:chgData name="Jeremy Becnel" userId="83c67da8-0358-45df-a8cb-c23f6394336a" providerId="ADAL" clId="{5CFBDDA0-917F-4481-BCDC-2361C47296CD}" dt="2019-04-18T19:02:24.725" v="1147"/>
        <pc:sldMkLst>
          <pc:docMk/>
          <pc:sldMk cId="3063957110" sldId="397"/>
        </pc:sldMkLst>
        <pc:spChg chg="mod">
          <ac:chgData name="Jeremy Becnel" userId="83c67da8-0358-45df-a8cb-c23f6394336a" providerId="ADAL" clId="{5CFBDDA0-917F-4481-BCDC-2361C47296CD}" dt="2019-04-18T18:53:56.758" v="537"/>
          <ac:spMkLst>
            <pc:docMk/>
            <pc:sldMk cId="3063957110" sldId="397"/>
            <ac:spMk id="2" creationId="{00000000-0000-0000-0000-000000000000}"/>
          </ac:spMkLst>
        </pc:spChg>
        <pc:spChg chg="mod">
          <ac:chgData name="Jeremy Becnel" userId="83c67da8-0358-45df-a8cb-c23f6394336a" providerId="ADAL" clId="{5CFBDDA0-917F-4481-BCDC-2361C47296CD}" dt="2019-04-18T19:02:17.061" v="1146" actId="14100"/>
          <ac:spMkLst>
            <pc:docMk/>
            <pc:sldMk cId="3063957110" sldId="397"/>
            <ac:spMk id="7" creationId="{00000000-0000-0000-0000-000000000000}"/>
          </ac:spMkLst>
        </pc:spChg>
      </pc:sldChg>
      <pc:sldChg chg="modSp add modAnim">
        <pc:chgData name="Jeremy Becnel" userId="83c67da8-0358-45df-a8cb-c23f6394336a" providerId="ADAL" clId="{5CFBDDA0-917F-4481-BCDC-2361C47296CD}" dt="2019-04-19T00:48:13.130" v="1667"/>
        <pc:sldMkLst>
          <pc:docMk/>
          <pc:sldMk cId="599168060" sldId="398"/>
        </pc:sldMkLst>
        <pc:spChg chg="mod">
          <ac:chgData name="Jeremy Becnel" userId="83c67da8-0358-45df-a8cb-c23f6394336a" providerId="ADAL" clId="{5CFBDDA0-917F-4481-BCDC-2361C47296CD}" dt="2019-04-19T00:46:16.612" v="1456"/>
          <ac:spMkLst>
            <pc:docMk/>
            <pc:sldMk cId="599168060" sldId="398"/>
            <ac:spMk id="2" creationId="{00000000-0000-0000-0000-000000000000}"/>
          </ac:spMkLst>
        </pc:spChg>
        <pc:spChg chg="mod">
          <ac:chgData name="Jeremy Becnel" userId="83c67da8-0358-45df-a8cb-c23f6394336a" providerId="ADAL" clId="{5CFBDDA0-917F-4481-BCDC-2361C47296CD}" dt="2019-04-19T00:47:35.451" v="1666" actId="255"/>
          <ac:spMkLst>
            <pc:docMk/>
            <pc:sldMk cId="599168060" sldId="398"/>
            <ac:spMk id="7" creationId="{00000000-0000-0000-0000-000000000000}"/>
          </ac:spMkLst>
        </pc:spChg>
      </pc:sldChg>
      <pc:sldChg chg="add del">
        <pc:chgData name="Jeremy Becnel" userId="83c67da8-0358-45df-a8cb-c23f6394336a" providerId="ADAL" clId="{5CFBDDA0-917F-4481-BCDC-2361C47296CD}" dt="2019-04-19T00:49:55.113" v="1688" actId="2696"/>
        <pc:sldMkLst>
          <pc:docMk/>
          <pc:sldMk cId="1292017758" sldId="399"/>
        </pc:sldMkLst>
      </pc:sldChg>
      <pc:sldChg chg="addSp delSp modSp add delAnim modAnim">
        <pc:chgData name="Jeremy Becnel" userId="83c67da8-0358-45df-a8cb-c23f6394336a" providerId="ADAL" clId="{5CFBDDA0-917F-4481-BCDC-2361C47296CD}" dt="2019-04-19T01:47:09.136" v="3286" actId="20577"/>
        <pc:sldMkLst>
          <pc:docMk/>
          <pc:sldMk cId="1737157852" sldId="399"/>
        </pc:sldMkLst>
        <pc:spChg chg="mod">
          <ac:chgData name="Jeremy Becnel" userId="83c67da8-0358-45df-a8cb-c23f6394336a" providerId="ADAL" clId="{5CFBDDA0-917F-4481-BCDC-2361C47296CD}" dt="2019-04-19T01:47:09.136" v="3286" actId="20577"/>
          <ac:spMkLst>
            <pc:docMk/>
            <pc:sldMk cId="1737157852" sldId="399"/>
            <ac:spMk id="2" creationId="{00000000-0000-0000-0000-000000000000}"/>
          </ac:spMkLst>
        </pc:spChg>
        <pc:spChg chg="mod">
          <ac:chgData name="Jeremy Becnel" userId="83c67da8-0358-45df-a8cb-c23f6394336a" providerId="ADAL" clId="{5CFBDDA0-917F-4481-BCDC-2361C47296CD}" dt="2019-04-19T01:46:58.615" v="3285" actId="20577"/>
          <ac:spMkLst>
            <pc:docMk/>
            <pc:sldMk cId="1737157852" sldId="399"/>
            <ac:spMk id="8" creationId="{85F2C96F-50A5-4724-B180-060F06427A2F}"/>
          </ac:spMkLst>
        </pc:spChg>
        <pc:spChg chg="mod">
          <ac:chgData name="Jeremy Becnel" userId="83c67da8-0358-45df-a8cb-c23f6394336a" providerId="ADAL" clId="{5CFBDDA0-917F-4481-BCDC-2361C47296CD}" dt="2019-04-19T01:45:44.007" v="3268" actId="20577"/>
          <ac:spMkLst>
            <pc:docMk/>
            <pc:sldMk cId="1737157852" sldId="399"/>
            <ac:spMk id="13" creationId="{00000000-0000-0000-0000-000000000000}"/>
          </ac:spMkLst>
        </pc:spChg>
        <pc:picChg chg="add mod">
          <ac:chgData name="Jeremy Becnel" userId="83c67da8-0358-45df-a8cb-c23f6394336a" providerId="ADAL" clId="{5CFBDDA0-917F-4481-BCDC-2361C47296CD}" dt="2019-04-19T01:46:27.479" v="3271" actId="1076"/>
          <ac:picMkLst>
            <pc:docMk/>
            <pc:sldMk cId="1737157852" sldId="399"/>
            <ac:picMk id="3" creationId="{2E57B39A-E647-417D-ACEA-2C73BD0473D1}"/>
          </ac:picMkLst>
        </pc:picChg>
        <pc:picChg chg="del">
          <ac:chgData name="Jeremy Becnel" userId="83c67da8-0358-45df-a8cb-c23f6394336a" providerId="ADAL" clId="{5CFBDDA0-917F-4481-BCDC-2361C47296CD}" dt="2019-04-19T01:46:24.021" v="3269" actId="478"/>
          <ac:picMkLst>
            <pc:docMk/>
            <pc:sldMk cId="1737157852" sldId="399"/>
            <ac:picMk id="5" creationId="{ADD0A2C8-27E1-4293-BF67-18F35878DC5A}"/>
          </ac:picMkLst>
        </pc:picChg>
      </pc:sldChg>
    </pc:docChg>
  </pc:docChgLst>
  <pc:docChgLst>
    <pc:chgData name="Jeremy Becnel" userId="83c67da8-0358-45df-a8cb-c23f6394336a" providerId="ADAL" clId="{8C85B0B9-80DC-410D-A905-ED780A0D09DD}"/>
    <pc:docChg chg="custSel addSld delSld modSld modSection">
      <pc:chgData name="Jeremy Becnel" userId="83c67da8-0358-45df-a8cb-c23f6394336a" providerId="ADAL" clId="{8C85B0B9-80DC-410D-A905-ED780A0D09DD}" dt="2019-04-14T21:25:33.407" v="3913" actId="20577"/>
      <pc:docMkLst>
        <pc:docMk/>
      </pc:docMkLst>
      <pc:sldChg chg="modSp">
        <pc:chgData name="Jeremy Becnel" userId="83c67da8-0358-45df-a8cb-c23f6394336a" providerId="ADAL" clId="{8C85B0B9-80DC-410D-A905-ED780A0D09DD}" dt="2019-04-14T16:27:47.264" v="1756" actId="1036"/>
        <pc:sldMkLst>
          <pc:docMk/>
          <pc:sldMk cId="1874787584" sldId="304"/>
        </pc:sldMkLst>
        <pc:spChg chg="mod">
          <ac:chgData name="Jeremy Becnel" userId="83c67da8-0358-45df-a8cb-c23f6394336a" providerId="ADAL" clId="{8C85B0B9-80DC-410D-A905-ED780A0D09DD}" dt="2019-04-14T16:27:34.764" v="1706" actId="14100"/>
          <ac:spMkLst>
            <pc:docMk/>
            <pc:sldMk cId="1874787584" sldId="304"/>
            <ac:spMk id="2" creationId="{00000000-0000-0000-0000-000000000000}"/>
          </ac:spMkLst>
        </pc:spChg>
        <pc:spChg chg="mod">
          <ac:chgData name="Jeremy Becnel" userId="83c67da8-0358-45df-a8cb-c23f6394336a" providerId="ADAL" clId="{8C85B0B9-80DC-410D-A905-ED780A0D09DD}" dt="2019-04-14T16:27:47.264" v="1756" actId="1036"/>
          <ac:spMkLst>
            <pc:docMk/>
            <pc:sldMk cId="1874787584" sldId="304"/>
            <ac:spMk id="12" creationId="{00000000-0000-0000-0000-000000000000}"/>
          </ac:spMkLst>
        </pc:spChg>
      </pc:sldChg>
      <pc:sldChg chg="addSp delSp modSp modAnim modNotesTx">
        <pc:chgData name="Jeremy Becnel" userId="83c67da8-0358-45df-a8cb-c23f6394336a" providerId="ADAL" clId="{8C85B0B9-80DC-410D-A905-ED780A0D09DD}" dt="2019-04-14T21:22:35.220" v="3912" actId="20577"/>
        <pc:sldMkLst>
          <pc:docMk/>
          <pc:sldMk cId="1867444736" sldId="345"/>
        </pc:sldMkLst>
        <pc:spChg chg="mod">
          <ac:chgData name="Jeremy Becnel" userId="83c67da8-0358-45df-a8cb-c23f6394336a" providerId="ADAL" clId="{8C85B0B9-80DC-410D-A905-ED780A0D09DD}" dt="2019-04-14T15:55:24.908" v="668" actId="27636"/>
          <ac:spMkLst>
            <pc:docMk/>
            <pc:sldMk cId="1867444736" sldId="345"/>
            <ac:spMk id="2" creationId="{00000000-0000-0000-0000-000000000000}"/>
          </ac:spMkLst>
        </pc:spChg>
        <pc:spChg chg="add mod">
          <ac:chgData name="Jeremy Becnel" userId="83c67da8-0358-45df-a8cb-c23f6394336a" providerId="ADAL" clId="{8C85B0B9-80DC-410D-A905-ED780A0D09DD}" dt="2019-04-14T16:05:58.685" v="1093" actId="13822"/>
          <ac:spMkLst>
            <pc:docMk/>
            <pc:sldMk cId="1867444736" sldId="345"/>
            <ac:spMk id="3" creationId="{9833DA8C-B70C-4F76-9A38-22874F3F389C}"/>
          </ac:spMkLst>
        </pc:spChg>
        <pc:spChg chg="mod">
          <ac:chgData name="Jeremy Becnel" userId="83c67da8-0358-45df-a8cb-c23f6394336a" providerId="ADAL" clId="{8C85B0B9-80DC-410D-A905-ED780A0D09DD}" dt="2019-04-14T21:22:35.220" v="3912" actId="20577"/>
          <ac:spMkLst>
            <pc:docMk/>
            <pc:sldMk cId="1867444736" sldId="345"/>
            <ac:spMk id="7" creationId="{00000000-0000-0000-0000-000000000000}"/>
          </ac:spMkLst>
        </pc:spChg>
        <pc:spChg chg="del">
          <ac:chgData name="Jeremy Becnel" userId="83c67da8-0358-45df-a8cb-c23f6394336a" providerId="ADAL" clId="{8C85B0B9-80DC-410D-A905-ED780A0D09DD}" dt="2019-04-14T15:48:06.120" v="3" actId="478"/>
          <ac:spMkLst>
            <pc:docMk/>
            <pc:sldMk cId="1867444736" sldId="345"/>
            <ac:spMk id="8" creationId="{A7FB365F-2C31-44F8-8AAD-2A940D2E1F79}"/>
          </ac:spMkLst>
        </pc:spChg>
        <pc:spChg chg="del">
          <ac:chgData name="Jeremy Becnel" userId="83c67da8-0358-45df-a8cb-c23f6394336a" providerId="ADAL" clId="{8C85B0B9-80DC-410D-A905-ED780A0D09DD}" dt="2019-04-14T15:48:00.558" v="1" actId="478"/>
          <ac:spMkLst>
            <pc:docMk/>
            <pc:sldMk cId="1867444736" sldId="345"/>
            <ac:spMk id="9" creationId="{EBED4380-3A30-4897-B36A-290DF6CA1974}"/>
          </ac:spMkLst>
        </pc:spChg>
        <pc:spChg chg="add mod">
          <ac:chgData name="Jeremy Becnel" userId="83c67da8-0358-45df-a8cb-c23f6394336a" providerId="ADAL" clId="{8C85B0B9-80DC-410D-A905-ED780A0D09DD}" dt="2019-04-14T15:56:39.706" v="685" actId="207"/>
          <ac:spMkLst>
            <pc:docMk/>
            <pc:sldMk cId="1867444736" sldId="345"/>
            <ac:spMk id="11" creationId="{B9E6B638-D5F1-4B43-8678-9C7F372DBD00}"/>
          </ac:spMkLst>
        </pc:spChg>
      </pc:sldChg>
      <pc:sldChg chg="addSp modSp modAnim">
        <pc:chgData name="Jeremy Becnel" userId="83c67da8-0358-45df-a8cb-c23f6394336a" providerId="ADAL" clId="{8C85B0B9-80DC-410D-A905-ED780A0D09DD}" dt="2019-04-14T16:53:11.246" v="2883" actId="255"/>
        <pc:sldMkLst>
          <pc:docMk/>
          <pc:sldMk cId="1509236771" sldId="349"/>
        </pc:sldMkLst>
        <pc:spChg chg="mod">
          <ac:chgData name="Jeremy Becnel" userId="83c67da8-0358-45df-a8cb-c23f6394336a" providerId="ADAL" clId="{8C85B0B9-80DC-410D-A905-ED780A0D09DD}" dt="2019-04-14T16:46:32.931" v="2391" actId="27636"/>
          <ac:spMkLst>
            <pc:docMk/>
            <pc:sldMk cId="1509236771" sldId="349"/>
            <ac:spMk id="2" creationId="{00000000-0000-0000-0000-000000000000}"/>
          </ac:spMkLst>
        </pc:spChg>
        <pc:spChg chg="mod">
          <ac:chgData name="Jeremy Becnel" userId="83c67da8-0358-45df-a8cb-c23f6394336a" providerId="ADAL" clId="{8C85B0B9-80DC-410D-A905-ED780A0D09DD}" dt="2019-04-14T16:53:11.246" v="2883" actId="255"/>
          <ac:spMkLst>
            <pc:docMk/>
            <pc:sldMk cId="1509236771" sldId="349"/>
            <ac:spMk id="13" creationId="{00000000-0000-0000-0000-000000000000}"/>
          </ac:spMkLst>
        </pc:spChg>
        <pc:picChg chg="add mod">
          <ac:chgData name="Jeremy Becnel" userId="83c67da8-0358-45df-a8cb-c23f6394336a" providerId="ADAL" clId="{8C85B0B9-80DC-410D-A905-ED780A0D09DD}" dt="2019-04-14T16:50:25.427" v="2631" actId="1035"/>
          <ac:picMkLst>
            <pc:docMk/>
            <pc:sldMk cId="1509236771" sldId="349"/>
            <ac:picMk id="3" creationId="{FF394789-A882-4DB6-8A94-4DF52921F062}"/>
          </ac:picMkLst>
        </pc:picChg>
        <pc:picChg chg="add mod">
          <ac:chgData name="Jeremy Becnel" userId="83c67da8-0358-45df-a8cb-c23f6394336a" providerId="ADAL" clId="{8C85B0B9-80DC-410D-A905-ED780A0D09DD}" dt="2019-04-14T16:50:14.179" v="2579" actId="1036"/>
          <ac:picMkLst>
            <pc:docMk/>
            <pc:sldMk cId="1509236771" sldId="349"/>
            <ac:picMk id="4" creationId="{CDCF32A1-5612-4B49-A0A1-39B9932E4ED6}"/>
          </ac:picMkLst>
        </pc:picChg>
      </pc:sldChg>
      <pc:sldChg chg="addSp delSp modSp delAnim modAnim">
        <pc:chgData name="Jeremy Becnel" userId="83c67da8-0358-45df-a8cb-c23f6394336a" providerId="ADAL" clId="{8C85B0B9-80DC-410D-A905-ED780A0D09DD}" dt="2019-04-14T16:44:39.314" v="2366" actId="1036"/>
        <pc:sldMkLst>
          <pc:docMk/>
          <pc:sldMk cId="4131356800" sldId="355"/>
        </pc:sldMkLst>
        <pc:spChg chg="del mod">
          <ac:chgData name="Jeremy Becnel" userId="83c67da8-0358-45df-a8cb-c23f6394336a" providerId="ADAL" clId="{8C85B0B9-80DC-410D-A905-ED780A0D09DD}" dt="2019-04-14T16:40:39.853" v="2179" actId="478"/>
          <ac:spMkLst>
            <pc:docMk/>
            <pc:sldMk cId="4131356800" sldId="355"/>
            <ac:spMk id="7" creationId="{DCEF8F5F-2F1F-4A79-ACEF-7FEA72D3CD83}"/>
          </ac:spMkLst>
        </pc:spChg>
        <pc:spChg chg="mod">
          <ac:chgData name="Jeremy Becnel" userId="83c67da8-0358-45df-a8cb-c23f6394336a" providerId="ADAL" clId="{8C85B0B9-80DC-410D-A905-ED780A0D09DD}" dt="2019-04-14T16:44:39.314" v="2366" actId="1036"/>
          <ac:spMkLst>
            <pc:docMk/>
            <pc:sldMk cId="4131356800" sldId="355"/>
            <ac:spMk id="12" creationId="{00000000-0000-0000-0000-000000000000}"/>
          </ac:spMkLst>
        </pc:spChg>
        <pc:spChg chg="mod">
          <ac:chgData name="Jeremy Becnel" userId="83c67da8-0358-45df-a8cb-c23f6394336a" providerId="ADAL" clId="{8C85B0B9-80DC-410D-A905-ED780A0D09DD}" dt="2019-04-14T16:38:12.115" v="2058" actId="20577"/>
          <ac:spMkLst>
            <pc:docMk/>
            <pc:sldMk cId="4131356800" sldId="355"/>
            <ac:spMk id="13" creationId="{00000000-0000-0000-0000-000000000000}"/>
          </ac:spMkLst>
        </pc:spChg>
        <pc:picChg chg="add mod">
          <ac:chgData name="Jeremy Becnel" userId="83c67da8-0358-45df-a8cb-c23f6394336a" providerId="ADAL" clId="{8C85B0B9-80DC-410D-A905-ED780A0D09DD}" dt="2019-04-14T16:39:26.785" v="2063" actId="14100"/>
          <ac:picMkLst>
            <pc:docMk/>
            <pc:sldMk cId="4131356800" sldId="355"/>
            <ac:picMk id="8" creationId="{86ED39E9-2D01-4680-BCDC-750769042323}"/>
          </ac:picMkLst>
        </pc:picChg>
      </pc:sldChg>
      <pc:sldChg chg="modSp modAnim">
        <pc:chgData name="Jeremy Becnel" userId="83c67da8-0358-45df-a8cb-c23f6394336a" providerId="ADAL" clId="{8C85B0B9-80DC-410D-A905-ED780A0D09DD}" dt="2019-04-14T21:17:04.771" v="3868"/>
        <pc:sldMkLst>
          <pc:docMk/>
          <pc:sldMk cId="1310130045" sldId="378"/>
        </pc:sldMkLst>
        <pc:spChg chg="mod">
          <ac:chgData name="Jeremy Becnel" userId="83c67da8-0358-45df-a8cb-c23f6394336a" providerId="ADAL" clId="{8C85B0B9-80DC-410D-A905-ED780A0D09DD}" dt="2019-04-14T21:11:20.427" v="3297" actId="27636"/>
          <ac:spMkLst>
            <pc:docMk/>
            <pc:sldMk cId="1310130045" sldId="378"/>
            <ac:spMk id="2" creationId="{00000000-0000-0000-0000-000000000000}"/>
          </ac:spMkLst>
        </pc:spChg>
        <pc:spChg chg="mod">
          <ac:chgData name="Jeremy Becnel" userId="83c67da8-0358-45df-a8cb-c23f6394336a" providerId="ADAL" clId="{8C85B0B9-80DC-410D-A905-ED780A0D09DD}" dt="2019-04-14T21:16:49.472" v="3866" actId="20577"/>
          <ac:spMkLst>
            <pc:docMk/>
            <pc:sldMk cId="1310130045" sldId="378"/>
            <ac:spMk id="13" creationId="{00000000-0000-0000-0000-000000000000}"/>
          </ac:spMkLst>
        </pc:spChg>
      </pc:sldChg>
      <pc:sldChg chg="modSp">
        <pc:chgData name="Jeremy Becnel" userId="83c67da8-0358-45df-a8cb-c23f6394336a" providerId="ADAL" clId="{8C85B0B9-80DC-410D-A905-ED780A0D09DD}" dt="2019-04-14T21:19:01.731" v="3869" actId="20577"/>
        <pc:sldMkLst>
          <pc:docMk/>
          <pc:sldMk cId="2221039119" sldId="383"/>
        </pc:sldMkLst>
        <pc:spChg chg="mod">
          <ac:chgData name="Jeremy Becnel" userId="83c67da8-0358-45df-a8cb-c23f6394336a" providerId="ADAL" clId="{8C85B0B9-80DC-410D-A905-ED780A0D09DD}" dt="2019-04-14T21:19:01.731" v="3869" actId="20577"/>
          <ac:spMkLst>
            <pc:docMk/>
            <pc:sldMk cId="2221039119" sldId="383"/>
            <ac:spMk id="11" creationId="{6DF0D19A-DF09-4E43-9031-EEC8A405EBB5}"/>
          </ac:spMkLst>
        </pc:spChg>
      </pc:sldChg>
      <pc:sldChg chg="addSp delSp modSp add">
        <pc:chgData name="Jeremy Becnel" userId="83c67da8-0358-45df-a8cb-c23f6394336a" providerId="ADAL" clId="{8C85B0B9-80DC-410D-A905-ED780A0D09DD}" dt="2019-04-14T21:25:33.407" v="3913" actId="20577"/>
        <pc:sldMkLst>
          <pc:docMk/>
          <pc:sldMk cId="3705762986" sldId="389"/>
        </pc:sldMkLst>
        <pc:spChg chg="mod">
          <ac:chgData name="Jeremy Becnel" userId="83c67da8-0358-45df-a8cb-c23f6394336a" providerId="ADAL" clId="{8C85B0B9-80DC-410D-A905-ED780A0D09DD}" dt="2019-04-14T21:05:07.099" v="2893" actId="20577"/>
          <ac:spMkLst>
            <pc:docMk/>
            <pc:sldMk cId="3705762986" sldId="389"/>
            <ac:spMk id="2" creationId="{00000000-0000-0000-0000-000000000000}"/>
          </ac:spMkLst>
        </pc:spChg>
        <pc:spChg chg="mod">
          <ac:chgData name="Jeremy Becnel" userId="83c67da8-0358-45df-a8cb-c23f6394336a" providerId="ADAL" clId="{8C85B0B9-80DC-410D-A905-ED780A0D09DD}" dt="2019-04-14T21:25:33.407" v="3913" actId="20577"/>
          <ac:spMkLst>
            <pc:docMk/>
            <pc:sldMk cId="3705762986" sldId="389"/>
            <ac:spMk id="13" creationId="{00000000-0000-0000-0000-000000000000}"/>
          </ac:spMkLst>
        </pc:spChg>
        <pc:picChg chg="del">
          <ac:chgData name="Jeremy Becnel" userId="83c67da8-0358-45df-a8cb-c23f6394336a" providerId="ADAL" clId="{8C85B0B9-80DC-410D-A905-ED780A0D09DD}" dt="2019-04-14T21:08:13.134" v="3030" actId="478"/>
          <ac:picMkLst>
            <pc:docMk/>
            <pc:sldMk cId="3705762986" sldId="389"/>
            <ac:picMk id="3" creationId="{FF394789-A882-4DB6-8A94-4DF52921F062}"/>
          </ac:picMkLst>
        </pc:picChg>
        <pc:picChg chg="del">
          <ac:chgData name="Jeremy Becnel" userId="83c67da8-0358-45df-a8cb-c23f6394336a" providerId="ADAL" clId="{8C85B0B9-80DC-410D-A905-ED780A0D09DD}" dt="2019-04-14T21:08:37.703" v="3114" actId="478"/>
          <ac:picMkLst>
            <pc:docMk/>
            <pc:sldMk cId="3705762986" sldId="389"/>
            <ac:picMk id="4" creationId="{CDCF32A1-5612-4B49-A0A1-39B9932E4ED6}"/>
          </ac:picMkLst>
        </pc:picChg>
        <pc:picChg chg="add mod">
          <ac:chgData name="Jeremy Becnel" userId="83c67da8-0358-45df-a8cb-c23f6394336a" providerId="ADAL" clId="{8C85B0B9-80DC-410D-A905-ED780A0D09DD}" dt="2019-04-14T21:08:25.708" v="3113" actId="1035"/>
          <ac:picMkLst>
            <pc:docMk/>
            <pc:sldMk cId="3705762986" sldId="389"/>
            <ac:picMk id="5" creationId="{AFDF0217-2B3E-4459-AD6E-BD02D41B9622}"/>
          </ac:picMkLst>
        </pc:picChg>
        <pc:picChg chg="add mod">
          <ac:chgData name="Jeremy Becnel" userId="83c67da8-0358-45df-a8cb-c23f6394336a" providerId="ADAL" clId="{8C85B0B9-80DC-410D-A905-ED780A0D09DD}" dt="2019-04-14T21:08:54.757" v="3214" actId="14100"/>
          <ac:picMkLst>
            <pc:docMk/>
            <pc:sldMk cId="3705762986" sldId="389"/>
            <ac:picMk id="7" creationId="{5C98A919-B3C7-4CFF-8968-3B7A1CA59D6B}"/>
          </ac:picMkLst>
        </pc:picChg>
      </pc:sldChg>
    </pc:docChg>
  </pc:docChgLst>
  <pc:docChgLst>
    <pc:chgData name="Jeremy Becnel" userId="83c67da8-0358-45df-a8cb-c23f6394336a" providerId="ADAL" clId="{14CB96B2-FE89-468A-B8AC-257492A0D357}"/>
    <pc:docChg chg="custSel modSld">
      <pc:chgData name="Jeremy Becnel" userId="83c67da8-0358-45df-a8cb-c23f6394336a" providerId="ADAL" clId="{14CB96B2-FE89-468A-B8AC-257492A0D357}" dt="2019-03-12T13:55:53.653" v="6" actId="20577"/>
      <pc:docMkLst>
        <pc:docMk/>
      </pc:docMkLst>
      <pc:sldChg chg="modSp">
        <pc:chgData name="Jeremy Becnel" userId="83c67da8-0358-45df-a8cb-c23f6394336a" providerId="ADAL" clId="{14CB96B2-FE89-468A-B8AC-257492A0D357}" dt="2019-03-12T13:55:01.233" v="4" actId="313"/>
        <pc:sldMkLst>
          <pc:docMk/>
          <pc:sldMk cId="1509236771" sldId="349"/>
        </pc:sldMkLst>
        <pc:spChg chg="mod">
          <ac:chgData name="Jeremy Becnel" userId="83c67da8-0358-45df-a8cb-c23f6394336a" providerId="ADAL" clId="{14CB96B2-FE89-468A-B8AC-257492A0D357}" dt="2019-03-12T13:55:01.233" v="4" actId="313"/>
          <ac:spMkLst>
            <pc:docMk/>
            <pc:sldMk cId="1509236771" sldId="349"/>
            <ac:spMk id="13" creationId="{00000000-0000-0000-0000-000000000000}"/>
          </ac:spMkLst>
        </pc:spChg>
      </pc:sldChg>
      <pc:sldChg chg="modSp">
        <pc:chgData name="Jeremy Becnel" userId="83c67da8-0358-45df-a8cb-c23f6394336a" providerId="ADAL" clId="{14CB96B2-FE89-468A-B8AC-257492A0D357}" dt="2019-03-12T13:54:47.845" v="3" actId="20577"/>
        <pc:sldMkLst>
          <pc:docMk/>
          <pc:sldMk cId="4131356800" sldId="355"/>
        </pc:sldMkLst>
        <pc:spChg chg="mod">
          <ac:chgData name="Jeremy Becnel" userId="83c67da8-0358-45df-a8cb-c23f6394336a" providerId="ADAL" clId="{14CB96B2-FE89-468A-B8AC-257492A0D357}" dt="2019-03-12T13:54:47.845" v="3" actId="20577"/>
          <ac:spMkLst>
            <pc:docMk/>
            <pc:sldMk cId="4131356800" sldId="355"/>
            <ac:spMk id="13" creationId="{00000000-0000-0000-0000-000000000000}"/>
          </ac:spMkLst>
        </pc:spChg>
      </pc:sldChg>
    </pc:docChg>
  </pc:docChgLst>
  <pc:docChgLst>
    <pc:chgData name="Jeremy Becnel" userId="83c67da8-0358-45df-a8cb-c23f6394336a" providerId="ADAL" clId="{5E19130B-3188-4B07-AB85-9745FB26E48F}"/>
    <pc:docChg chg="undo custSel addSld delSld modSld modSection">
      <pc:chgData name="Jeremy Becnel" userId="83c67da8-0358-45df-a8cb-c23f6394336a" providerId="ADAL" clId="{5E19130B-3188-4B07-AB85-9745FB26E48F}" dt="2019-03-19T02:21:49.714" v="5581" actId="20577"/>
      <pc:docMkLst>
        <pc:docMk/>
      </pc:docMkLst>
      <pc:sldChg chg="modSp">
        <pc:chgData name="Jeremy Becnel" userId="83c67da8-0358-45df-a8cb-c23f6394336a" providerId="ADAL" clId="{5E19130B-3188-4B07-AB85-9745FB26E48F}" dt="2019-03-18T22:13:58.759" v="26" actId="20577"/>
        <pc:sldMkLst>
          <pc:docMk/>
          <pc:sldMk cId="1953484933" sldId="256"/>
        </pc:sldMkLst>
        <pc:spChg chg="mod">
          <ac:chgData name="Jeremy Becnel" userId="83c67da8-0358-45df-a8cb-c23f6394336a" providerId="ADAL" clId="{5E19130B-3188-4B07-AB85-9745FB26E48F}" dt="2019-03-18T22:13:58.759" v="26" actId="20577"/>
          <ac:spMkLst>
            <pc:docMk/>
            <pc:sldMk cId="1953484933" sldId="256"/>
            <ac:spMk id="2" creationId="{00000000-0000-0000-0000-000000000000}"/>
          </ac:spMkLst>
        </pc:spChg>
      </pc:sldChg>
      <pc:sldChg chg="modSp modAnim">
        <pc:chgData name="Jeremy Becnel" userId="83c67da8-0358-45df-a8cb-c23f6394336a" providerId="ADAL" clId="{5E19130B-3188-4B07-AB85-9745FB26E48F}" dt="2019-03-19T00:17:18.382" v="2515"/>
        <pc:sldMkLst>
          <pc:docMk/>
          <pc:sldMk cId="1874787584" sldId="304"/>
        </pc:sldMkLst>
        <pc:spChg chg="mod">
          <ac:chgData name="Jeremy Becnel" userId="83c67da8-0358-45df-a8cb-c23f6394336a" providerId="ADAL" clId="{5E19130B-3188-4B07-AB85-9745FB26E48F}" dt="2019-03-18T23:28:47.516" v="2509" actId="20577"/>
          <ac:spMkLst>
            <pc:docMk/>
            <pc:sldMk cId="1874787584" sldId="304"/>
            <ac:spMk id="12" creationId="{00000000-0000-0000-0000-000000000000}"/>
          </ac:spMkLst>
        </pc:spChg>
        <pc:spChg chg="mod">
          <ac:chgData name="Jeremy Becnel" userId="83c67da8-0358-45df-a8cb-c23f6394336a" providerId="ADAL" clId="{5E19130B-3188-4B07-AB85-9745FB26E48F}" dt="2019-03-18T23:15:58.732" v="2130" actId="20577"/>
          <ac:spMkLst>
            <pc:docMk/>
            <pc:sldMk cId="1874787584" sldId="304"/>
            <ac:spMk id="13" creationId="{00000000-0000-0000-0000-000000000000}"/>
          </ac:spMkLst>
        </pc:spChg>
      </pc:sldChg>
      <pc:sldChg chg="modSp">
        <pc:chgData name="Jeremy Becnel" userId="83c67da8-0358-45df-a8cb-c23f6394336a" providerId="ADAL" clId="{5E19130B-3188-4B07-AB85-9745FB26E48F}" dt="2019-03-19T02:13:28.417" v="5567" actId="313"/>
        <pc:sldMkLst>
          <pc:docMk/>
          <pc:sldMk cId="3223107516" sldId="342"/>
        </pc:sldMkLst>
        <pc:spChg chg="mod">
          <ac:chgData name="Jeremy Becnel" userId="83c67da8-0358-45df-a8cb-c23f6394336a" providerId="ADAL" clId="{5E19130B-3188-4B07-AB85-9745FB26E48F}" dt="2019-03-19T02:13:28.417" v="5567" actId="313"/>
          <ac:spMkLst>
            <pc:docMk/>
            <pc:sldMk cId="3223107516" sldId="342"/>
            <ac:spMk id="3" creationId="{00000000-0000-0000-0000-000000000000}"/>
          </ac:spMkLst>
        </pc:spChg>
      </pc:sldChg>
      <pc:sldChg chg="addSp modSp modAnim">
        <pc:chgData name="Jeremy Becnel" userId="83c67da8-0358-45df-a8cb-c23f6394336a" providerId="ADAL" clId="{5E19130B-3188-4B07-AB85-9745FB26E48F}" dt="2019-03-19T02:16:04.888" v="5575"/>
        <pc:sldMkLst>
          <pc:docMk/>
          <pc:sldMk cId="1867444736" sldId="345"/>
        </pc:sldMkLst>
        <pc:spChg chg="mod">
          <ac:chgData name="Jeremy Becnel" userId="83c67da8-0358-45df-a8cb-c23f6394336a" providerId="ADAL" clId="{5E19130B-3188-4B07-AB85-9745FB26E48F}" dt="2019-03-18T22:53:32.565" v="1775" actId="20577"/>
          <ac:spMkLst>
            <pc:docMk/>
            <pc:sldMk cId="1867444736" sldId="345"/>
            <ac:spMk id="7" creationId="{00000000-0000-0000-0000-000000000000}"/>
          </ac:spMkLst>
        </pc:spChg>
        <pc:spChg chg="add mod">
          <ac:chgData name="Jeremy Becnel" userId="83c67da8-0358-45df-a8cb-c23f6394336a" providerId="ADAL" clId="{5E19130B-3188-4B07-AB85-9745FB26E48F}" dt="2019-03-18T22:36:13.158" v="1502" actId="1038"/>
          <ac:spMkLst>
            <pc:docMk/>
            <pc:sldMk cId="1867444736" sldId="345"/>
            <ac:spMk id="8" creationId="{D00E3BC3-7E45-4F65-B038-8AC9B9E41C10}"/>
          </ac:spMkLst>
        </pc:spChg>
        <pc:spChg chg="mod">
          <ac:chgData name="Jeremy Becnel" userId="83c67da8-0358-45df-a8cb-c23f6394336a" providerId="ADAL" clId="{5E19130B-3188-4B07-AB85-9745FB26E48F}" dt="2019-03-18T22:36:19.076" v="1515" actId="1037"/>
          <ac:spMkLst>
            <pc:docMk/>
            <pc:sldMk cId="1867444736" sldId="345"/>
            <ac:spMk id="9" creationId="{00000000-0000-0000-0000-000000000000}"/>
          </ac:spMkLst>
        </pc:spChg>
      </pc:sldChg>
      <pc:sldChg chg="modSp modAnim">
        <pc:chgData name="Jeremy Becnel" userId="83c67da8-0358-45df-a8cb-c23f6394336a" providerId="ADAL" clId="{5E19130B-3188-4B07-AB85-9745FB26E48F}" dt="2019-03-19T01:52:30.693" v="4329"/>
        <pc:sldMkLst>
          <pc:docMk/>
          <pc:sldMk cId="1509236771" sldId="349"/>
        </pc:sldMkLst>
        <pc:spChg chg="mod">
          <ac:chgData name="Jeremy Becnel" userId="83c67da8-0358-45df-a8cb-c23f6394336a" providerId="ADAL" clId="{5E19130B-3188-4B07-AB85-9745FB26E48F}" dt="2019-03-19T01:28:55.057" v="3404" actId="20577"/>
          <ac:spMkLst>
            <pc:docMk/>
            <pc:sldMk cId="1509236771" sldId="349"/>
            <ac:spMk id="2" creationId="{00000000-0000-0000-0000-000000000000}"/>
          </ac:spMkLst>
        </pc:spChg>
        <pc:spChg chg="mod">
          <ac:chgData name="Jeremy Becnel" userId="83c67da8-0358-45df-a8cb-c23f6394336a" providerId="ADAL" clId="{5E19130B-3188-4B07-AB85-9745FB26E48F}" dt="2019-03-19T01:52:17.869" v="4328" actId="20577"/>
          <ac:spMkLst>
            <pc:docMk/>
            <pc:sldMk cId="1509236771" sldId="349"/>
            <ac:spMk id="13" creationId="{00000000-0000-0000-0000-000000000000}"/>
          </ac:spMkLst>
        </pc:spChg>
      </pc:sldChg>
      <pc:sldChg chg="modSp modAnim">
        <pc:chgData name="Jeremy Becnel" userId="83c67da8-0358-45df-a8cb-c23f6394336a" providerId="ADAL" clId="{5E19130B-3188-4B07-AB85-9745FB26E48F}" dt="2019-03-19T01:57:13.467" v="4658" actId="313"/>
        <pc:sldMkLst>
          <pc:docMk/>
          <pc:sldMk cId="4131356800" sldId="355"/>
        </pc:sldMkLst>
        <pc:spChg chg="mod">
          <ac:chgData name="Jeremy Becnel" userId="83c67da8-0358-45df-a8cb-c23f6394336a" providerId="ADAL" clId="{5E19130B-3188-4B07-AB85-9745FB26E48F}" dt="2019-03-19T01:57:13.467" v="4658" actId="313"/>
          <ac:spMkLst>
            <pc:docMk/>
            <pc:sldMk cId="4131356800" sldId="355"/>
            <ac:spMk id="12" creationId="{00000000-0000-0000-0000-000000000000}"/>
          </ac:spMkLst>
        </pc:spChg>
        <pc:spChg chg="mod">
          <ac:chgData name="Jeremy Becnel" userId="83c67da8-0358-45df-a8cb-c23f6394336a" providerId="ADAL" clId="{5E19130B-3188-4B07-AB85-9745FB26E48F}" dt="2019-03-19T00:31:26.865" v="3137" actId="20577"/>
          <ac:spMkLst>
            <pc:docMk/>
            <pc:sldMk cId="4131356800" sldId="355"/>
            <ac:spMk id="13" creationId="{00000000-0000-0000-0000-000000000000}"/>
          </ac:spMkLst>
        </pc:spChg>
      </pc:sldChg>
    </pc:docChg>
  </pc:docChgLst>
  <pc:docChgLst>
    <pc:chgData name="Jeremy Becnel" userId="83c67da8-0358-45df-a8cb-c23f6394336a" providerId="ADAL" clId="{BC54C1EC-9E61-4C3D-BD64-E7F9B87F1CEC}"/>
    <pc:docChg chg="custSel addSld delSld modSld sldOrd modSection">
      <pc:chgData name="Jeremy Becnel" userId="83c67da8-0358-45df-a8cb-c23f6394336a" providerId="ADAL" clId="{BC54C1EC-9E61-4C3D-BD64-E7F9B87F1CEC}" dt="2019-04-06T16:14:47.956" v="8423"/>
      <pc:docMkLst>
        <pc:docMk/>
      </pc:docMkLst>
      <pc:sldChg chg="modSp">
        <pc:chgData name="Jeremy Becnel" userId="83c67da8-0358-45df-a8cb-c23f6394336a" providerId="ADAL" clId="{BC54C1EC-9E61-4C3D-BD64-E7F9B87F1CEC}" dt="2019-04-05T23:40:01.610" v="10" actId="20577"/>
        <pc:sldMkLst>
          <pc:docMk/>
          <pc:sldMk cId="1953484933" sldId="256"/>
        </pc:sldMkLst>
        <pc:spChg chg="mod">
          <ac:chgData name="Jeremy Becnel" userId="83c67da8-0358-45df-a8cb-c23f6394336a" providerId="ADAL" clId="{BC54C1EC-9E61-4C3D-BD64-E7F9B87F1CEC}" dt="2019-04-05T23:40:01.610" v="10" actId="20577"/>
          <ac:spMkLst>
            <pc:docMk/>
            <pc:sldMk cId="1953484933" sldId="256"/>
            <ac:spMk id="2" creationId="{00000000-0000-0000-0000-000000000000}"/>
          </ac:spMkLst>
        </pc:spChg>
      </pc:sldChg>
      <pc:sldChg chg="modSp modAnim">
        <pc:chgData name="Jeremy Becnel" userId="83c67da8-0358-45df-a8cb-c23f6394336a" providerId="ADAL" clId="{BC54C1EC-9E61-4C3D-BD64-E7F9B87F1CEC}" dt="2019-04-06T15:47:21.433" v="7243"/>
        <pc:sldMkLst>
          <pc:docMk/>
          <pc:sldMk cId="1874787584" sldId="304"/>
        </pc:sldMkLst>
        <pc:spChg chg="mod">
          <ac:chgData name="Jeremy Becnel" userId="83c67da8-0358-45df-a8cb-c23f6394336a" providerId="ADAL" clId="{BC54C1EC-9E61-4C3D-BD64-E7F9B87F1CEC}" dt="2019-04-06T02:25:30.020" v="3047" actId="20577"/>
          <ac:spMkLst>
            <pc:docMk/>
            <pc:sldMk cId="1874787584" sldId="304"/>
            <ac:spMk id="12" creationId="{00000000-0000-0000-0000-000000000000}"/>
          </ac:spMkLst>
        </pc:spChg>
        <pc:picChg chg="mod">
          <ac:chgData name="Jeremy Becnel" userId="83c67da8-0358-45df-a8cb-c23f6394336a" providerId="ADAL" clId="{BC54C1EC-9E61-4C3D-BD64-E7F9B87F1CEC}" dt="2019-04-06T02:26:20.975" v="3059" actId="1036"/>
          <ac:picMkLst>
            <pc:docMk/>
            <pc:sldMk cId="1874787584" sldId="304"/>
            <ac:picMk id="4" creationId="{C039A9DE-27D0-46D3-9976-B62763AD5E28}"/>
          </ac:picMkLst>
        </pc:picChg>
      </pc:sldChg>
      <pc:sldChg chg="modSp modAnim">
        <pc:chgData name="Jeremy Becnel" userId="83c67da8-0358-45df-a8cb-c23f6394336a" providerId="ADAL" clId="{BC54C1EC-9E61-4C3D-BD64-E7F9B87F1CEC}" dt="2019-04-06T01:47:44.170" v="2717" actId="255"/>
        <pc:sldMkLst>
          <pc:docMk/>
          <pc:sldMk cId="1867444736" sldId="345"/>
        </pc:sldMkLst>
        <pc:spChg chg="mod">
          <ac:chgData name="Jeremy Becnel" userId="83c67da8-0358-45df-a8cb-c23f6394336a" providerId="ADAL" clId="{BC54C1EC-9E61-4C3D-BD64-E7F9B87F1CEC}" dt="2019-04-06T01:47:20.670" v="2715" actId="14100"/>
          <ac:spMkLst>
            <pc:docMk/>
            <pc:sldMk cId="1867444736" sldId="345"/>
            <ac:spMk id="7" creationId="{00000000-0000-0000-0000-000000000000}"/>
          </ac:spMkLst>
        </pc:spChg>
        <pc:spChg chg="mod">
          <ac:chgData name="Jeremy Becnel" userId="83c67da8-0358-45df-a8cb-c23f6394336a" providerId="ADAL" clId="{BC54C1EC-9E61-4C3D-BD64-E7F9B87F1CEC}" dt="2019-04-06T01:47:44.170" v="2717" actId="255"/>
          <ac:spMkLst>
            <pc:docMk/>
            <pc:sldMk cId="1867444736" sldId="345"/>
            <ac:spMk id="11" creationId="{D9ACDB9C-FD8F-48DE-B159-F9B3095EF61B}"/>
          </ac:spMkLst>
        </pc:spChg>
      </pc:sldChg>
      <pc:sldChg chg="addSp modSp modAnim">
        <pc:chgData name="Jeremy Becnel" userId="83c67da8-0358-45df-a8cb-c23f6394336a" providerId="ADAL" clId="{BC54C1EC-9E61-4C3D-BD64-E7F9B87F1CEC}" dt="2019-04-06T16:13:22.719" v="8422" actId="20577"/>
        <pc:sldMkLst>
          <pc:docMk/>
          <pc:sldMk cId="1509236771" sldId="349"/>
        </pc:sldMkLst>
        <pc:spChg chg="mod">
          <ac:chgData name="Jeremy Becnel" userId="83c67da8-0358-45df-a8cb-c23f6394336a" providerId="ADAL" clId="{BC54C1EC-9E61-4C3D-BD64-E7F9B87F1CEC}" dt="2019-04-06T15:50:50.508" v="7291" actId="20577"/>
          <ac:spMkLst>
            <pc:docMk/>
            <pc:sldMk cId="1509236771" sldId="349"/>
            <ac:spMk id="2" creationId="{00000000-0000-0000-0000-000000000000}"/>
          </ac:spMkLst>
        </pc:spChg>
        <pc:spChg chg="add mod">
          <ac:chgData name="Jeremy Becnel" userId="83c67da8-0358-45df-a8cb-c23f6394336a" providerId="ADAL" clId="{BC54C1EC-9E61-4C3D-BD64-E7F9B87F1CEC}" dt="2019-04-06T15:58:46.097" v="7537" actId="208"/>
          <ac:spMkLst>
            <pc:docMk/>
            <pc:sldMk cId="1509236771" sldId="349"/>
            <ac:spMk id="4" creationId="{16D6ED40-E01E-4961-BA72-5950A8E9E6B5}"/>
          </ac:spMkLst>
        </pc:spChg>
        <pc:spChg chg="add mod">
          <ac:chgData name="Jeremy Becnel" userId="83c67da8-0358-45df-a8cb-c23f6394336a" providerId="ADAL" clId="{BC54C1EC-9E61-4C3D-BD64-E7F9B87F1CEC}" dt="2019-04-06T15:59:09.005" v="7613" actId="1036"/>
          <ac:spMkLst>
            <pc:docMk/>
            <pc:sldMk cId="1509236771" sldId="349"/>
            <ac:spMk id="7" creationId="{79E6A047-6C6E-4031-89AD-406A9143A74A}"/>
          </ac:spMkLst>
        </pc:spChg>
        <pc:spChg chg="mod">
          <ac:chgData name="Jeremy Becnel" userId="83c67da8-0358-45df-a8cb-c23f6394336a" providerId="ADAL" clId="{BC54C1EC-9E61-4C3D-BD64-E7F9B87F1CEC}" dt="2019-04-06T16:13:22.719" v="8422" actId="20577"/>
          <ac:spMkLst>
            <pc:docMk/>
            <pc:sldMk cId="1509236771" sldId="349"/>
            <ac:spMk id="13" creationId="{00000000-0000-0000-0000-000000000000}"/>
          </ac:spMkLst>
        </pc:spChg>
        <pc:picChg chg="add mod">
          <ac:chgData name="Jeremy Becnel" userId="83c67da8-0358-45df-a8cb-c23f6394336a" providerId="ADAL" clId="{BC54C1EC-9E61-4C3D-BD64-E7F9B87F1CEC}" dt="2019-04-06T15:56:10.588" v="7416" actId="1076"/>
          <ac:picMkLst>
            <pc:docMk/>
            <pc:sldMk cId="1509236771" sldId="349"/>
            <ac:picMk id="3" creationId="{83655D44-04F8-4C37-A0C5-B67B45E87A48}"/>
          </ac:picMkLst>
        </pc:picChg>
      </pc:sldChg>
      <pc:sldChg chg="addSp delSp modSp modAnim">
        <pc:chgData name="Jeremy Becnel" userId="83c67da8-0358-45df-a8cb-c23f6394336a" providerId="ADAL" clId="{BC54C1EC-9E61-4C3D-BD64-E7F9B87F1CEC}" dt="2019-04-06T15:41:20.784" v="7225"/>
        <pc:sldMkLst>
          <pc:docMk/>
          <pc:sldMk cId="4131356800" sldId="355"/>
        </pc:sldMkLst>
        <pc:spChg chg="add mod">
          <ac:chgData name="Jeremy Becnel" userId="83c67da8-0358-45df-a8cb-c23f6394336a" providerId="ADAL" clId="{BC54C1EC-9E61-4C3D-BD64-E7F9B87F1CEC}" dt="2019-04-06T15:40:48.629" v="7223" actId="1035"/>
          <ac:spMkLst>
            <pc:docMk/>
            <pc:sldMk cId="4131356800" sldId="355"/>
            <ac:spMk id="7" creationId="{DCEF8F5F-2F1F-4A79-ACEF-7FEA72D3CD83}"/>
          </ac:spMkLst>
        </pc:spChg>
        <pc:spChg chg="mod">
          <ac:chgData name="Jeremy Becnel" userId="83c67da8-0358-45df-a8cb-c23f6394336a" providerId="ADAL" clId="{BC54C1EC-9E61-4C3D-BD64-E7F9B87F1CEC}" dt="2019-04-06T15:36:02.263" v="6948" actId="1035"/>
          <ac:spMkLst>
            <pc:docMk/>
            <pc:sldMk cId="4131356800" sldId="355"/>
            <ac:spMk id="12" creationId="{00000000-0000-0000-0000-000000000000}"/>
          </ac:spMkLst>
        </pc:spChg>
        <pc:spChg chg="mod">
          <ac:chgData name="Jeremy Becnel" userId="83c67da8-0358-45df-a8cb-c23f6394336a" providerId="ADAL" clId="{BC54C1EC-9E61-4C3D-BD64-E7F9B87F1CEC}" dt="2019-04-06T15:36:08.981" v="6950" actId="14100"/>
          <ac:spMkLst>
            <pc:docMk/>
            <pc:sldMk cId="4131356800" sldId="355"/>
            <ac:spMk id="13" creationId="{00000000-0000-0000-0000-000000000000}"/>
          </ac:spMkLst>
        </pc:spChg>
        <pc:picChg chg="add del">
          <ac:chgData name="Jeremy Becnel" userId="83c67da8-0358-45df-a8cb-c23f6394336a" providerId="ADAL" clId="{BC54C1EC-9E61-4C3D-BD64-E7F9B87F1CEC}" dt="2019-04-06T03:54:33.064" v="6282"/>
          <ac:picMkLst>
            <pc:docMk/>
            <pc:sldMk cId="4131356800" sldId="355"/>
            <ac:picMk id="3" creationId="{CB98A84D-0683-4EFA-9972-75CC09E049B1}"/>
          </ac:picMkLst>
        </pc:picChg>
      </pc:sldChg>
      <pc:sldChg chg="delSp modSp add delAnim">
        <pc:chgData name="Jeremy Becnel" userId="83c67da8-0358-45df-a8cb-c23f6394336a" providerId="ADAL" clId="{BC54C1EC-9E61-4C3D-BD64-E7F9B87F1CEC}" dt="2019-04-06T16:12:12.425" v="8359" actId="14100"/>
        <pc:sldMkLst>
          <pc:docMk/>
          <pc:sldMk cId="1310130045" sldId="378"/>
        </pc:sldMkLst>
        <pc:spChg chg="del">
          <ac:chgData name="Jeremy Becnel" userId="83c67da8-0358-45df-a8cb-c23f6394336a" providerId="ADAL" clId="{BC54C1EC-9E61-4C3D-BD64-E7F9B87F1CEC}" dt="2019-04-06T16:07:02.041" v="7956" actId="478"/>
          <ac:spMkLst>
            <pc:docMk/>
            <pc:sldMk cId="1310130045" sldId="378"/>
            <ac:spMk id="4" creationId="{16D6ED40-E01E-4961-BA72-5950A8E9E6B5}"/>
          </ac:spMkLst>
        </pc:spChg>
        <pc:spChg chg="del">
          <ac:chgData name="Jeremy Becnel" userId="83c67da8-0358-45df-a8cb-c23f6394336a" providerId="ADAL" clId="{BC54C1EC-9E61-4C3D-BD64-E7F9B87F1CEC}" dt="2019-04-06T16:07:04.004" v="7957" actId="478"/>
          <ac:spMkLst>
            <pc:docMk/>
            <pc:sldMk cId="1310130045" sldId="378"/>
            <ac:spMk id="7" creationId="{79E6A047-6C6E-4031-89AD-406A9143A74A}"/>
          </ac:spMkLst>
        </pc:spChg>
        <pc:spChg chg="mod">
          <ac:chgData name="Jeremy Becnel" userId="83c67da8-0358-45df-a8cb-c23f6394336a" providerId="ADAL" clId="{BC54C1EC-9E61-4C3D-BD64-E7F9B87F1CEC}" dt="2019-04-06T16:12:12.425" v="8359" actId="14100"/>
          <ac:spMkLst>
            <pc:docMk/>
            <pc:sldMk cId="1310130045" sldId="378"/>
            <ac:spMk id="13" creationId="{00000000-0000-0000-0000-000000000000}"/>
          </ac:spMkLst>
        </pc:spChg>
        <pc:picChg chg="del">
          <ac:chgData name="Jeremy Becnel" userId="83c67da8-0358-45df-a8cb-c23f6394336a" providerId="ADAL" clId="{BC54C1EC-9E61-4C3D-BD64-E7F9B87F1CEC}" dt="2019-04-06T16:06:59.847" v="7955" actId="478"/>
          <ac:picMkLst>
            <pc:docMk/>
            <pc:sldMk cId="1310130045" sldId="378"/>
            <ac:picMk id="3" creationId="{83655D44-04F8-4C37-A0C5-B67B45E87A48}"/>
          </ac:picMkLst>
        </pc:picChg>
      </pc:sldChg>
    </pc:docChg>
  </pc:docChgLst>
  <pc:docChgLst>
    <pc:chgData name="Jeremy Becnel" userId="83c67da8-0358-45df-a8cb-c23f6394336a" providerId="ADAL" clId="{A397B38C-BD75-4779-ACBB-35A1FF3B058B}"/>
    <pc:docChg chg="custSel addSld delSld modSld sldOrd modSection">
      <pc:chgData name="Jeremy Becnel" userId="83c67da8-0358-45df-a8cb-c23f6394336a" providerId="ADAL" clId="{A397B38C-BD75-4779-ACBB-35A1FF3B058B}" dt="2019-04-16T18:52:06.379" v="3091"/>
      <pc:docMkLst>
        <pc:docMk/>
      </pc:docMkLst>
      <pc:sldChg chg="modSp">
        <pc:chgData name="Jeremy Becnel" userId="83c67da8-0358-45df-a8cb-c23f6394336a" providerId="ADAL" clId="{A397B38C-BD75-4779-ACBB-35A1FF3B058B}" dt="2019-04-15T19:56:54.337" v="9" actId="6549"/>
        <pc:sldMkLst>
          <pc:docMk/>
          <pc:sldMk cId="1953484933" sldId="256"/>
        </pc:sldMkLst>
        <pc:spChg chg="mod">
          <ac:chgData name="Jeremy Becnel" userId="83c67da8-0358-45df-a8cb-c23f6394336a" providerId="ADAL" clId="{A397B38C-BD75-4779-ACBB-35A1FF3B058B}" dt="2019-04-15T19:56:54.337" v="9" actId="6549"/>
          <ac:spMkLst>
            <pc:docMk/>
            <pc:sldMk cId="1953484933" sldId="256"/>
            <ac:spMk id="2" creationId="{00000000-0000-0000-0000-000000000000}"/>
          </ac:spMkLst>
        </pc:spChg>
      </pc:sldChg>
      <pc:sldChg chg="modSp modAnim">
        <pc:chgData name="Jeremy Becnel" userId="83c67da8-0358-45df-a8cb-c23f6394336a" providerId="ADAL" clId="{A397B38C-BD75-4779-ACBB-35A1FF3B058B}" dt="2019-04-15T20:00:16.346" v="371" actId="33524"/>
        <pc:sldMkLst>
          <pc:docMk/>
          <pc:sldMk cId="3223107516" sldId="342"/>
        </pc:sldMkLst>
        <pc:spChg chg="mod">
          <ac:chgData name="Jeremy Becnel" userId="83c67da8-0358-45df-a8cb-c23f6394336a" providerId="ADAL" clId="{A397B38C-BD75-4779-ACBB-35A1FF3B058B}" dt="2019-04-15T20:00:16.346" v="371" actId="33524"/>
          <ac:spMkLst>
            <pc:docMk/>
            <pc:sldMk cId="3223107516" sldId="342"/>
            <ac:spMk id="3" creationId="{00000000-0000-0000-0000-000000000000}"/>
          </ac:spMkLst>
        </pc:spChg>
      </pc:sldChg>
      <pc:sldChg chg="modSp">
        <pc:chgData name="Jeremy Becnel" userId="83c67da8-0358-45df-a8cb-c23f6394336a" providerId="ADAL" clId="{A397B38C-BD75-4779-ACBB-35A1FF3B058B}" dt="2019-04-15T20:09:05.959" v="1963" actId="20577"/>
        <pc:sldMkLst>
          <pc:docMk/>
          <pc:sldMk cId="2957258910" sldId="379"/>
        </pc:sldMkLst>
        <pc:spChg chg="mod">
          <ac:chgData name="Jeremy Becnel" userId="83c67da8-0358-45df-a8cb-c23f6394336a" providerId="ADAL" clId="{A397B38C-BD75-4779-ACBB-35A1FF3B058B}" dt="2019-04-15T20:00:56.007" v="395" actId="20577"/>
          <ac:spMkLst>
            <pc:docMk/>
            <pc:sldMk cId="2957258910" sldId="379"/>
            <ac:spMk id="2" creationId="{00000000-0000-0000-0000-000000000000}"/>
          </ac:spMkLst>
        </pc:spChg>
        <pc:spChg chg="mod">
          <ac:chgData name="Jeremy Becnel" userId="83c67da8-0358-45df-a8cb-c23f6394336a" providerId="ADAL" clId="{A397B38C-BD75-4779-ACBB-35A1FF3B058B}" dt="2019-04-15T20:09:05.959" v="1963" actId="20577"/>
          <ac:spMkLst>
            <pc:docMk/>
            <pc:sldMk cId="2957258910" sldId="379"/>
            <ac:spMk id="3" creationId="{00000000-0000-0000-0000-000000000000}"/>
          </ac:spMkLst>
        </pc:spChg>
      </pc:sldChg>
      <pc:sldChg chg="delSp modSp delAnim modAnim">
        <pc:chgData name="Jeremy Becnel" userId="83c67da8-0358-45df-a8cb-c23f6394336a" providerId="ADAL" clId="{A397B38C-BD75-4779-ACBB-35A1FF3B058B}" dt="2019-04-15T20:27:11.897" v="2444"/>
        <pc:sldMkLst>
          <pc:docMk/>
          <pc:sldMk cId="2221039119" sldId="383"/>
        </pc:sldMkLst>
        <pc:spChg chg="mod">
          <ac:chgData name="Jeremy Becnel" userId="83c67da8-0358-45df-a8cb-c23f6394336a" providerId="ADAL" clId="{A397B38C-BD75-4779-ACBB-35A1FF3B058B}" dt="2019-04-15T20:21:26.307" v="2412" actId="6549"/>
          <ac:spMkLst>
            <pc:docMk/>
            <pc:sldMk cId="2221039119" sldId="383"/>
            <ac:spMk id="2" creationId="{00000000-0000-0000-0000-000000000000}"/>
          </ac:spMkLst>
        </pc:spChg>
        <pc:spChg chg="mod">
          <ac:chgData name="Jeremy Becnel" userId="83c67da8-0358-45df-a8cb-c23f6394336a" providerId="ADAL" clId="{A397B38C-BD75-4779-ACBB-35A1FF3B058B}" dt="2019-04-15T20:14:48.419" v="2277" actId="20577"/>
          <ac:spMkLst>
            <pc:docMk/>
            <pc:sldMk cId="2221039119" sldId="383"/>
            <ac:spMk id="7" creationId="{00000000-0000-0000-0000-000000000000}"/>
          </ac:spMkLst>
        </pc:spChg>
        <pc:spChg chg="mod">
          <ac:chgData name="Jeremy Becnel" userId="83c67da8-0358-45df-a8cb-c23f6394336a" providerId="ADAL" clId="{A397B38C-BD75-4779-ACBB-35A1FF3B058B}" dt="2019-04-15T20:26:56.082" v="2443" actId="20577"/>
          <ac:spMkLst>
            <pc:docMk/>
            <pc:sldMk cId="2221039119" sldId="383"/>
            <ac:spMk id="8" creationId="{00000000-0000-0000-0000-000000000000}"/>
          </ac:spMkLst>
        </pc:spChg>
        <pc:spChg chg="mod">
          <ac:chgData name="Jeremy Becnel" userId="83c67da8-0358-45df-a8cb-c23f6394336a" providerId="ADAL" clId="{A397B38C-BD75-4779-ACBB-35A1FF3B058B}" dt="2019-04-15T20:26:22.362" v="2418" actId="6549"/>
          <ac:spMkLst>
            <pc:docMk/>
            <pc:sldMk cId="2221039119" sldId="383"/>
            <ac:spMk id="9" creationId="{00000000-0000-0000-0000-000000000000}"/>
          </ac:spMkLst>
        </pc:spChg>
        <pc:spChg chg="del">
          <ac:chgData name="Jeremy Becnel" userId="83c67da8-0358-45df-a8cb-c23f6394336a" providerId="ADAL" clId="{A397B38C-BD75-4779-ACBB-35A1FF3B058B}" dt="2019-04-15T20:14:13.503" v="2234" actId="478"/>
          <ac:spMkLst>
            <pc:docMk/>
            <pc:sldMk cId="2221039119" sldId="383"/>
            <ac:spMk id="11" creationId="{6DF0D19A-DF09-4E43-9031-EEC8A405EBB5}"/>
          </ac:spMkLst>
        </pc:spChg>
      </pc:sldChg>
      <pc:sldChg chg="modSp add">
        <pc:chgData name="Jeremy Becnel" userId="83c67da8-0358-45df-a8cb-c23f6394336a" providerId="ADAL" clId="{A397B38C-BD75-4779-ACBB-35A1FF3B058B}" dt="2019-04-15T20:26:07.754" v="2415" actId="6549"/>
        <pc:sldMkLst>
          <pc:docMk/>
          <pc:sldMk cId="446076201" sldId="390"/>
        </pc:sldMkLst>
        <pc:spChg chg="mod">
          <ac:chgData name="Jeremy Becnel" userId="83c67da8-0358-45df-a8cb-c23f6394336a" providerId="ADAL" clId="{A397B38C-BD75-4779-ACBB-35A1FF3B058B}" dt="2019-04-15T20:26:07.754" v="2415" actId="6549"/>
          <ac:spMkLst>
            <pc:docMk/>
            <pc:sldMk cId="446076201" sldId="390"/>
            <ac:spMk id="9" creationId="{00000000-0000-0000-0000-000000000000}"/>
          </ac:spMkLst>
        </pc:spChg>
      </pc:sldChg>
      <pc:sldChg chg="modSp add ord modAnim">
        <pc:chgData name="Jeremy Becnel" userId="83c67da8-0358-45df-a8cb-c23f6394336a" providerId="ADAL" clId="{A397B38C-BD75-4779-ACBB-35A1FF3B058B}" dt="2019-04-16T18:49:36.525" v="3070"/>
        <pc:sldMkLst>
          <pc:docMk/>
          <pc:sldMk cId="2182917900" sldId="391"/>
        </pc:sldMkLst>
        <pc:spChg chg="mod">
          <ac:chgData name="Jeremy Becnel" userId="83c67da8-0358-45df-a8cb-c23f6394336a" providerId="ADAL" clId="{A397B38C-BD75-4779-ACBB-35A1FF3B058B}" dt="2019-04-16T18:46:53.399" v="3036" actId="6549"/>
          <ac:spMkLst>
            <pc:docMk/>
            <pc:sldMk cId="2182917900" sldId="391"/>
            <ac:spMk id="8" creationId="{00000000-0000-0000-0000-000000000000}"/>
          </ac:spMkLst>
        </pc:spChg>
      </pc:sldChg>
      <pc:sldChg chg="modSp add modAnim">
        <pc:chgData name="Jeremy Becnel" userId="83c67da8-0358-45df-a8cb-c23f6394336a" providerId="ADAL" clId="{A397B38C-BD75-4779-ACBB-35A1FF3B058B}" dt="2019-04-15T20:36:30.922" v="2639" actId="14100"/>
        <pc:sldMkLst>
          <pc:docMk/>
          <pc:sldMk cId="4211505297" sldId="392"/>
        </pc:sldMkLst>
        <pc:spChg chg="mod">
          <ac:chgData name="Jeremy Becnel" userId="83c67da8-0358-45df-a8cb-c23f6394336a" providerId="ADAL" clId="{A397B38C-BD75-4779-ACBB-35A1FF3B058B}" dt="2019-04-15T20:32:26.480" v="2505" actId="14100"/>
          <ac:spMkLst>
            <pc:docMk/>
            <pc:sldMk cId="4211505297" sldId="392"/>
            <ac:spMk id="7" creationId="{00000000-0000-0000-0000-000000000000}"/>
          </ac:spMkLst>
        </pc:spChg>
        <pc:spChg chg="mod">
          <ac:chgData name="Jeremy Becnel" userId="83c67da8-0358-45df-a8cb-c23f6394336a" providerId="ADAL" clId="{A397B38C-BD75-4779-ACBB-35A1FF3B058B}" dt="2019-04-15T20:36:30.922" v="2639" actId="14100"/>
          <ac:spMkLst>
            <pc:docMk/>
            <pc:sldMk cId="4211505297" sldId="392"/>
            <ac:spMk id="8" creationId="{00000000-0000-0000-0000-000000000000}"/>
          </ac:spMkLst>
        </pc:spChg>
      </pc:sldChg>
      <pc:sldChg chg="modSp add del modAnim">
        <pc:chgData name="Jeremy Becnel" userId="83c67da8-0358-45df-a8cb-c23f6394336a" providerId="ADAL" clId="{A397B38C-BD75-4779-ACBB-35A1FF3B058B}" dt="2019-04-16T18:52:06.379" v="3091"/>
        <pc:sldMkLst>
          <pc:docMk/>
          <pc:sldMk cId="2730306166" sldId="394"/>
        </pc:sldMkLst>
        <pc:spChg chg="mod">
          <ac:chgData name="Jeremy Becnel" userId="83c67da8-0358-45df-a8cb-c23f6394336a" providerId="ADAL" clId="{A397B38C-BD75-4779-ACBB-35A1FF3B058B}" dt="2019-04-16T18:51:47.090" v="3086" actId="20577"/>
          <ac:spMkLst>
            <pc:docMk/>
            <pc:sldMk cId="2730306166" sldId="394"/>
            <ac:spMk id="8" creationId="{00000000-0000-0000-0000-000000000000}"/>
          </ac:spMkLst>
        </pc:spChg>
      </pc:sldChg>
    </pc:docChg>
  </pc:docChgLst>
  <pc:docChgLst>
    <pc:chgData name="Jeremy Becnel" userId="83c67da8-0358-45df-a8cb-c23f6394336a" providerId="ADAL" clId="{96BC7607-381A-4117-8F40-E0F7967E198D}"/>
    <pc:docChg chg="undo custSel mod addSld delSld modSld sldOrd modSection">
      <pc:chgData name="Jeremy Becnel" userId="83c67da8-0358-45df-a8cb-c23f6394336a" providerId="ADAL" clId="{96BC7607-381A-4117-8F40-E0F7967E198D}" dt="2019-04-04T13:55:40.114" v="2773" actId="20577"/>
      <pc:docMkLst>
        <pc:docMk/>
      </pc:docMkLst>
      <pc:sldChg chg="modSp">
        <pc:chgData name="Jeremy Becnel" userId="83c67da8-0358-45df-a8cb-c23f6394336a" providerId="ADAL" clId="{96BC7607-381A-4117-8F40-E0F7967E198D}" dt="2019-04-01T20:17:25.537" v="16" actId="20577"/>
        <pc:sldMkLst>
          <pc:docMk/>
          <pc:sldMk cId="1953484933" sldId="256"/>
        </pc:sldMkLst>
        <pc:spChg chg="mod">
          <ac:chgData name="Jeremy Becnel" userId="83c67da8-0358-45df-a8cb-c23f6394336a" providerId="ADAL" clId="{96BC7607-381A-4117-8F40-E0F7967E198D}" dt="2019-04-01T20:17:25.537" v="16" actId="20577"/>
          <ac:spMkLst>
            <pc:docMk/>
            <pc:sldMk cId="1953484933" sldId="256"/>
            <ac:spMk id="2" creationId="{00000000-0000-0000-0000-000000000000}"/>
          </ac:spMkLst>
        </pc:spChg>
      </pc:sldChg>
      <pc:sldChg chg="modAnim">
        <pc:chgData name="Jeremy Becnel" userId="83c67da8-0358-45df-a8cb-c23f6394336a" providerId="ADAL" clId="{96BC7607-381A-4117-8F40-E0F7967E198D}" dt="2019-04-04T13:33:01.917" v="1542"/>
        <pc:sldMkLst>
          <pc:docMk/>
          <pc:sldMk cId="1874787584" sldId="304"/>
        </pc:sldMkLst>
      </pc:sldChg>
      <pc:sldChg chg="modSp">
        <pc:chgData name="Jeremy Becnel" userId="83c67da8-0358-45df-a8cb-c23f6394336a" providerId="ADAL" clId="{96BC7607-381A-4117-8F40-E0F7967E198D}" dt="2019-04-01T20:21:45.023" v="506" actId="20577"/>
        <pc:sldMkLst>
          <pc:docMk/>
          <pc:sldMk cId="3223107516" sldId="342"/>
        </pc:sldMkLst>
        <pc:spChg chg="mod">
          <ac:chgData name="Jeremy Becnel" userId="83c67da8-0358-45df-a8cb-c23f6394336a" providerId="ADAL" clId="{96BC7607-381A-4117-8F40-E0F7967E198D}" dt="2019-04-01T20:21:45.023" v="506" actId="20577"/>
          <ac:spMkLst>
            <pc:docMk/>
            <pc:sldMk cId="3223107516" sldId="342"/>
            <ac:spMk id="3" creationId="{00000000-0000-0000-0000-000000000000}"/>
          </ac:spMkLst>
        </pc:spChg>
      </pc:sldChg>
      <pc:sldChg chg="modSp">
        <pc:chgData name="Jeremy Becnel" userId="83c67da8-0358-45df-a8cb-c23f6394336a" providerId="ADAL" clId="{96BC7607-381A-4117-8F40-E0F7967E198D}" dt="2019-04-04T13:32:17.142" v="1539" actId="20577"/>
        <pc:sldMkLst>
          <pc:docMk/>
          <pc:sldMk cId="1867444736" sldId="345"/>
        </pc:sldMkLst>
        <pc:spChg chg="mod">
          <ac:chgData name="Jeremy Becnel" userId="83c67da8-0358-45df-a8cb-c23f6394336a" providerId="ADAL" clId="{96BC7607-381A-4117-8F40-E0F7967E198D}" dt="2019-04-04T13:32:17.142" v="1539" actId="20577"/>
          <ac:spMkLst>
            <pc:docMk/>
            <pc:sldMk cId="1867444736" sldId="345"/>
            <ac:spMk id="7" creationId="{00000000-0000-0000-0000-000000000000}"/>
          </ac:spMkLst>
        </pc:spChg>
      </pc:sldChg>
      <pc:sldChg chg="modSp modAnim">
        <pc:chgData name="Jeremy Becnel" userId="83c67da8-0358-45df-a8cb-c23f6394336a" providerId="ADAL" clId="{96BC7607-381A-4117-8F40-E0F7967E198D}" dt="2019-04-04T13:37:40.761" v="1617" actId="114"/>
        <pc:sldMkLst>
          <pc:docMk/>
          <pc:sldMk cId="1509236771" sldId="349"/>
        </pc:sldMkLst>
        <pc:spChg chg="mod">
          <ac:chgData name="Jeremy Becnel" userId="83c67da8-0358-45df-a8cb-c23f6394336a" providerId="ADAL" clId="{96BC7607-381A-4117-8F40-E0F7967E198D}" dt="2019-04-04T13:37:40.761" v="1617" actId="114"/>
          <ac:spMkLst>
            <pc:docMk/>
            <pc:sldMk cId="1509236771" sldId="349"/>
            <ac:spMk id="13" creationId="{00000000-0000-0000-0000-000000000000}"/>
          </ac:spMkLst>
        </pc:spChg>
      </pc:sldChg>
    </pc:docChg>
  </pc:docChgLst>
  <pc:docChgLst>
    <pc:chgData name="Jeremy Becnel" userId="83c67da8-0358-45df-a8cb-c23f6394336a" providerId="ADAL" clId="{B46D7415-D8E4-4215-8CB7-F73090BBCB7A}"/>
    <pc:docChg chg="undo custSel addSld delSld modSld sldOrd modSection">
      <pc:chgData name="Jeremy Becnel" userId="83c67da8-0358-45df-a8cb-c23f6394336a" providerId="ADAL" clId="{B46D7415-D8E4-4215-8CB7-F73090BBCB7A}" dt="2019-04-12T21:47:40.595" v="4524" actId="1035"/>
      <pc:docMkLst>
        <pc:docMk/>
      </pc:docMkLst>
      <pc:sldChg chg="modSp">
        <pc:chgData name="Jeremy Becnel" userId="83c67da8-0358-45df-a8cb-c23f6394336a" providerId="ADAL" clId="{B46D7415-D8E4-4215-8CB7-F73090BBCB7A}" dt="2019-04-12T20:07:16.863" v="24" actId="20577"/>
        <pc:sldMkLst>
          <pc:docMk/>
          <pc:sldMk cId="1953484933" sldId="256"/>
        </pc:sldMkLst>
        <pc:spChg chg="mod">
          <ac:chgData name="Jeremy Becnel" userId="83c67da8-0358-45df-a8cb-c23f6394336a" providerId="ADAL" clId="{B46D7415-D8E4-4215-8CB7-F73090BBCB7A}" dt="2019-04-12T20:07:16.863" v="24" actId="20577"/>
          <ac:spMkLst>
            <pc:docMk/>
            <pc:sldMk cId="1953484933" sldId="256"/>
            <ac:spMk id="2" creationId="{00000000-0000-0000-0000-000000000000}"/>
          </ac:spMkLst>
        </pc:spChg>
      </pc:sldChg>
      <pc:sldChg chg="modSp modAnim">
        <pc:chgData name="Jeremy Becnel" userId="83c67da8-0358-45df-a8cb-c23f6394336a" providerId="ADAL" clId="{B46D7415-D8E4-4215-8CB7-F73090BBCB7A}" dt="2019-04-12T20:11:32.347" v="657" actId="255"/>
        <pc:sldMkLst>
          <pc:docMk/>
          <pc:sldMk cId="3223107516" sldId="342"/>
        </pc:sldMkLst>
        <pc:spChg chg="mod">
          <ac:chgData name="Jeremy Becnel" userId="83c67da8-0358-45df-a8cb-c23f6394336a" providerId="ADAL" clId="{B46D7415-D8E4-4215-8CB7-F73090BBCB7A}" dt="2019-04-12T20:11:32.347" v="657" actId="255"/>
          <ac:spMkLst>
            <pc:docMk/>
            <pc:sldMk cId="3223107516" sldId="342"/>
            <ac:spMk id="3" creationId="{00000000-0000-0000-0000-000000000000}"/>
          </ac:spMkLst>
        </pc:spChg>
      </pc:sldChg>
      <pc:sldChg chg="modSp">
        <pc:chgData name="Jeremy Becnel" userId="83c67da8-0358-45df-a8cb-c23f6394336a" providerId="ADAL" clId="{B46D7415-D8E4-4215-8CB7-F73090BBCB7A}" dt="2019-04-12T21:23:17.046" v="3331" actId="14100"/>
        <pc:sldMkLst>
          <pc:docMk/>
          <pc:sldMk cId="2957258910" sldId="379"/>
        </pc:sldMkLst>
        <pc:spChg chg="mod">
          <ac:chgData name="Jeremy Becnel" userId="83c67da8-0358-45df-a8cb-c23f6394336a" providerId="ADAL" clId="{B46D7415-D8E4-4215-8CB7-F73090BBCB7A}" dt="2019-04-12T20:11:51.480" v="684" actId="20577"/>
          <ac:spMkLst>
            <pc:docMk/>
            <pc:sldMk cId="2957258910" sldId="379"/>
            <ac:spMk id="2" creationId="{00000000-0000-0000-0000-000000000000}"/>
          </ac:spMkLst>
        </pc:spChg>
        <pc:spChg chg="mod">
          <ac:chgData name="Jeremy Becnel" userId="83c67da8-0358-45df-a8cb-c23f6394336a" providerId="ADAL" clId="{B46D7415-D8E4-4215-8CB7-F73090BBCB7A}" dt="2019-04-12T21:23:17.046" v="3331" actId="14100"/>
          <ac:spMkLst>
            <pc:docMk/>
            <pc:sldMk cId="2957258910" sldId="379"/>
            <ac:spMk id="3" creationId="{00000000-0000-0000-0000-000000000000}"/>
          </ac:spMkLst>
        </pc:spChg>
      </pc:sldChg>
      <pc:sldChg chg="addSp modSp modAnim">
        <pc:chgData name="Jeremy Becnel" userId="83c67da8-0358-45df-a8cb-c23f6394336a" providerId="ADAL" clId="{B46D7415-D8E4-4215-8CB7-F73090BBCB7A}" dt="2019-04-12T20:31:44.145" v="1487"/>
        <pc:sldMkLst>
          <pc:docMk/>
          <pc:sldMk cId="2221039119" sldId="383"/>
        </pc:sldMkLst>
        <pc:spChg chg="mod">
          <ac:chgData name="Jeremy Becnel" userId="83c67da8-0358-45df-a8cb-c23f6394336a" providerId="ADAL" clId="{B46D7415-D8E4-4215-8CB7-F73090BBCB7A}" dt="2019-04-12T20:29:54.824" v="1367" actId="20577"/>
          <ac:spMkLst>
            <pc:docMk/>
            <pc:sldMk cId="2221039119" sldId="383"/>
            <ac:spMk id="2" creationId="{00000000-0000-0000-0000-000000000000}"/>
          </ac:spMkLst>
        </pc:spChg>
        <pc:spChg chg="mod">
          <ac:chgData name="Jeremy Becnel" userId="83c67da8-0358-45df-a8cb-c23f6394336a" providerId="ADAL" clId="{B46D7415-D8E4-4215-8CB7-F73090BBCB7A}" dt="2019-04-12T20:30:12.492" v="1370" actId="207"/>
          <ac:spMkLst>
            <pc:docMk/>
            <pc:sldMk cId="2221039119" sldId="383"/>
            <ac:spMk id="7" creationId="{00000000-0000-0000-0000-000000000000}"/>
          </ac:spMkLst>
        </pc:spChg>
        <pc:spChg chg="mod">
          <ac:chgData name="Jeremy Becnel" userId="83c67da8-0358-45df-a8cb-c23f6394336a" providerId="ADAL" clId="{B46D7415-D8E4-4215-8CB7-F73090BBCB7A}" dt="2019-04-12T20:30:24.572" v="1375" actId="14100"/>
          <ac:spMkLst>
            <pc:docMk/>
            <pc:sldMk cId="2221039119" sldId="383"/>
            <ac:spMk id="8" creationId="{00000000-0000-0000-0000-000000000000}"/>
          </ac:spMkLst>
        </pc:spChg>
        <pc:spChg chg="mod">
          <ac:chgData name="Jeremy Becnel" userId="83c67da8-0358-45df-a8cb-c23f6394336a" providerId="ADAL" clId="{B46D7415-D8E4-4215-8CB7-F73090BBCB7A}" dt="2019-04-12T20:30:28.427" v="1376" actId="1076"/>
          <ac:spMkLst>
            <pc:docMk/>
            <pc:sldMk cId="2221039119" sldId="383"/>
            <ac:spMk id="9" creationId="{00000000-0000-0000-0000-000000000000}"/>
          </ac:spMkLst>
        </pc:spChg>
        <pc:spChg chg="add mod">
          <ac:chgData name="Jeremy Becnel" userId="83c67da8-0358-45df-a8cb-c23f6394336a" providerId="ADAL" clId="{B46D7415-D8E4-4215-8CB7-F73090BBCB7A}" dt="2019-04-12T20:31:35.260" v="1484" actId="20577"/>
          <ac:spMkLst>
            <pc:docMk/>
            <pc:sldMk cId="2221039119" sldId="383"/>
            <ac:spMk id="11" creationId="{6DF0D19A-DF09-4E43-9031-EEC8A405EBB5}"/>
          </ac:spMkLst>
        </pc:spChg>
      </pc:sldChg>
    </pc:docChg>
  </pc:docChgLst>
  <pc:docChgLst>
    <pc:chgData name="Jeremy Becnel" userId="83c67da8-0358-45df-a8cb-c23f6394336a" providerId="ADAL" clId="{C1EC78A7-252D-472B-A6A8-DFD0369D0E6B}"/>
    <pc:docChg chg="custSel addSld delSld modSld modSection">
      <pc:chgData name="Jeremy Becnel" userId="83c67da8-0358-45df-a8cb-c23f6394336a" providerId="ADAL" clId="{C1EC78A7-252D-472B-A6A8-DFD0369D0E6B}" dt="2019-04-04T02:33:39.308" v="5636" actId="20577"/>
      <pc:docMkLst>
        <pc:docMk/>
      </pc:docMkLst>
      <pc:sldChg chg="addSp delSp modSp delAnim modAnim">
        <pc:chgData name="Jeremy Becnel" userId="83c67da8-0358-45df-a8cb-c23f6394336a" providerId="ADAL" clId="{C1EC78A7-252D-472B-A6A8-DFD0369D0E6B}" dt="2019-04-03T23:34:59.053" v="2727"/>
        <pc:sldMkLst>
          <pc:docMk/>
          <pc:sldMk cId="1874787584" sldId="304"/>
        </pc:sldMkLst>
        <pc:spChg chg="del">
          <ac:chgData name="Jeremy Becnel" userId="83c67da8-0358-45df-a8cb-c23f6394336a" providerId="ADAL" clId="{C1EC78A7-252D-472B-A6A8-DFD0369D0E6B}" dt="2019-04-03T23:10:23.563" v="2208" actId="478"/>
          <ac:spMkLst>
            <pc:docMk/>
            <pc:sldMk cId="1874787584" sldId="304"/>
            <ac:spMk id="7" creationId="{787E5760-AF34-4143-B285-EA38F3EC503E}"/>
          </ac:spMkLst>
        </pc:spChg>
        <pc:spChg chg="mod">
          <ac:chgData name="Jeremy Becnel" userId="83c67da8-0358-45df-a8cb-c23f6394336a" providerId="ADAL" clId="{C1EC78A7-252D-472B-A6A8-DFD0369D0E6B}" dt="2019-04-03T23:34:12.238" v="2724" actId="14100"/>
          <ac:spMkLst>
            <pc:docMk/>
            <pc:sldMk cId="1874787584" sldId="304"/>
            <ac:spMk id="12" creationId="{00000000-0000-0000-0000-000000000000}"/>
          </ac:spMkLst>
        </pc:spChg>
        <pc:spChg chg="del">
          <ac:chgData name="Jeremy Becnel" userId="83c67da8-0358-45df-a8cb-c23f6394336a" providerId="ADAL" clId="{C1EC78A7-252D-472B-A6A8-DFD0369D0E6B}" dt="2019-04-03T23:10:20.788" v="2207" actId="478"/>
          <ac:spMkLst>
            <pc:docMk/>
            <pc:sldMk cId="1874787584" sldId="304"/>
            <ac:spMk id="13" creationId="{00000000-0000-0000-0000-000000000000}"/>
          </ac:spMkLst>
        </pc:spChg>
        <pc:picChg chg="add del mod modCrop">
          <ac:chgData name="Jeremy Becnel" userId="83c67da8-0358-45df-a8cb-c23f6394336a" providerId="ADAL" clId="{C1EC78A7-252D-472B-A6A8-DFD0369D0E6B}" dt="2019-04-03T23:33:56.526" v="2720" actId="478"/>
          <ac:picMkLst>
            <pc:docMk/>
            <pc:sldMk cId="1874787584" sldId="304"/>
            <ac:picMk id="3" creationId="{0B6CEA93-9C72-4F78-BCCE-9DC1DC70F43A}"/>
          </ac:picMkLst>
        </pc:picChg>
        <pc:picChg chg="add mod">
          <ac:chgData name="Jeremy Becnel" userId="83c67da8-0358-45df-a8cb-c23f6394336a" providerId="ADAL" clId="{C1EC78A7-252D-472B-A6A8-DFD0369D0E6B}" dt="2019-04-03T23:34:07.343" v="2723" actId="14100"/>
          <ac:picMkLst>
            <pc:docMk/>
            <pc:sldMk cId="1874787584" sldId="304"/>
            <ac:picMk id="4" creationId="{C039A9DE-27D0-46D3-9976-B62763AD5E28}"/>
          </ac:picMkLst>
        </pc:picChg>
      </pc:sldChg>
      <pc:sldChg chg="modSp">
        <pc:chgData name="Jeremy Becnel" userId="83c67da8-0358-45df-a8cb-c23f6394336a" providerId="ADAL" clId="{C1EC78A7-252D-472B-A6A8-DFD0369D0E6B}" dt="2019-04-03T23:41:39.049" v="3092" actId="20577"/>
        <pc:sldMkLst>
          <pc:docMk/>
          <pc:sldMk cId="3223107516" sldId="342"/>
        </pc:sldMkLst>
        <pc:spChg chg="mod">
          <ac:chgData name="Jeremy Becnel" userId="83c67da8-0358-45df-a8cb-c23f6394336a" providerId="ADAL" clId="{C1EC78A7-252D-472B-A6A8-DFD0369D0E6B}" dt="2019-04-03T23:41:39.049" v="3092" actId="20577"/>
          <ac:spMkLst>
            <pc:docMk/>
            <pc:sldMk cId="3223107516" sldId="342"/>
            <ac:spMk id="3" creationId="{00000000-0000-0000-0000-000000000000}"/>
          </ac:spMkLst>
        </pc:spChg>
      </pc:sldChg>
      <pc:sldChg chg="addSp delSp modSp delAnim modAnim">
        <pc:chgData name="Jeremy Becnel" userId="83c67da8-0358-45df-a8cb-c23f6394336a" providerId="ADAL" clId="{C1EC78A7-252D-472B-A6A8-DFD0369D0E6B}" dt="2019-04-03T23:07:20.275" v="2205" actId="14100"/>
        <pc:sldMkLst>
          <pc:docMk/>
          <pc:sldMk cId="1867444736" sldId="345"/>
        </pc:sldMkLst>
        <pc:spChg chg="mod">
          <ac:chgData name="Jeremy Becnel" userId="83c67da8-0358-45df-a8cb-c23f6394336a" providerId="ADAL" clId="{C1EC78A7-252D-472B-A6A8-DFD0369D0E6B}" dt="2019-04-03T23:07:20.275" v="2205" actId="14100"/>
          <ac:spMkLst>
            <pc:docMk/>
            <pc:sldMk cId="1867444736" sldId="345"/>
            <ac:spMk id="7" creationId="{00000000-0000-0000-0000-000000000000}"/>
          </ac:spMkLst>
        </pc:spChg>
        <pc:spChg chg="del">
          <ac:chgData name="Jeremy Becnel" userId="83c67da8-0358-45df-a8cb-c23f6394336a" providerId="ADAL" clId="{C1EC78A7-252D-472B-A6A8-DFD0369D0E6B}" dt="2019-04-03T23:00:25.112" v="1778" actId="478"/>
          <ac:spMkLst>
            <pc:docMk/>
            <pc:sldMk cId="1867444736" sldId="345"/>
            <ac:spMk id="8" creationId="{D00E3BC3-7E45-4F65-B038-8AC9B9E41C10}"/>
          </ac:spMkLst>
        </pc:spChg>
        <pc:spChg chg="del">
          <ac:chgData name="Jeremy Becnel" userId="83c67da8-0358-45df-a8cb-c23f6394336a" providerId="ADAL" clId="{C1EC78A7-252D-472B-A6A8-DFD0369D0E6B}" dt="2019-04-03T23:00:27.637" v="1779" actId="478"/>
          <ac:spMkLst>
            <pc:docMk/>
            <pc:sldMk cId="1867444736" sldId="345"/>
            <ac:spMk id="9" creationId="{00000000-0000-0000-0000-000000000000}"/>
          </ac:spMkLst>
        </pc:spChg>
        <pc:spChg chg="add mod">
          <ac:chgData name="Jeremy Becnel" userId="83c67da8-0358-45df-a8cb-c23f6394336a" providerId="ADAL" clId="{C1EC78A7-252D-472B-A6A8-DFD0369D0E6B}" dt="2019-04-03T23:01:02.791" v="1805" actId="14100"/>
          <ac:spMkLst>
            <pc:docMk/>
            <pc:sldMk cId="1867444736" sldId="345"/>
            <ac:spMk id="11" creationId="{D9ACDB9C-FD8F-48DE-B159-F9B3095EF61B}"/>
          </ac:spMkLst>
        </pc:spChg>
        <pc:picChg chg="del">
          <ac:chgData name="Jeremy Becnel" userId="83c67da8-0358-45df-a8cb-c23f6394336a" providerId="ADAL" clId="{C1EC78A7-252D-472B-A6A8-DFD0369D0E6B}" dt="2019-04-03T23:07:08.418" v="2203" actId="478"/>
          <ac:picMkLst>
            <pc:docMk/>
            <pc:sldMk cId="1867444736" sldId="345"/>
            <ac:picMk id="3" creationId="{B9782EA2-4038-415C-8427-78FB6D9A0779}"/>
          </ac:picMkLst>
        </pc:picChg>
      </pc:sldChg>
      <pc:sldChg chg="modSp">
        <pc:chgData name="Jeremy Becnel" userId="83c67da8-0358-45df-a8cb-c23f6394336a" providerId="ADAL" clId="{C1EC78A7-252D-472B-A6A8-DFD0369D0E6B}" dt="2019-04-04T00:04:11.445" v="3975" actId="20577"/>
        <pc:sldMkLst>
          <pc:docMk/>
          <pc:sldMk cId="1509236771" sldId="349"/>
        </pc:sldMkLst>
        <pc:spChg chg="mod">
          <ac:chgData name="Jeremy Becnel" userId="83c67da8-0358-45df-a8cb-c23f6394336a" providerId="ADAL" clId="{C1EC78A7-252D-472B-A6A8-DFD0369D0E6B}" dt="2019-04-03T23:42:43.050" v="3140" actId="27636"/>
          <ac:spMkLst>
            <pc:docMk/>
            <pc:sldMk cId="1509236771" sldId="349"/>
            <ac:spMk id="2" creationId="{00000000-0000-0000-0000-000000000000}"/>
          </ac:spMkLst>
        </pc:spChg>
        <pc:spChg chg="mod">
          <ac:chgData name="Jeremy Becnel" userId="83c67da8-0358-45df-a8cb-c23f6394336a" providerId="ADAL" clId="{C1EC78A7-252D-472B-A6A8-DFD0369D0E6B}" dt="2019-04-04T00:04:11.445" v="3975" actId="20577"/>
          <ac:spMkLst>
            <pc:docMk/>
            <pc:sldMk cId="1509236771" sldId="349"/>
            <ac:spMk id="13" creationId="{00000000-0000-0000-0000-000000000000}"/>
          </ac:spMkLst>
        </pc:spChg>
      </pc:sldChg>
      <pc:sldChg chg="delSp modSp delAnim">
        <pc:chgData name="Jeremy Becnel" userId="83c67da8-0358-45df-a8cb-c23f6394336a" providerId="ADAL" clId="{C1EC78A7-252D-472B-A6A8-DFD0369D0E6B}" dt="2019-04-03T23:42:04.041" v="3120" actId="20577"/>
        <pc:sldMkLst>
          <pc:docMk/>
          <pc:sldMk cId="4131356800" sldId="355"/>
        </pc:sldMkLst>
        <pc:spChg chg="mod">
          <ac:chgData name="Jeremy Becnel" userId="83c67da8-0358-45df-a8cb-c23f6394336a" providerId="ADAL" clId="{C1EC78A7-252D-472B-A6A8-DFD0369D0E6B}" dt="2019-04-03T23:42:04.041" v="3120" actId="20577"/>
          <ac:spMkLst>
            <pc:docMk/>
            <pc:sldMk cId="4131356800" sldId="355"/>
            <ac:spMk id="12" creationId="{00000000-0000-0000-0000-000000000000}"/>
          </ac:spMkLst>
        </pc:spChg>
        <pc:spChg chg="mod">
          <ac:chgData name="Jeremy Becnel" userId="83c67da8-0358-45df-a8cb-c23f6394336a" providerId="ADAL" clId="{C1EC78A7-252D-472B-A6A8-DFD0369D0E6B}" dt="2019-04-03T23:37:36.021" v="2733" actId="20577"/>
          <ac:spMkLst>
            <pc:docMk/>
            <pc:sldMk cId="4131356800" sldId="355"/>
            <ac:spMk id="13" creationId="{00000000-0000-0000-0000-000000000000}"/>
          </ac:spMkLst>
        </pc:spChg>
        <pc:picChg chg="del">
          <ac:chgData name="Jeremy Becnel" userId="83c67da8-0358-45df-a8cb-c23f6394336a" providerId="ADAL" clId="{C1EC78A7-252D-472B-A6A8-DFD0369D0E6B}" dt="2019-04-03T23:36:01.616" v="2729" actId="478"/>
          <ac:picMkLst>
            <pc:docMk/>
            <pc:sldMk cId="4131356800" sldId="355"/>
            <ac:picMk id="7" creationId="{E3C28658-B7A1-4446-8137-A7945F9404AF}"/>
          </ac:picMkLst>
        </pc:picChg>
      </pc:sldChg>
    </pc:docChg>
  </pc:docChgLst>
  <pc:docChgLst>
    <pc:chgData name="Jeremy Becnel" userId="83c67da8-0358-45df-a8cb-c23f6394336a" providerId="ADAL" clId="{79803F8B-8685-4D1C-9AE7-4A88FC245D9E}"/>
    <pc:docChg chg="undo custSel addSld delSld modSld sldOrd modSection">
      <pc:chgData name="Jeremy Becnel" userId="83c67da8-0358-45df-a8cb-c23f6394336a" providerId="ADAL" clId="{79803F8B-8685-4D1C-9AE7-4A88FC245D9E}" dt="2019-04-09T02:10:24.894" v="6749"/>
      <pc:docMkLst>
        <pc:docMk/>
      </pc:docMkLst>
      <pc:sldChg chg="modSp">
        <pc:chgData name="Jeremy Becnel" userId="83c67da8-0358-45df-a8cb-c23f6394336a" providerId="ADAL" clId="{79803F8B-8685-4D1C-9AE7-4A88FC245D9E}" dt="2019-04-07T21:19:37.694" v="23" actId="20577"/>
        <pc:sldMkLst>
          <pc:docMk/>
          <pc:sldMk cId="1953484933" sldId="256"/>
        </pc:sldMkLst>
        <pc:spChg chg="mod">
          <ac:chgData name="Jeremy Becnel" userId="83c67da8-0358-45df-a8cb-c23f6394336a" providerId="ADAL" clId="{79803F8B-8685-4D1C-9AE7-4A88FC245D9E}" dt="2019-04-07T21:19:37.694" v="23" actId="20577"/>
          <ac:spMkLst>
            <pc:docMk/>
            <pc:sldMk cId="1953484933" sldId="256"/>
            <ac:spMk id="2" creationId="{00000000-0000-0000-0000-000000000000}"/>
          </ac:spMkLst>
        </pc:spChg>
      </pc:sldChg>
      <pc:sldChg chg="delSp modSp">
        <pc:chgData name="Jeremy Becnel" userId="83c67da8-0358-45df-a8cb-c23f6394336a" providerId="ADAL" clId="{79803F8B-8685-4D1C-9AE7-4A88FC245D9E}" dt="2019-04-08T23:44:09.226" v="3370"/>
        <pc:sldMkLst>
          <pc:docMk/>
          <pc:sldMk cId="1874787584" sldId="304"/>
        </pc:sldMkLst>
        <pc:spChg chg="mod">
          <ac:chgData name="Jeremy Becnel" userId="83c67da8-0358-45df-a8cb-c23f6394336a" providerId="ADAL" clId="{79803F8B-8685-4D1C-9AE7-4A88FC245D9E}" dt="2019-04-08T23:32:52.776" v="2829" actId="27636"/>
          <ac:spMkLst>
            <pc:docMk/>
            <pc:sldMk cId="1874787584" sldId="304"/>
            <ac:spMk id="2" creationId="{00000000-0000-0000-0000-000000000000}"/>
          </ac:spMkLst>
        </pc:spChg>
        <pc:spChg chg="mod">
          <ac:chgData name="Jeremy Becnel" userId="83c67da8-0358-45df-a8cb-c23f6394336a" providerId="ADAL" clId="{79803F8B-8685-4D1C-9AE7-4A88FC245D9E}" dt="2019-04-08T23:44:09.226" v="3370"/>
          <ac:spMkLst>
            <pc:docMk/>
            <pc:sldMk cId="1874787584" sldId="304"/>
            <ac:spMk id="12" creationId="{00000000-0000-0000-0000-000000000000}"/>
          </ac:spMkLst>
        </pc:spChg>
        <pc:picChg chg="del">
          <ac:chgData name="Jeremy Becnel" userId="83c67da8-0358-45df-a8cb-c23f6394336a" providerId="ADAL" clId="{79803F8B-8685-4D1C-9AE7-4A88FC245D9E}" dt="2019-04-08T23:33:07.688" v="2830" actId="478"/>
          <ac:picMkLst>
            <pc:docMk/>
            <pc:sldMk cId="1874787584" sldId="304"/>
            <ac:picMk id="4" creationId="{C039A9DE-27D0-46D3-9976-B62763AD5E28}"/>
          </ac:picMkLst>
        </pc:picChg>
      </pc:sldChg>
      <pc:sldChg chg="modSp ord modAnim">
        <pc:chgData name="Jeremy Becnel" userId="83c67da8-0358-45df-a8cb-c23f6394336a" providerId="ADAL" clId="{79803F8B-8685-4D1C-9AE7-4A88FC245D9E}" dt="2019-04-07T21:40:39.420" v="1267" actId="20577"/>
        <pc:sldMkLst>
          <pc:docMk/>
          <pc:sldMk cId="3223107516" sldId="342"/>
        </pc:sldMkLst>
        <pc:spChg chg="mod">
          <ac:chgData name="Jeremy Becnel" userId="83c67da8-0358-45df-a8cb-c23f6394336a" providerId="ADAL" clId="{79803F8B-8685-4D1C-9AE7-4A88FC245D9E}" dt="2019-04-07T21:20:08.191" v="34" actId="20577"/>
          <ac:spMkLst>
            <pc:docMk/>
            <pc:sldMk cId="3223107516" sldId="342"/>
            <ac:spMk id="2" creationId="{00000000-0000-0000-0000-000000000000}"/>
          </ac:spMkLst>
        </pc:spChg>
        <pc:spChg chg="mod">
          <ac:chgData name="Jeremy Becnel" userId="83c67da8-0358-45df-a8cb-c23f6394336a" providerId="ADAL" clId="{79803F8B-8685-4D1C-9AE7-4A88FC245D9E}" dt="2019-04-07T21:40:39.420" v="1267" actId="20577"/>
          <ac:spMkLst>
            <pc:docMk/>
            <pc:sldMk cId="3223107516" sldId="342"/>
            <ac:spMk id="3" creationId="{00000000-0000-0000-0000-000000000000}"/>
          </ac:spMkLst>
        </pc:spChg>
      </pc:sldChg>
      <pc:sldChg chg="addSp delSp modSp modAnim">
        <pc:chgData name="Jeremy Becnel" userId="83c67da8-0358-45df-a8cb-c23f6394336a" providerId="ADAL" clId="{79803F8B-8685-4D1C-9AE7-4A88FC245D9E}" dt="2019-04-08T23:28:57.166" v="2809" actId="20577"/>
        <pc:sldMkLst>
          <pc:docMk/>
          <pc:sldMk cId="1867444736" sldId="345"/>
        </pc:sldMkLst>
        <pc:spChg chg="mod">
          <ac:chgData name="Jeremy Becnel" userId="83c67da8-0358-45df-a8cb-c23f6394336a" providerId="ADAL" clId="{79803F8B-8685-4D1C-9AE7-4A88FC245D9E}" dt="2019-04-08T23:28:57.166" v="2809" actId="20577"/>
          <ac:spMkLst>
            <pc:docMk/>
            <pc:sldMk cId="1867444736" sldId="345"/>
            <ac:spMk id="7" creationId="{00000000-0000-0000-0000-000000000000}"/>
          </ac:spMkLst>
        </pc:spChg>
        <pc:spChg chg="add">
          <ac:chgData name="Jeremy Becnel" userId="83c67da8-0358-45df-a8cb-c23f6394336a" providerId="ADAL" clId="{79803F8B-8685-4D1C-9AE7-4A88FC245D9E}" dt="2019-04-08T03:56:20.022" v="2290"/>
          <ac:spMkLst>
            <pc:docMk/>
            <pc:sldMk cId="1867444736" sldId="345"/>
            <ac:spMk id="8" creationId="{A7FB365F-2C31-44F8-8AAD-2A940D2E1F79}"/>
          </ac:spMkLst>
        </pc:spChg>
        <pc:spChg chg="add">
          <ac:chgData name="Jeremy Becnel" userId="83c67da8-0358-45df-a8cb-c23f6394336a" providerId="ADAL" clId="{79803F8B-8685-4D1C-9AE7-4A88FC245D9E}" dt="2019-04-08T03:56:20.022" v="2290"/>
          <ac:spMkLst>
            <pc:docMk/>
            <pc:sldMk cId="1867444736" sldId="345"/>
            <ac:spMk id="9" creationId="{EBED4380-3A30-4897-B36A-290DF6CA1974}"/>
          </ac:spMkLst>
        </pc:spChg>
        <pc:spChg chg="del">
          <ac:chgData name="Jeremy Becnel" userId="83c67da8-0358-45df-a8cb-c23f6394336a" providerId="ADAL" clId="{79803F8B-8685-4D1C-9AE7-4A88FC245D9E}" dt="2019-04-08T03:56:18.938" v="2289" actId="478"/>
          <ac:spMkLst>
            <pc:docMk/>
            <pc:sldMk cId="1867444736" sldId="345"/>
            <ac:spMk id="11" creationId="{D9ACDB9C-FD8F-48DE-B159-F9B3095EF61B}"/>
          </ac:spMkLst>
        </pc:spChg>
      </pc:sldChg>
      <pc:sldChg chg="delSp modSp delAnim modAnim">
        <pc:chgData name="Jeremy Becnel" userId="83c67da8-0358-45df-a8cb-c23f6394336a" providerId="ADAL" clId="{79803F8B-8685-4D1C-9AE7-4A88FC245D9E}" dt="2019-04-09T00:58:53.263" v="5792"/>
        <pc:sldMkLst>
          <pc:docMk/>
          <pc:sldMk cId="1509236771" sldId="349"/>
        </pc:sldMkLst>
        <pc:spChg chg="del">
          <ac:chgData name="Jeremy Becnel" userId="83c67da8-0358-45df-a8cb-c23f6394336a" providerId="ADAL" clId="{79803F8B-8685-4D1C-9AE7-4A88FC245D9E}" dt="2019-04-09T00:19:22.148" v="4681" actId="478"/>
          <ac:spMkLst>
            <pc:docMk/>
            <pc:sldMk cId="1509236771" sldId="349"/>
            <ac:spMk id="4" creationId="{16D6ED40-E01E-4961-BA72-5950A8E9E6B5}"/>
          </ac:spMkLst>
        </pc:spChg>
        <pc:spChg chg="del">
          <ac:chgData name="Jeremy Becnel" userId="83c67da8-0358-45df-a8cb-c23f6394336a" providerId="ADAL" clId="{79803F8B-8685-4D1C-9AE7-4A88FC245D9E}" dt="2019-04-09T00:20:10.223" v="4705" actId="478"/>
          <ac:spMkLst>
            <pc:docMk/>
            <pc:sldMk cId="1509236771" sldId="349"/>
            <ac:spMk id="7" creationId="{79E6A047-6C6E-4031-89AD-406A9143A74A}"/>
          </ac:spMkLst>
        </pc:spChg>
        <pc:spChg chg="mod">
          <ac:chgData name="Jeremy Becnel" userId="83c67da8-0358-45df-a8cb-c23f6394336a" providerId="ADAL" clId="{79803F8B-8685-4D1C-9AE7-4A88FC245D9E}" dt="2019-04-09T00:58:27.367" v="5788" actId="20577"/>
          <ac:spMkLst>
            <pc:docMk/>
            <pc:sldMk cId="1509236771" sldId="349"/>
            <ac:spMk id="13" creationId="{00000000-0000-0000-0000-000000000000}"/>
          </ac:spMkLst>
        </pc:spChg>
        <pc:picChg chg="del">
          <ac:chgData name="Jeremy Becnel" userId="83c67da8-0358-45df-a8cb-c23f6394336a" providerId="ADAL" clId="{79803F8B-8685-4D1C-9AE7-4A88FC245D9E}" dt="2019-04-09T00:19:20.085" v="4680" actId="478"/>
          <ac:picMkLst>
            <pc:docMk/>
            <pc:sldMk cId="1509236771" sldId="349"/>
            <ac:picMk id="3" creationId="{83655D44-04F8-4C37-A0C5-B67B45E87A48}"/>
          </ac:picMkLst>
        </pc:picChg>
      </pc:sldChg>
      <pc:sldChg chg="modSp">
        <pc:chgData name="Jeremy Becnel" userId="83c67da8-0358-45df-a8cb-c23f6394336a" providerId="ADAL" clId="{79803F8B-8685-4D1C-9AE7-4A88FC245D9E}" dt="2019-04-08T23:56:05.272" v="4152" actId="20577"/>
        <pc:sldMkLst>
          <pc:docMk/>
          <pc:sldMk cId="4131356800" sldId="355"/>
        </pc:sldMkLst>
        <pc:spChg chg="mod">
          <ac:chgData name="Jeremy Becnel" userId="83c67da8-0358-45df-a8cb-c23f6394336a" providerId="ADAL" clId="{79803F8B-8685-4D1C-9AE7-4A88FC245D9E}" dt="2019-04-08T23:56:05.272" v="4152" actId="20577"/>
          <ac:spMkLst>
            <pc:docMk/>
            <pc:sldMk cId="4131356800" sldId="355"/>
            <ac:spMk id="7" creationId="{DCEF8F5F-2F1F-4A79-ACEF-7FEA72D3CD83}"/>
          </ac:spMkLst>
        </pc:spChg>
        <pc:spChg chg="mod">
          <ac:chgData name="Jeremy Becnel" userId="83c67da8-0358-45df-a8cb-c23f6394336a" providerId="ADAL" clId="{79803F8B-8685-4D1C-9AE7-4A88FC245D9E}" dt="2019-04-08T23:54:52.557" v="3922" actId="20577"/>
          <ac:spMkLst>
            <pc:docMk/>
            <pc:sldMk cId="4131356800" sldId="355"/>
            <ac:spMk id="12" creationId="{00000000-0000-0000-0000-000000000000}"/>
          </ac:spMkLst>
        </pc:spChg>
        <pc:spChg chg="mod">
          <ac:chgData name="Jeremy Becnel" userId="83c67da8-0358-45df-a8cb-c23f6394336a" providerId="ADAL" clId="{79803F8B-8685-4D1C-9AE7-4A88FC245D9E}" dt="2019-04-08T23:53:39.825" v="3776" actId="20577"/>
          <ac:spMkLst>
            <pc:docMk/>
            <pc:sldMk cId="4131356800" sldId="355"/>
            <ac:spMk id="13" creationId="{00000000-0000-0000-0000-000000000000}"/>
          </ac:spMkLst>
        </pc:spChg>
      </pc:sldChg>
      <pc:sldChg chg="modSp modAnim">
        <pc:chgData name="Jeremy Becnel" userId="83c67da8-0358-45df-a8cb-c23f6394336a" providerId="ADAL" clId="{79803F8B-8685-4D1C-9AE7-4A88FC245D9E}" dt="2019-04-09T01:40:53.050" v="5799" actId="114"/>
        <pc:sldMkLst>
          <pc:docMk/>
          <pc:sldMk cId="1310130045" sldId="378"/>
        </pc:sldMkLst>
        <pc:spChg chg="mod">
          <ac:chgData name="Jeremy Becnel" userId="83c67da8-0358-45df-a8cb-c23f6394336a" providerId="ADAL" clId="{79803F8B-8685-4D1C-9AE7-4A88FC245D9E}" dt="2019-04-09T00:36:45.694" v="4926" actId="20577"/>
          <ac:spMkLst>
            <pc:docMk/>
            <pc:sldMk cId="1310130045" sldId="378"/>
            <ac:spMk id="2" creationId="{00000000-0000-0000-0000-000000000000}"/>
          </ac:spMkLst>
        </pc:spChg>
        <pc:spChg chg="mod">
          <ac:chgData name="Jeremy Becnel" userId="83c67da8-0358-45df-a8cb-c23f6394336a" providerId="ADAL" clId="{79803F8B-8685-4D1C-9AE7-4A88FC245D9E}" dt="2019-04-09T01:40:53.050" v="5799" actId="114"/>
          <ac:spMkLst>
            <pc:docMk/>
            <pc:sldMk cId="1310130045" sldId="378"/>
            <ac:spMk id="13" creationId="{00000000-0000-0000-0000-000000000000}"/>
          </ac:spMkLst>
        </pc:spChg>
      </pc:sldChg>
      <pc:sldChg chg="modSp add setBg">
        <pc:chgData name="Jeremy Becnel" userId="83c67da8-0358-45df-a8cb-c23f6394336a" providerId="ADAL" clId="{79803F8B-8685-4D1C-9AE7-4A88FC245D9E}" dt="2019-04-07T21:29:32.935" v="902" actId="255"/>
        <pc:sldMkLst>
          <pc:docMk/>
          <pc:sldMk cId="2957258910" sldId="379"/>
        </pc:sldMkLst>
        <pc:spChg chg="mod">
          <ac:chgData name="Jeremy Becnel" userId="83c67da8-0358-45df-a8cb-c23f6394336a" providerId="ADAL" clId="{79803F8B-8685-4D1C-9AE7-4A88FC245D9E}" dt="2019-04-07T21:29:32.935" v="902" actId="255"/>
          <ac:spMkLst>
            <pc:docMk/>
            <pc:sldMk cId="2957258910" sldId="37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4/18/2019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1709361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2053615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1451429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13</a:t>
            </a:fld>
            <a:endParaRPr lang="en-US"/>
          </a:p>
        </p:txBody>
      </p:sp>
    </p:spTree>
    <p:extLst>
      <p:ext uri="{BB962C8B-B14F-4D97-AF65-F5344CB8AC3E}">
        <p14:creationId xmlns:p14="http://schemas.microsoft.com/office/powerpoint/2010/main" val="2226957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14</a:t>
            </a:fld>
            <a:endParaRPr lang="en-US"/>
          </a:p>
        </p:txBody>
      </p:sp>
    </p:spTree>
    <p:extLst>
      <p:ext uri="{BB962C8B-B14F-4D97-AF65-F5344CB8AC3E}">
        <p14:creationId xmlns:p14="http://schemas.microsoft.com/office/powerpoint/2010/main" val="1922610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15</a:t>
            </a:fld>
            <a:endParaRPr lang="en-US"/>
          </a:p>
        </p:txBody>
      </p:sp>
    </p:spTree>
    <p:extLst>
      <p:ext uri="{BB962C8B-B14F-4D97-AF65-F5344CB8AC3E}">
        <p14:creationId xmlns:p14="http://schemas.microsoft.com/office/powerpoint/2010/main" val="2590013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16</a:t>
            </a:fld>
            <a:endParaRPr lang="en-US"/>
          </a:p>
        </p:txBody>
      </p:sp>
    </p:spTree>
    <p:extLst>
      <p:ext uri="{BB962C8B-B14F-4D97-AF65-F5344CB8AC3E}">
        <p14:creationId xmlns:p14="http://schemas.microsoft.com/office/powerpoint/2010/main" val="3067484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17</a:t>
            </a:fld>
            <a:endParaRPr lang="en-US"/>
          </a:p>
        </p:txBody>
      </p:sp>
    </p:spTree>
    <p:extLst>
      <p:ext uri="{BB962C8B-B14F-4D97-AF65-F5344CB8AC3E}">
        <p14:creationId xmlns:p14="http://schemas.microsoft.com/office/powerpoint/2010/main" val="2508672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18</a:t>
            </a:fld>
            <a:endParaRPr lang="en-US"/>
          </a:p>
        </p:txBody>
      </p:sp>
    </p:spTree>
    <p:extLst>
      <p:ext uri="{BB962C8B-B14F-4D97-AF65-F5344CB8AC3E}">
        <p14:creationId xmlns:p14="http://schemas.microsoft.com/office/powerpoint/2010/main" val="1830648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19</a:t>
            </a:fld>
            <a:endParaRPr lang="en-US"/>
          </a:p>
        </p:txBody>
      </p:sp>
    </p:spTree>
    <p:extLst>
      <p:ext uri="{BB962C8B-B14F-4D97-AF65-F5344CB8AC3E}">
        <p14:creationId xmlns:p14="http://schemas.microsoft.com/office/powerpoint/2010/main" val="3056753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1781771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3216079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3837451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1224833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75193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688510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3373413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3257999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176B10-CDEB-4344-80DB-0E6AEFF25657}"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176B10-CDEB-4344-80DB-0E6AEFF25657}"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176B10-CDEB-4344-80DB-0E6AEFF25657}" type="datetimeFigureOut">
              <a:rPr lang="en-US" smtClean="0"/>
              <a:t>4/18/2019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176B10-CDEB-4344-80DB-0E6AEFF25657}" type="datetimeFigureOut">
              <a:rPr lang="en-US" smtClean="0"/>
              <a:t>4/18/2019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4/18/2019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4/18/2019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bg1"/>
                </a:solidFill>
              </a:rPr>
              <a:t>Analytic Simulation</a:t>
            </a:r>
          </a:p>
        </p:txBody>
      </p:sp>
      <p:sp>
        <p:nvSpPr>
          <p:cNvPr id="3" name="Subtitle 2"/>
          <p:cNvSpPr>
            <a:spLocks noGrp="1"/>
          </p:cNvSpPr>
          <p:nvPr>
            <p:ph type="subTitle" idx="1"/>
          </p:nvPr>
        </p:nvSpPr>
        <p:spPr/>
        <p:txBody>
          <a:bodyPr/>
          <a:lstStyle/>
          <a:p>
            <a:r>
              <a:rPr lang="en-US" dirty="0"/>
              <a:t>MTH 564 – Mathematical Modeling</a:t>
            </a:r>
          </a:p>
        </p:txBody>
      </p:sp>
    </p:spTree>
    <p:extLst>
      <p:ext uri="{BB962C8B-B14F-4D97-AF65-F5344CB8AC3E}">
        <p14:creationId xmlns:p14="http://schemas.microsoft.com/office/powerpoint/2010/main" val="195348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1: Ask the question. </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8" y="1536088"/>
                <a:ext cx="4087505" cy="4387040"/>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Variables:</a:t>
                </a:r>
              </a:p>
              <a:p>
                <a:pPr marL="0" indent="0">
                  <a:buFont typeface="Arial"/>
                  <a:buNone/>
                </a:pPr>
                <a14:m>
                  <m:oMath xmlns:m="http://schemas.openxmlformats.org/officeDocument/2006/math">
                    <m:r>
                      <a:rPr lang="en-US" sz="1800" b="0" i="1" smtClean="0">
                        <a:latin typeface="Cambria Math" panose="02040503050406030204" pitchFamily="18" charset="0"/>
                      </a:rPr>
                      <m:t>𝑁</m:t>
                    </m:r>
                  </m:oMath>
                </a14:m>
                <a:r>
                  <a:rPr lang="en-US" sz="1800" i="1" dirty="0">
                    <a:latin typeface="+mj-lt"/>
                  </a:rPr>
                  <a:t> – </a:t>
                </a:r>
                <a:r>
                  <a:rPr lang="en-US" sz="1800" dirty="0">
                    <a:latin typeface="+mj-lt"/>
                  </a:rPr>
                  <a:t>number of bombers sent</a:t>
                </a:r>
              </a:p>
              <a:p>
                <a:pPr marL="0" indent="0">
                  <a:buNone/>
                </a:pPr>
                <a14:m>
                  <m:oMath xmlns:m="http://schemas.openxmlformats.org/officeDocument/2006/math">
                    <m:r>
                      <a:rPr lang="en-US" sz="1800" i="1" smtClean="0">
                        <a:latin typeface="Cambria Math" panose="02040503050406030204" pitchFamily="18" charset="0"/>
                      </a:rPr>
                      <m:t>𝑚</m:t>
                    </m:r>
                  </m:oMath>
                </a14:m>
                <a:r>
                  <a:rPr lang="en-US" sz="1800" i="1" dirty="0">
                    <a:latin typeface="+mj-lt"/>
                  </a:rPr>
                  <a:t> – </a:t>
                </a:r>
                <a:r>
                  <a:rPr lang="en-US" sz="1800" dirty="0">
                    <a:latin typeface="+mj-lt"/>
                  </a:rPr>
                  <a:t>number of missiles fired</a:t>
                </a:r>
              </a:p>
              <a:p>
                <a:pPr marL="0" indent="0">
                  <a:buNone/>
                </a:pPr>
                <a14:m>
                  <m:oMath xmlns:m="http://schemas.openxmlformats.org/officeDocument/2006/math">
                    <m:r>
                      <a:rPr lang="en-US" sz="1800" i="1" smtClean="0">
                        <a:solidFill>
                          <a:schemeClr val="tx1"/>
                        </a:solidFill>
                        <a:latin typeface="Cambria Math" panose="02040503050406030204" pitchFamily="18" charset="0"/>
                      </a:rPr>
                      <m:t>𝑝</m:t>
                    </m:r>
                  </m:oMath>
                </a14:m>
                <a:r>
                  <a:rPr lang="en-US" sz="1800" i="1" dirty="0">
                    <a:solidFill>
                      <a:schemeClr val="tx1"/>
                    </a:solidFill>
                    <a:latin typeface="+mj-lt"/>
                  </a:rPr>
                  <a:t> – </a:t>
                </a:r>
                <a:r>
                  <a:rPr lang="en-US" sz="1800" dirty="0">
                    <a:solidFill>
                      <a:schemeClr val="tx1"/>
                    </a:solidFill>
                    <a:latin typeface="+mj-lt"/>
                  </a:rPr>
                  <a:t>probability 1 bomber can destroy target</a:t>
                </a:r>
              </a:p>
              <a:p>
                <a:pPr marL="0" indent="0">
                  <a:buNone/>
                </a:pPr>
                <a14:m>
                  <m:oMath xmlns:m="http://schemas.openxmlformats.org/officeDocument/2006/math">
                    <m:r>
                      <a:rPr lang="en-US" sz="1800" b="0" i="1" dirty="0" smtClean="0">
                        <a:solidFill>
                          <a:schemeClr val="tx1"/>
                        </a:solidFill>
                        <a:latin typeface="Cambria Math" panose="02040503050406030204" pitchFamily="18" charset="0"/>
                      </a:rPr>
                      <m:t>𝑞</m:t>
                    </m:r>
                  </m:oMath>
                </a14:m>
                <a:r>
                  <a:rPr lang="en-US" sz="1800" i="1" dirty="0">
                    <a:solidFill>
                      <a:schemeClr val="tx1"/>
                    </a:solidFill>
                  </a:rPr>
                  <a:t> – </a:t>
                </a:r>
                <a:r>
                  <a:rPr lang="en-US" sz="1800" dirty="0">
                    <a:solidFill>
                      <a:schemeClr val="tx1"/>
                    </a:solidFill>
                  </a:rPr>
                  <a:t>probability 1 missile can disable bomber</a:t>
                </a:r>
                <a:endParaRPr lang="en-US" sz="1800" dirty="0">
                  <a:solidFill>
                    <a:schemeClr val="tx1"/>
                  </a:solidFill>
                  <a:latin typeface="+mj-lt"/>
                </a:endParaRPr>
              </a:p>
              <a:p>
                <a:pPr marL="0" indent="0">
                  <a:buNone/>
                </a:pPr>
                <a14:m>
                  <m:oMath xmlns:m="http://schemas.openxmlformats.org/officeDocument/2006/math">
                    <m:r>
                      <a:rPr lang="en-US" sz="1800" i="1" dirty="0" smtClean="0">
                        <a:solidFill>
                          <a:schemeClr val="tx1"/>
                        </a:solidFill>
                        <a:latin typeface="Cambria Math" panose="02040503050406030204" pitchFamily="18" charset="0"/>
                      </a:rPr>
                      <m:t>𝑋</m:t>
                    </m:r>
                  </m:oMath>
                </a14:m>
                <a:r>
                  <a:rPr lang="en-US" sz="1800" i="1" dirty="0">
                    <a:solidFill>
                      <a:schemeClr val="tx1"/>
                    </a:solidFill>
                  </a:rPr>
                  <a:t> – </a:t>
                </a:r>
                <a:r>
                  <a:rPr lang="en-US" sz="1800" dirty="0">
                    <a:solidFill>
                      <a:schemeClr val="tx1"/>
                    </a:solidFill>
                  </a:rPr>
                  <a:t>number of bombers disabled prior to attack</a:t>
                </a:r>
              </a:p>
              <a:p>
                <a:pPr marL="0" indent="0">
                  <a:buNone/>
                </a:pPr>
                <a14:m>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𝑃</m:t>
                        </m:r>
                      </m:e>
                      <m:sub>
                        <m:r>
                          <a:rPr lang="en-US" sz="1800" b="0" i="1" smtClean="0">
                            <a:solidFill>
                              <a:schemeClr val="tx1"/>
                            </a:solidFill>
                            <a:latin typeface="Cambria Math" panose="02040503050406030204" pitchFamily="18" charset="0"/>
                          </a:rPr>
                          <m:t>𝑖</m:t>
                        </m:r>
                      </m:sub>
                    </m:sSub>
                  </m:oMath>
                </a14:m>
                <a:r>
                  <a:rPr lang="en-US" sz="1800" dirty="0">
                    <a:solidFill>
                      <a:schemeClr val="tx1"/>
                    </a:solidFill>
                  </a:rPr>
                  <a:t> </a:t>
                </a:r>
                <a:r>
                  <a:rPr lang="en-US" sz="1800" i="1" dirty="0"/>
                  <a:t>– </a:t>
                </a:r>
                <a:r>
                  <a:rPr lang="en-US" sz="1800" dirty="0"/>
                  <a:t>probability of mission success given </a:t>
                </a:r>
                <a14:m>
                  <m:oMath xmlns:m="http://schemas.openxmlformats.org/officeDocument/2006/math">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𝑖</m:t>
                    </m:r>
                  </m:oMath>
                </a14:m>
                <a:endParaRPr lang="en-US" sz="1800" dirty="0">
                  <a:solidFill>
                    <a:schemeClr val="tx1"/>
                  </a:solidFill>
                </a:endParaRPr>
              </a:p>
              <a:p>
                <a:pPr marL="0" indent="0">
                  <a:buNone/>
                </a:pPr>
                <a14:m>
                  <m:oMath xmlns:m="http://schemas.openxmlformats.org/officeDocument/2006/math">
                    <m:r>
                      <a:rPr lang="en-US" sz="1800" b="0" i="1" smtClean="0">
                        <a:solidFill>
                          <a:schemeClr val="tx1"/>
                        </a:solidFill>
                        <a:latin typeface="Cambria Math" panose="02040503050406030204" pitchFamily="18" charset="0"/>
                      </a:rPr>
                      <m:t>𝑆</m:t>
                    </m:r>
                  </m:oMath>
                </a14:m>
                <a:r>
                  <a:rPr lang="en-US" sz="1800" i="1" dirty="0"/>
                  <a:t> – </a:t>
                </a:r>
                <a:r>
                  <a:rPr lang="en-US" sz="1800" dirty="0"/>
                  <a:t>overall probability of mission success</a:t>
                </a:r>
                <a:endParaRPr lang="en-US" sz="1800" dirty="0">
                  <a:solidFill>
                    <a:schemeClr val="tx1"/>
                  </a:solidFill>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8" y="1536088"/>
                <a:ext cx="4087505" cy="4387040"/>
              </a:xfrm>
              <a:prstGeom prst="rect">
                <a:avLst/>
              </a:prstGeom>
              <a:blipFill>
                <a:blip r:embed="rId3"/>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ontent Placeholder 2"/>
              <p:cNvSpPr txBox="1">
                <a:spLocks/>
              </p:cNvSpPr>
              <p:nvPr/>
            </p:nvSpPr>
            <p:spPr>
              <a:xfrm>
                <a:off x="4891920" y="1541770"/>
                <a:ext cx="3553990" cy="484887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Assumptions:</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=(0.9)(0.5)</m:t>
                      </m:r>
                    </m:oMath>
                  </m:oMathPara>
                </a14:m>
                <a:endParaRPr lang="en-US" sz="18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𝑞</m:t>
                      </m:r>
                      <m:r>
                        <a:rPr lang="en-US" sz="1800" b="0" i="1" smtClean="0">
                          <a:latin typeface="Cambria Math" panose="02040503050406030204" pitchFamily="18" charset="0"/>
                        </a:rPr>
                        <m:t>=0.6</m:t>
                      </m:r>
                    </m:oMath>
                    <m:oMath xmlns:m="http://schemas.openxmlformats.org/officeDocument/2006/math">
                      <m:r>
                        <a:rPr lang="en-US" sz="1800" b="0" i="1" smtClean="0">
                          <a:latin typeface="Cambria Math" panose="02040503050406030204" pitchFamily="18" charset="0"/>
                        </a:rPr>
                        <m:t>𝑚</m:t>
                      </m:r>
                      <m:r>
                        <a:rPr lang="en-US" sz="1800" b="0" i="1" smtClean="0">
                          <a:latin typeface="Cambria Math" panose="02040503050406030204" pitchFamily="18" charset="0"/>
                        </a:rPr>
                        <m:t>=10</m:t>
                      </m:r>
                    </m:oMath>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=1−</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𝑝</m:t>
                              </m:r>
                            </m:e>
                          </m:d>
                        </m:e>
                        <m:sup>
                          <m:r>
                            <a:rPr lang="en-US" sz="1800" b="0" i="1" smtClean="0">
                              <a:latin typeface="Cambria Math" panose="02040503050406030204" pitchFamily="18" charset="0"/>
                            </a:rPr>
                            <m:t>𝑁</m:t>
                          </m:r>
                          <m:r>
                            <a:rPr lang="en-US" sz="1800" b="0" i="1" smtClean="0">
                              <a:latin typeface="Cambria Math" panose="02040503050406030204" pitchFamily="18" charset="0"/>
                            </a:rPr>
                            <m:t>−</m:t>
                          </m:r>
                          <m:r>
                            <a:rPr lang="en-US" sz="1800" b="0" i="1" smtClean="0">
                              <a:latin typeface="Cambria Math" panose="02040503050406030204" pitchFamily="18" charset="0"/>
                            </a:rPr>
                            <m:t>𝑖</m:t>
                          </m:r>
                        </m:sup>
                      </m:sSup>
                    </m:oMath>
                  </m:oMathPara>
                </a14:m>
                <a:endParaRPr lang="en-US" sz="18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𝑖</m:t>
                          </m:r>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f>
                            <m:fPr>
                              <m:type m:val="noBar"/>
                              <m:ctrlPr>
                                <a:rPr lang="en-US" sz="1800" b="0" i="1" smtClean="0">
                                  <a:latin typeface="Cambria Math" panose="02040503050406030204" pitchFamily="18" charset="0"/>
                                </a:rPr>
                              </m:ctrlPr>
                            </m:fPr>
                            <m:num>
                              <m:r>
                                <a:rPr lang="en-US" sz="1800" b="0" i="1" smtClean="0">
                                  <a:latin typeface="Cambria Math" panose="02040503050406030204" pitchFamily="18" charset="0"/>
                                </a:rPr>
                                <m:t>𝑚</m:t>
                              </m:r>
                            </m:num>
                            <m:den>
                              <m:r>
                                <a:rPr lang="en-US" sz="1800" b="0" i="1" smtClean="0">
                                  <a:latin typeface="Cambria Math" panose="02040503050406030204" pitchFamily="18" charset="0"/>
                                </a:rPr>
                                <m:t>𝑖</m:t>
                              </m:r>
                            </m:den>
                          </m:f>
                        </m:e>
                      </m:d>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𝑞</m:t>
                          </m:r>
                        </m:e>
                        <m:sup>
                          <m:r>
                            <a:rPr lang="en-US" sz="1800" b="0" i="1" smtClean="0">
                              <a:latin typeface="Cambria Math" panose="02040503050406030204" pitchFamily="18" charset="0"/>
                            </a:rPr>
                            <m:t>𝑖</m:t>
                          </m:r>
                        </m:sup>
                      </m:sSup>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𝑞</m:t>
                              </m:r>
                            </m:e>
                          </m:d>
                        </m:e>
                        <m:sup>
                          <m:r>
                            <a:rPr lang="en-US" sz="1800" b="0" i="1" smtClean="0">
                              <a:latin typeface="Cambria Math" panose="02040503050406030204" pitchFamily="18" charset="0"/>
                            </a:rPr>
                            <m:t>𝑚</m:t>
                          </m:r>
                          <m:r>
                            <a:rPr lang="en-US" sz="1800" b="0" i="1" smtClean="0">
                              <a:latin typeface="Cambria Math" panose="02040503050406030204" pitchFamily="18" charset="0"/>
                            </a:rPr>
                            <m:t>−</m:t>
                          </m:r>
                          <m:r>
                            <a:rPr lang="en-US" sz="1800" b="0" i="1" smtClean="0">
                              <a:latin typeface="Cambria Math" panose="02040503050406030204" pitchFamily="18" charset="0"/>
                            </a:rPr>
                            <m:t>𝑖</m:t>
                          </m:r>
                        </m:sup>
                      </m:sSup>
                    </m:oMath>
                  </m:oMathPara>
                </a14:m>
                <a:endParaRPr lang="en-US" sz="1800" b="0" i="1" dirty="0">
                  <a:latin typeface="Cambria Math" panose="02040503050406030204" pitchFamily="18" charset="0"/>
                </a:endParaRPr>
              </a:p>
              <a:p>
                <a:pPr marL="0" indent="0">
                  <a:buNone/>
                </a:pPr>
                <a:r>
                  <a:rPr lang="en-US" sz="1800" b="0" dirty="0">
                    <a:latin typeface="+mj-lt"/>
                  </a:rPr>
                  <a:t>for </a:t>
                </a:r>
                <a14:m>
                  <m:oMath xmlns:m="http://schemas.openxmlformats.org/officeDocument/2006/math">
                    <m:r>
                      <a:rPr lang="en-US" sz="1800" b="0" i="1" smtClean="0">
                        <a:latin typeface="Cambria Math" panose="02040503050406030204" pitchFamily="18" charset="0"/>
                      </a:rPr>
                      <m:t>𝑖</m:t>
                    </m:r>
                    <m:r>
                      <a:rPr lang="en-US" sz="1800" b="0" i="1" smtClean="0">
                        <a:latin typeface="Cambria Math" panose="02040503050406030204" pitchFamily="18" charset="0"/>
                      </a:rPr>
                      <m:t>=0,1,2,…,</m:t>
                    </m:r>
                    <m:r>
                      <a:rPr lang="en-US" sz="1800" b="0" i="1" smtClean="0">
                        <a:latin typeface="Cambria Math" panose="02040503050406030204" pitchFamily="18" charset="0"/>
                      </a:rPr>
                      <m:t>𝑚</m:t>
                    </m:r>
                  </m:oMath>
                </a14:m>
                <a:endParaRPr lang="en-US" sz="1800" b="0" dirty="0">
                  <a:latin typeface="+mj-lt"/>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𝑆</m:t>
                      </m:r>
                      <m:r>
                        <a:rPr lang="en-US" sz="1800" b="0" i="1" smtClean="0">
                          <a:latin typeface="Cambria Math" panose="02040503050406030204" pitchFamily="18" charset="0"/>
                        </a:rPr>
                        <m:t>=</m:t>
                      </m:r>
                      <m:nary>
                        <m:naryPr>
                          <m:chr m:val="∑"/>
                          <m:limLoc m:val="subSup"/>
                          <m:ctrlPr>
                            <a:rPr lang="en-US" sz="1800" b="0" i="1" smtClean="0">
                              <a:latin typeface="Cambria Math" panose="02040503050406030204" pitchFamily="18" charset="0"/>
                            </a:rPr>
                          </m:ctrlPr>
                        </m:naryPr>
                        <m:sub>
                          <m:r>
                            <m:rPr>
                              <m:brk m:alnAt="25"/>
                            </m:rPr>
                            <a:rPr lang="en-US" sz="1800" b="0" i="1" smtClean="0">
                              <a:latin typeface="Cambria Math" panose="02040503050406030204" pitchFamily="18" charset="0"/>
                            </a:rPr>
                            <m:t>𝑖</m:t>
                          </m:r>
                          <m:r>
                            <a:rPr lang="en-US" sz="1800" b="0" i="1" smtClean="0">
                              <a:latin typeface="Cambria Math" panose="02040503050406030204" pitchFamily="18" charset="0"/>
                            </a:rPr>
                            <m:t>=0</m:t>
                          </m:r>
                        </m:sub>
                        <m:sup>
                          <m:r>
                            <a:rPr lang="en-US" sz="1800" b="0" i="1" smtClean="0">
                              <a:latin typeface="Cambria Math" panose="02040503050406030204" pitchFamily="18" charset="0"/>
                            </a:rPr>
                            <m:t>𝑚</m:t>
                          </m:r>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e>
                      </m:nary>
                    </m:oMath>
                  </m:oMathPara>
                </a14:m>
                <a:endParaRPr lang="en-US" sz="1800" b="0" dirty="0">
                  <a:latin typeface="+mj-lt"/>
                </a:endParaRPr>
              </a:p>
            </p:txBody>
          </p:sp>
        </mc:Choice>
        <mc:Fallback>
          <p:sp>
            <p:nvSpPr>
              <p:cNvPr id="8" name="Content Placeholder 2"/>
              <p:cNvSpPr txBox="1">
                <a:spLocks noRot="1" noChangeAspect="1" noMove="1" noResize="1" noEditPoints="1" noAdjustHandles="1" noChangeArrowheads="1" noChangeShapeType="1" noTextEdit="1"/>
              </p:cNvSpPr>
              <p:nvPr/>
            </p:nvSpPr>
            <p:spPr>
              <a:xfrm>
                <a:off x="4891920" y="1541770"/>
                <a:ext cx="3553990" cy="4848870"/>
              </a:xfrm>
              <a:prstGeom prst="rect">
                <a:avLst/>
              </a:prstGeom>
              <a:blipFill>
                <a:blip r:embed="rId4"/>
                <a:stretch>
                  <a:fillRect l="-1022" t="-5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891920" y="4875045"/>
                <a:ext cx="3816657" cy="1238501"/>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Objective</a:t>
                </a:r>
              </a:p>
              <a:p>
                <a:pPr marL="0" indent="0">
                  <a:buNone/>
                </a:pPr>
                <a:r>
                  <a:rPr lang="en-US" sz="1800" dirty="0"/>
                  <a:t>Find the minimum </a:t>
                </a:r>
                <a14:m>
                  <m:oMath xmlns:m="http://schemas.openxmlformats.org/officeDocument/2006/math">
                    <m:r>
                      <a:rPr lang="en-US" sz="1800" i="1" dirty="0">
                        <a:latin typeface="Cambria Math" panose="02040503050406030204" pitchFamily="18" charset="0"/>
                      </a:rPr>
                      <m:t>𝑁</m:t>
                    </m:r>
                  </m:oMath>
                </a14:m>
                <a:r>
                  <a:rPr lang="en-US" sz="1800" dirty="0"/>
                  <a:t> such that </a:t>
                </a:r>
                <a:br>
                  <a:rPr lang="en-US" sz="1800" dirty="0"/>
                </a:br>
                <a14:m>
                  <m:oMathPara xmlns:m="http://schemas.openxmlformats.org/officeDocument/2006/math">
                    <m:oMathParaPr>
                      <m:jc m:val="centerGroup"/>
                    </m:oMathParaPr>
                    <m:oMath xmlns:m="http://schemas.openxmlformats.org/officeDocument/2006/math">
                      <m:r>
                        <a:rPr lang="en-US" sz="1800" i="1" dirty="0">
                          <a:latin typeface="Cambria Math" panose="02040503050406030204" pitchFamily="18" charset="0"/>
                        </a:rPr>
                        <m:t>𝑆</m:t>
                      </m:r>
                      <m:r>
                        <a:rPr lang="en-US" sz="1800" i="1" dirty="0">
                          <a:latin typeface="Cambria Math" panose="02040503050406030204" pitchFamily="18" charset="0"/>
                        </a:rPr>
                        <m:t> &gt; 0.99</m:t>
                      </m:r>
                    </m:oMath>
                  </m:oMathPara>
                </a14:m>
                <a:endParaRPr lang="en-US" sz="1800" dirty="0"/>
              </a:p>
              <a:p>
                <a:pPr marL="0" indent="0">
                  <a:buFont typeface="Arial"/>
                  <a:buNone/>
                </a:pPr>
                <a:endParaRPr lang="en-US" sz="1800" b="1" u="sng" dirty="0">
                  <a:latin typeface="+mj-lt"/>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891920" y="4875045"/>
                <a:ext cx="3816657" cy="1238501"/>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spTree>
    <p:extLst>
      <p:ext uri="{BB962C8B-B14F-4D97-AF65-F5344CB8AC3E}">
        <p14:creationId xmlns:p14="http://schemas.microsoft.com/office/powerpoint/2010/main" val="446076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2: Select the modeling approach</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457198" y="1536088"/>
            <a:ext cx="4087505" cy="4854552"/>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solidFill>
                  <a:schemeClr val="tx1"/>
                </a:solidFill>
              </a:rPr>
              <a:t>We will use an analytic simulation.</a:t>
            </a:r>
          </a:p>
          <a:p>
            <a:r>
              <a:rPr lang="en-US" sz="1800" dirty="0"/>
              <a:t>In a Monte Carlo simulation we draw random numbers to simulate events and use repeated trials to estimate probabilities and expected values.</a:t>
            </a:r>
          </a:p>
          <a:p>
            <a:r>
              <a:rPr lang="en-US" sz="1800" dirty="0">
                <a:solidFill>
                  <a:schemeClr val="tx1"/>
                </a:solidFill>
              </a:rPr>
              <a:t>In an analytic simulation we use a combination of probability theory and computer programming to calculate probabilities and expected values.</a:t>
            </a:r>
          </a:p>
          <a:p>
            <a:r>
              <a:rPr lang="en-US" sz="1800" dirty="0"/>
              <a:t>Analytic simulations are more mathematically sophisticated, which accounts for greater efficiency.</a:t>
            </a:r>
          </a:p>
          <a:p>
            <a:r>
              <a:rPr lang="en-US" sz="1800" dirty="0">
                <a:solidFill>
                  <a:schemeClr val="tx1"/>
                </a:solidFill>
              </a:rPr>
              <a:t>Most times Monte Carlo simulation is a last resort, to be employed if they are unable to formulate a suitable analytic model.</a:t>
            </a:r>
          </a:p>
        </p:txBody>
      </p:sp>
      <mc:AlternateContent xmlns:mc="http://schemas.openxmlformats.org/markup-compatibility/2006">
        <mc:Choice xmlns:a14="http://schemas.microsoft.com/office/drawing/2010/main" Requires="a14">
          <p:sp>
            <p:nvSpPr>
              <p:cNvPr id="8" name="Content Placeholder 2"/>
              <p:cNvSpPr txBox="1">
                <a:spLocks/>
              </p:cNvSpPr>
              <p:nvPr/>
            </p:nvSpPr>
            <p:spPr>
              <a:xfrm>
                <a:off x="4891920" y="1541770"/>
                <a:ext cx="3553990" cy="484887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Assumptions:</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=(0.9)(0.5)</m:t>
                      </m:r>
                    </m:oMath>
                  </m:oMathPara>
                </a14:m>
                <a:endParaRPr lang="en-US" sz="18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𝑞</m:t>
                      </m:r>
                      <m:r>
                        <a:rPr lang="en-US" sz="1800" b="0" i="1" smtClean="0">
                          <a:latin typeface="Cambria Math" panose="02040503050406030204" pitchFamily="18" charset="0"/>
                        </a:rPr>
                        <m:t>=0.6</m:t>
                      </m:r>
                    </m:oMath>
                    <m:oMath xmlns:m="http://schemas.openxmlformats.org/officeDocument/2006/math">
                      <m:r>
                        <a:rPr lang="en-US" sz="1800" b="0" i="1" smtClean="0">
                          <a:latin typeface="Cambria Math" panose="02040503050406030204" pitchFamily="18" charset="0"/>
                        </a:rPr>
                        <m:t>𝑚</m:t>
                      </m:r>
                      <m:r>
                        <a:rPr lang="en-US" sz="1800" b="0" i="1" smtClean="0">
                          <a:latin typeface="Cambria Math" panose="02040503050406030204" pitchFamily="18" charset="0"/>
                        </a:rPr>
                        <m:t>=10</m:t>
                      </m:r>
                    </m:oMath>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=1−</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𝑝</m:t>
                              </m:r>
                            </m:e>
                          </m:d>
                        </m:e>
                        <m:sup>
                          <m:r>
                            <a:rPr lang="en-US" sz="1800" b="0" i="1" smtClean="0">
                              <a:latin typeface="Cambria Math" panose="02040503050406030204" pitchFamily="18" charset="0"/>
                            </a:rPr>
                            <m:t>𝑁</m:t>
                          </m:r>
                          <m:r>
                            <a:rPr lang="en-US" sz="1800" b="0" i="1" smtClean="0">
                              <a:latin typeface="Cambria Math" panose="02040503050406030204" pitchFamily="18" charset="0"/>
                            </a:rPr>
                            <m:t>−</m:t>
                          </m:r>
                          <m:r>
                            <a:rPr lang="en-US" sz="1800" b="0" i="1" smtClean="0">
                              <a:latin typeface="Cambria Math" panose="02040503050406030204" pitchFamily="18" charset="0"/>
                            </a:rPr>
                            <m:t>𝑖</m:t>
                          </m:r>
                        </m:sup>
                      </m:sSup>
                    </m:oMath>
                  </m:oMathPara>
                </a14:m>
                <a:endParaRPr lang="en-US" sz="18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𝑖</m:t>
                          </m:r>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f>
                            <m:fPr>
                              <m:type m:val="noBar"/>
                              <m:ctrlPr>
                                <a:rPr lang="en-US" sz="1800" b="0" i="1" smtClean="0">
                                  <a:latin typeface="Cambria Math" panose="02040503050406030204" pitchFamily="18" charset="0"/>
                                </a:rPr>
                              </m:ctrlPr>
                            </m:fPr>
                            <m:num>
                              <m:r>
                                <a:rPr lang="en-US" sz="1800" b="0" i="1" smtClean="0">
                                  <a:latin typeface="Cambria Math" panose="02040503050406030204" pitchFamily="18" charset="0"/>
                                </a:rPr>
                                <m:t>𝑚</m:t>
                              </m:r>
                            </m:num>
                            <m:den>
                              <m:r>
                                <a:rPr lang="en-US" sz="1800" b="0" i="1" smtClean="0">
                                  <a:latin typeface="Cambria Math" panose="02040503050406030204" pitchFamily="18" charset="0"/>
                                </a:rPr>
                                <m:t>𝑖</m:t>
                              </m:r>
                            </m:den>
                          </m:f>
                        </m:e>
                      </m:d>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𝑞</m:t>
                          </m:r>
                        </m:e>
                        <m:sup>
                          <m:r>
                            <a:rPr lang="en-US" sz="1800" b="0" i="1" smtClean="0">
                              <a:latin typeface="Cambria Math" panose="02040503050406030204" pitchFamily="18" charset="0"/>
                            </a:rPr>
                            <m:t>𝑖</m:t>
                          </m:r>
                        </m:sup>
                      </m:sSup>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𝑞</m:t>
                              </m:r>
                            </m:e>
                          </m:d>
                        </m:e>
                        <m:sup>
                          <m:r>
                            <a:rPr lang="en-US" sz="1800" b="0" i="1" smtClean="0">
                              <a:latin typeface="Cambria Math" panose="02040503050406030204" pitchFamily="18" charset="0"/>
                            </a:rPr>
                            <m:t>𝑚</m:t>
                          </m:r>
                          <m:r>
                            <a:rPr lang="en-US" sz="1800" b="0" i="1" smtClean="0">
                              <a:latin typeface="Cambria Math" panose="02040503050406030204" pitchFamily="18" charset="0"/>
                            </a:rPr>
                            <m:t>−</m:t>
                          </m:r>
                          <m:r>
                            <a:rPr lang="en-US" sz="1800" b="0" i="1" smtClean="0">
                              <a:latin typeface="Cambria Math" panose="02040503050406030204" pitchFamily="18" charset="0"/>
                            </a:rPr>
                            <m:t>𝑖</m:t>
                          </m:r>
                        </m:sup>
                      </m:sSup>
                    </m:oMath>
                  </m:oMathPara>
                </a14:m>
                <a:endParaRPr lang="en-US" sz="1800" b="0" i="1" dirty="0">
                  <a:latin typeface="Cambria Math" panose="02040503050406030204" pitchFamily="18" charset="0"/>
                </a:endParaRPr>
              </a:p>
              <a:p>
                <a:pPr marL="0" indent="0">
                  <a:buNone/>
                </a:pPr>
                <a:r>
                  <a:rPr lang="en-US" sz="1800" b="0" dirty="0">
                    <a:latin typeface="+mj-lt"/>
                  </a:rPr>
                  <a:t>for </a:t>
                </a:r>
                <a14:m>
                  <m:oMath xmlns:m="http://schemas.openxmlformats.org/officeDocument/2006/math">
                    <m:r>
                      <a:rPr lang="en-US" sz="1800" b="0" i="1" smtClean="0">
                        <a:latin typeface="Cambria Math" panose="02040503050406030204" pitchFamily="18" charset="0"/>
                      </a:rPr>
                      <m:t>𝑖</m:t>
                    </m:r>
                    <m:r>
                      <a:rPr lang="en-US" sz="1800" b="0" i="1" smtClean="0">
                        <a:latin typeface="Cambria Math" panose="02040503050406030204" pitchFamily="18" charset="0"/>
                      </a:rPr>
                      <m:t>=0,1,2,…,</m:t>
                    </m:r>
                    <m:r>
                      <a:rPr lang="en-US" sz="1800" b="0" i="1" smtClean="0">
                        <a:latin typeface="Cambria Math" panose="02040503050406030204" pitchFamily="18" charset="0"/>
                      </a:rPr>
                      <m:t>𝑚</m:t>
                    </m:r>
                  </m:oMath>
                </a14:m>
                <a:endParaRPr lang="en-US" sz="1800" b="0" dirty="0">
                  <a:latin typeface="+mj-lt"/>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𝑆</m:t>
                      </m:r>
                      <m:r>
                        <a:rPr lang="en-US" sz="1800" b="0" i="1" smtClean="0">
                          <a:latin typeface="Cambria Math" panose="02040503050406030204" pitchFamily="18" charset="0"/>
                        </a:rPr>
                        <m:t>=</m:t>
                      </m:r>
                      <m:nary>
                        <m:naryPr>
                          <m:chr m:val="∑"/>
                          <m:limLoc m:val="subSup"/>
                          <m:ctrlPr>
                            <a:rPr lang="en-US" sz="1800" b="0" i="1" smtClean="0">
                              <a:latin typeface="Cambria Math" panose="02040503050406030204" pitchFamily="18" charset="0"/>
                            </a:rPr>
                          </m:ctrlPr>
                        </m:naryPr>
                        <m:sub>
                          <m:r>
                            <m:rPr>
                              <m:brk m:alnAt="25"/>
                            </m:rPr>
                            <a:rPr lang="en-US" sz="1800" b="0" i="1" smtClean="0">
                              <a:latin typeface="Cambria Math" panose="02040503050406030204" pitchFamily="18" charset="0"/>
                            </a:rPr>
                            <m:t>𝑖</m:t>
                          </m:r>
                          <m:r>
                            <a:rPr lang="en-US" sz="1800" b="0" i="1" smtClean="0">
                              <a:latin typeface="Cambria Math" panose="02040503050406030204" pitchFamily="18" charset="0"/>
                            </a:rPr>
                            <m:t>=0</m:t>
                          </m:r>
                        </m:sub>
                        <m:sup>
                          <m:r>
                            <a:rPr lang="en-US" sz="1800" b="0" i="1" smtClean="0">
                              <a:latin typeface="Cambria Math" panose="02040503050406030204" pitchFamily="18" charset="0"/>
                            </a:rPr>
                            <m:t>𝑚</m:t>
                          </m:r>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e>
                      </m:nary>
                    </m:oMath>
                  </m:oMathPara>
                </a14:m>
                <a:endParaRPr lang="en-US" sz="1800" b="0" dirty="0">
                  <a:latin typeface="+mj-lt"/>
                </a:endParaRPr>
              </a:p>
            </p:txBody>
          </p:sp>
        </mc:Choice>
        <mc:Fallback>
          <p:sp>
            <p:nvSpPr>
              <p:cNvPr id="8" name="Content Placeholder 2"/>
              <p:cNvSpPr txBox="1">
                <a:spLocks noRot="1" noChangeAspect="1" noMove="1" noResize="1" noEditPoints="1" noAdjustHandles="1" noChangeArrowheads="1" noChangeShapeType="1" noTextEdit="1"/>
              </p:cNvSpPr>
              <p:nvPr/>
            </p:nvSpPr>
            <p:spPr>
              <a:xfrm>
                <a:off x="4891920" y="1541770"/>
                <a:ext cx="3553990" cy="4848870"/>
              </a:xfrm>
              <a:prstGeom prst="rect">
                <a:avLst/>
              </a:prstGeom>
              <a:blipFill>
                <a:blip r:embed="rId3"/>
                <a:stretch>
                  <a:fillRect l="-1022" t="-5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891920" y="4875045"/>
                <a:ext cx="3816657" cy="1238501"/>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Objective</a:t>
                </a:r>
              </a:p>
              <a:p>
                <a:pPr marL="0" indent="0">
                  <a:buNone/>
                </a:pPr>
                <a:r>
                  <a:rPr lang="en-US" sz="1800" dirty="0"/>
                  <a:t>Find the minimum </a:t>
                </a:r>
                <a14:m>
                  <m:oMath xmlns:m="http://schemas.openxmlformats.org/officeDocument/2006/math">
                    <m:r>
                      <a:rPr lang="en-US" sz="1800" i="1" dirty="0">
                        <a:latin typeface="Cambria Math" panose="02040503050406030204" pitchFamily="18" charset="0"/>
                      </a:rPr>
                      <m:t>𝑁</m:t>
                    </m:r>
                  </m:oMath>
                </a14:m>
                <a:r>
                  <a:rPr lang="en-US" sz="1800" dirty="0"/>
                  <a:t> such that </a:t>
                </a:r>
                <a:br>
                  <a:rPr lang="en-US" sz="1800" dirty="0"/>
                </a:br>
                <a14:m>
                  <m:oMathPara xmlns:m="http://schemas.openxmlformats.org/officeDocument/2006/math">
                    <m:oMathParaPr>
                      <m:jc m:val="centerGroup"/>
                    </m:oMathParaPr>
                    <m:oMath xmlns:m="http://schemas.openxmlformats.org/officeDocument/2006/math">
                      <m:r>
                        <a:rPr lang="en-US" sz="1800" i="1" dirty="0">
                          <a:latin typeface="Cambria Math" panose="02040503050406030204" pitchFamily="18" charset="0"/>
                        </a:rPr>
                        <m:t>𝑆</m:t>
                      </m:r>
                      <m:r>
                        <a:rPr lang="en-US" sz="1800" i="1" dirty="0">
                          <a:latin typeface="Cambria Math" panose="02040503050406030204" pitchFamily="18" charset="0"/>
                        </a:rPr>
                        <m:t> &gt; 0.99</m:t>
                      </m:r>
                    </m:oMath>
                  </m:oMathPara>
                </a14:m>
                <a:endParaRPr lang="en-US" sz="1800" dirty="0"/>
              </a:p>
              <a:p>
                <a:pPr marL="0" indent="0">
                  <a:buFont typeface="Arial"/>
                  <a:buNone/>
                </a:pPr>
                <a:endParaRPr lang="en-US" sz="1800" b="1" u="sng" dirty="0">
                  <a:latin typeface="+mj-lt"/>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891920" y="4875045"/>
                <a:ext cx="3816657" cy="1238501"/>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spTree>
    <p:extLst>
      <p:ext uri="{BB962C8B-B14F-4D97-AF65-F5344CB8AC3E}">
        <p14:creationId xmlns:p14="http://schemas.microsoft.com/office/powerpoint/2010/main" val="306395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457198" y="1536088"/>
                <a:ext cx="4087505" cy="4854552"/>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solidFill>
                      <a:schemeClr val="tx1"/>
                    </a:solidFill>
                  </a:rPr>
                  <a:t>Create an analytic simulation which finds the smallest value of </a:t>
                </a:r>
                <a14:m>
                  <m:oMath xmlns:m="http://schemas.openxmlformats.org/officeDocument/2006/math">
                    <m:r>
                      <a:rPr lang="en-US" sz="2400" b="0" i="1" smtClean="0">
                        <a:solidFill>
                          <a:schemeClr val="tx1"/>
                        </a:solidFill>
                        <a:latin typeface="Cambria Math" panose="02040503050406030204" pitchFamily="18" charset="0"/>
                      </a:rPr>
                      <m:t>𝑁</m:t>
                    </m:r>
                  </m:oMath>
                </a14:m>
                <a:r>
                  <a:rPr lang="en-US" sz="2400" dirty="0">
                    <a:solidFill>
                      <a:schemeClr val="tx1"/>
                    </a:solidFill>
                  </a:rPr>
                  <a:t> such that </a:t>
                </a:r>
                <a14:m>
                  <m:oMath xmlns:m="http://schemas.openxmlformats.org/officeDocument/2006/math">
                    <m:r>
                      <a:rPr lang="en-US" sz="2400" b="0" i="1" smtClean="0">
                        <a:solidFill>
                          <a:schemeClr val="tx1"/>
                        </a:solidFill>
                        <a:latin typeface="Cambria Math" panose="02040503050406030204" pitchFamily="18" charset="0"/>
                      </a:rPr>
                      <m:t>𝑆</m:t>
                    </m:r>
                    <m:r>
                      <a:rPr lang="en-US" sz="2400" b="0" i="1" smtClean="0">
                        <a:solidFill>
                          <a:schemeClr val="tx1"/>
                        </a:solidFill>
                        <a:latin typeface="Cambria Math" panose="02040503050406030204" pitchFamily="18" charset="0"/>
                      </a:rPr>
                      <m:t>&gt;0.99</m:t>
                    </m:r>
                  </m:oMath>
                </a14:m>
                <a:r>
                  <a:rPr lang="en-US" sz="2400" dirty="0">
                    <a:solidFill>
                      <a:schemeClr val="tx1"/>
                    </a:solidFill>
                  </a:rPr>
                  <a:t>. In order to do this, create a function which computes </a:t>
                </a:r>
                <a14:m>
                  <m:oMath xmlns:m="http://schemas.openxmlformats.org/officeDocument/2006/math">
                    <m:r>
                      <a:rPr lang="en-US" sz="2400" b="0" i="1" smtClean="0">
                        <a:solidFill>
                          <a:schemeClr val="tx1"/>
                        </a:solidFill>
                        <a:latin typeface="Cambria Math" panose="02040503050406030204" pitchFamily="18" charset="0"/>
                      </a:rPr>
                      <m:t>𝑆</m:t>
                    </m:r>
                  </m:oMath>
                </a14:m>
                <a:r>
                  <a:rPr lang="en-US" sz="2400" dirty="0">
                    <a:solidFill>
                      <a:schemeClr val="tx1"/>
                    </a:solidFill>
                  </a:rPr>
                  <a:t> in terms of the input </a:t>
                </a:r>
                <a14:m>
                  <m:oMath xmlns:m="http://schemas.openxmlformats.org/officeDocument/2006/math">
                    <m:r>
                      <a:rPr lang="en-US" sz="2400" b="0" i="1" smtClean="0">
                        <a:solidFill>
                          <a:schemeClr val="tx1"/>
                        </a:solidFill>
                        <a:latin typeface="Cambria Math" panose="02040503050406030204" pitchFamily="18" charset="0"/>
                      </a:rPr>
                      <m:t>𝑁</m:t>
                    </m:r>
                  </m:oMath>
                </a14:m>
                <a:r>
                  <a:rPr lang="en-US" sz="2400" dirty="0">
                    <a:solidFill>
                      <a:schemeClr val="tx1"/>
                    </a:solidFill>
                  </a:rPr>
                  <a:t> and the given parameters in the problem.</a:t>
                </a:r>
              </a:p>
            </p:txBody>
          </p:sp>
        </mc:Choice>
        <mc:Fallback>
          <p:sp>
            <p:nvSpPr>
              <p:cNvPr id="7" name="Content Placeholder 2"/>
              <p:cNvSpPr txBox="1">
                <a:spLocks noRot="1" noChangeAspect="1" noMove="1" noResize="1" noEditPoints="1" noAdjustHandles="1" noChangeArrowheads="1" noChangeShapeType="1" noTextEdit="1"/>
              </p:cNvSpPr>
              <p:nvPr/>
            </p:nvSpPr>
            <p:spPr>
              <a:xfrm>
                <a:off x="457198" y="1536088"/>
                <a:ext cx="4087505" cy="4854552"/>
              </a:xfrm>
              <a:prstGeom prst="rect">
                <a:avLst/>
              </a:prstGeom>
              <a:blipFill>
                <a:blip r:embed="rId3"/>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ontent Placeholder 2"/>
              <p:cNvSpPr txBox="1">
                <a:spLocks/>
              </p:cNvSpPr>
              <p:nvPr/>
            </p:nvSpPr>
            <p:spPr>
              <a:xfrm>
                <a:off x="4891920" y="1541770"/>
                <a:ext cx="3553990" cy="484887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Assumptions:</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=(0.9)(0.5)</m:t>
                      </m:r>
                    </m:oMath>
                  </m:oMathPara>
                </a14:m>
                <a:endParaRPr lang="en-US" sz="18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𝑞</m:t>
                      </m:r>
                      <m:r>
                        <a:rPr lang="en-US" sz="1800" b="0" i="1" smtClean="0">
                          <a:latin typeface="Cambria Math" panose="02040503050406030204" pitchFamily="18" charset="0"/>
                        </a:rPr>
                        <m:t>=0.6</m:t>
                      </m:r>
                    </m:oMath>
                    <m:oMath xmlns:m="http://schemas.openxmlformats.org/officeDocument/2006/math">
                      <m:r>
                        <a:rPr lang="en-US" sz="1800" b="0" i="1" smtClean="0">
                          <a:latin typeface="Cambria Math" panose="02040503050406030204" pitchFamily="18" charset="0"/>
                        </a:rPr>
                        <m:t>𝑚</m:t>
                      </m:r>
                      <m:r>
                        <a:rPr lang="en-US" sz="1800" b="0" i="1" smtClean="0">
                          <a:latin typeface="Cambria Math" panose="02040503050406030204" pitchFamily="18" charset="0"/>
                        </a:rPr>
                        <m:t>=10</m:t>
                      </m:r>
                    </m:oMath>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=1−</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𝑝</m:t>
                              </m:r>
                            </m:e>
                          </m:d>
                        </m:e>
                        <m:sup>
                          <m:r>
                            <a:rPr lang="en-US" sz="1800" b="0" i="1" smtClean="0">
                              <a:latin typeface="Cambria Math" panose="02040503050406030204" pitchFamily="18" charset="0"/>
                            </a:rPr>
                            <m:t>𝑁</m:t>
                          </m:r>
                          <m:r>
                            <a:rPr lang="en-US" sz="1800" b="0" i="1" smtClean="0">
                              <a:latin typeface="Cambria Math" panose="02040503050406030204" pitchFamily="18" charset="0"/>
                            </a:rPr>
                            <m:t>−</m:t>
                          </m:r>
                          <m:r>
                            <a:rPr lang="en-US" sz="1800" b="0" i="1" smtClean="0">
                              <a:latin typeface="Cambria Math" panose="02040503050406030204" pitchFamily="18" charset="0"/>
                            </a:rPr>
                            <m:t>𝑖</m:t>
                          </m:r>
                        </m:sup>
                      </m:sSup>
                    </m:oMath>
                  </m:oMathPara>
                </a14:m>
                <a:endParaRPr lang="en-US" sz="18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𝑖</m:t>
                          </m:r>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f>
                            <m:fPr>
                              <m:type m:val="noBar"/>
                              <m:ctrlPr>
                                <a:rPr lang="en-US" sz="1800" b="0" i="1" smtClean="0">
                                  <a:latin typeface="Cambria Math" panose="02040503050406030204" pitchFamily="18" charset="0"/>
                                </a:rPr>
                              </m:ctrlPr>
                            </m:fPr>
                            <m:num>
                              <m:r>
                                <a:rPr lang="en-US" sz="1800" b="0" i="1" smtClean="0">
                                  <a:latin typeface="Cambria Math" panose="02040503050406030204" pitchFamily="18" charset="0"/>
                                </a:rPr>
                                <m:t>𝑚</m:t>
                              </m:r>
                            </m:num>
                            <m:den>
                              <m:r>
                                <a:rPr lang="en-US" sz="1800" b="0" i="1" smtClean="0">
                                  <a:latin typeface="Cambria Math" panose="02040503050406030204" pitchFamily="18" charset="0"/>
                                </a:rPr>
                                <m:t>𝑖</m:t>
                              </m:r>
                            </m:den>
                          </m:f>
                        </m:e>
                      </m:d>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𝑞</m:t>
                          </m:r>
                        </m:e>
                        <m:sup>
                          <m:r>
                            <a:rPr lang="en-US" sz="1800" b="0" i="1" smtClean="0">
                              <a:latin typeface="Cambria Math" panose="02040503050406030204" pitchFamily="18" charset="0"/>
                            </a:rPr>
                            <m:t>𝑖</m:t>
                          </m:r>
                        </m:sup>
                      </m:sSup>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𝑞</m:t>
                              </m:r>
                            </m:e>
                          </m:d>
                        </m:e>
                        <m:sup>
                          <m:r>
                            <a:rPr lang="en-US" sz="1800" b="0" i="1" smtClean="0">
                              <a:latin typeface="Cambria Math" panose="02040503050406030204" pitchFamily="18" charset="0"/>
                            </a:rPr>
                            <m:t>𝑚</m:t>
                          </m:r>
                          <m:r>
                            <a:rPr lang="en-US" sz="1800" b="0" i="1" smtClean="0">
                              <a:latin typeface="Cambria Math" panose="02040503050406030204" pitchFamily="18" charset="0"/>
                            </a:rPr>
                            <m:t>−</m:t>
                          </m:r>
                          <m:r>
                            <a:rPr lang="en-US" sz="1800" b="0" i="1" smtClean="0">
                              <a:latin typeface="Cambria Math" panose="02040503050406030204" pitchFamily="18" charset="0"/>
                            </a:rPr>
                            <m:t>𝑖</m:t>
                          </m:r>
                        </m:sup>
                      </m:sSup>
                    </m:oMath>
                  </m:oMathPara>
                </a14:m>
                <a:endParaRPr lang="en-US" sz="1800" b="0" i="1" dirty="0">
                  <a:latin typeface="Cambria Math" panose="02040503050406030204" pitchFamily="18" charset="0"/>
                </a:endParaRPr>
              </a:p>
              <a:p>
                <a:pPr marL="0" indent="0">
                  <a:buNone/>
                </a:pPr>
                <a:r>
                  <a:rPr lang="en-US" sz="1800" b="0" dirty="0">
                    <a:latin typeface="+mj-lt"/>
                  </a:rPr>
                  <a:t>for </a:t>
                </a:r>
                <a14:m>
                  <m:oMath xmlns:m="http://schemas.openxmlformats.org/officeDocument/2006/math">
                    <m:r>
                      <a:rPr lang="en-US" sz="1800" b="0" i="1" smtClean="0">
                        <a:latin typeface="Cambria Math" panose="02040503050406030204" pitchFamily="18" charset="0"/>
                      </a:rPr>
                      <m:t>𝑖</m:t>
                    </m:r>
                    <m:r>
                      <a:rPr lang="en-US" sz="1800" b="0" i="1" smtClean="0">
                        <a:latin typeface="Cambria Math" panose="02040503050406030204" pitchFamily="18" charset="0"/>
                      </a:rPr>
                      <m:t>=0,1,2,…,</m:t>
                    </m:r>
                    <m:r>
                      <a:rPr lang="en-US" sz="1800" b="0" i="1" smtClean="0">
                        <a:latin typeface="Cambria Math" panose="02040503050406030204" pitchFamily="18" charset="0"/>
                      </a:rPr>
                      <m:t>𝑚</m:t>
                    </m:r>
                  </m:oMath>
                </a14:m>
                <a:endParaRPr lang="en-US" sz="1800" b="0" dirty="0">
                  <a:latin typeface="+mj-lt"/>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𝑆</m:t>
                      </m:r>
                      <m:r>
                        <a:rPr lang="en-US" sz="1800" b="0" i="1" smtClean="0">
                          <a:latin typeface="Cambria Math" panose="02040503050406030204" pitchFamily="18" charset="0"/>
                        </a:rPr>
                        <m:t>=</m:t>
                      </m:r>
                      <m:nary>
                        <m:naryPr>
                          <m:chr m:val="∑"/>
                          <m:limLoc m:val="subSup"/>
                          <m:ctrlPr>
                            <a:rPr lang="en-US" sz="1800" b="0" i="1" smtClean="0">
                              <a:latin typeface="Cambria Math" panose="02040503050406030204" pitchFamily="18" charset="0"/>
                            </a:rPr>
                          </m:ctrlPr>
                        </m:naryPr>
                        <m:sub>
                          <m:r>
                            <m:rPr>
                              <m:brk m:alnAt="25"/>
                            </m:rPr>
                            <a:rPr lang="en-US" sz="1800" b="0" i="1" smtClean="0">
                              <a:latin typeface="Cambria Math" panose="02040503050406030204" pitchFamily="18" charset="0"/>
                            </a:rPr>
                            <m:t>𝑖</m:t>
                          </m:r>
                          <m:r>
                            <a:rPr lang="en-US" sz="1800" b="0" i="1" smtClean="0">
                              <a:latin typeface="Cambria Math" panose="02040503050406030204" pitchFamily="18" charset="0"/>
                            </a:rPr>
                            <m:t>=0</m:t>
                          </m:r>
                        </m:sub>
                        <m:sup>
                          <m:r>
                            <a:rPr lang="en-US" sz="1800" b="0" i="1" smtClean="0">
                              <a:latin typeface="Cambria Math" panose="02040503050406030204" pitchFamily="18" charset="0"/>
                            </a:rPr>
                            <m:t>𝑚</m:t>
                          </m:r>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e>
                      </m:nary>
                    </m:oMath>
                  </m:oMathPara>
                </a14:m>
                <a:endParaRPr lang="en-US" sz="1800" b="0" dirty="0">
                  <a:latin typeface="+mj-lt"/>
                </a:endParaRPr>
              </a:p>
            </p:txBody>
          </p:sp>
        </mc:Choice>
        <mc:Fallback>
          <p:sp>
            <p:nvSpPr>
              <p:cNvPr id="8" name="Content Placeholder 2"/>
              <p:cNvSpPr txBox="1">
                <a:spLocks noRot="1" noChangeAspect="1" noMove="1" noResize="1" noEditPoints="1" noAdjustHandles="1" noChangeArrowheads="1" noChangeShapeType="1" noTextEdit="1"/>
              </p:cNvSpPr>
              <p:nvPr/>
            </p:nvSpPr>
            <p:spPr>
              <a:xfrm>
                <a:off x="4891920" y="1541770"/>
                <a:ext cx="3553990" cy="4848870"/>
              </a:xfrm>
              <a:prstGeom prst="rect">
                <a:avLst/>
              </a:prstGeom>
              <a:blipFill>
                <a:blip r:embed="rId4"/>
                <a:stretch>
                  <a:fillRect l="-1022" t="-5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891920" y="4875045"/>
                <a:ext cx="3816657" cy="1238501"/>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Objective</a:t>
                </a:r>
              </a:p>
              <a:p>
                <a:pPr marL="0" indent="0">
                  <a:buNone/>
                </a:pPr>
                <a:r>
                  <a:rPr lang="en-US" sz="1800" dirty="0"/>
                  <a:t>Find the minimum </a:t>
                </a:r>
                <a14:m>
                  <m:oMath xmlns:m="http://schemas.openxmlformats.org/officeDocument/2006/math">
                    <m:r>
                      <a:rPr lang="en-US" sz="1800" i="1" dirty="0">
                        <a:latin typeface="Cambria Math" panose="02040503050406030204" pitchFamily="18" charset="0"/>
                      </a:rPr>
                      <m:t>𝑁</m:t>
                    </m:r>
                  </m:oMath>
                </a14:m>
                <a:r>
                  <a:rPr lang="en-US" sz="1800" dirty="0"/>
                  <a:t> such that </a:t>
                </a:r>
                <a:br>
                  <a:rPr lang="en-US" sz="1800" dirty="0"/>
                </a:br>
                <a14:m>
                  <m:oMathPara xmlns:m="http://schemas.openxmlformats.org/officeDocument/2006/math">
                    <m:oMathParaPr>
                      <m:jc m:val="centerGroup"/>
                    </m:oMathParaPr>
                    <m:oMath xmlns:m="http://schemas.openxmlformats.org/officeDocument/2006/math">
                      <m:r>
                        <a:rPr lang="en-US" sz="1800" i="1" dirty="0">
                          <a:latin typeface="Cambria Math" panose="02040503050406030204" pitchFamily="18" charset="0"/>
                        </a:rPr>
                        <m:t>𝑆</m:t>
                      </m:r>
                      <m:r>
                        <a:rPr lang="en-US" sz="1800" i="1" dirty="0">
                          <a:latin typeface="Cambria Math" panose="02040503050406030204" pitchFamily="18" charset="0"/>
                        </a:rPr>
                        <m:t> &gt; 0.99</m:t>
                      </m:r>
                    </m:oMath>
                  </m:oMathPara>
                </a14:m>
                <a:endParaRPr lang="en-US" sz="1800" dirty="0"/>
              </a:p>
              <a:p>
                <a:pPr marL="0" indent="0">
                  <a:buFont typeface="Arial"/>
                  <a:buNone/>
                </a:pPr>
                <a:endParaRPr lang="en-US" sz="1800" b="1" u="sng" dirty="0">
                  <a:latin typeface="+mj-lt"/>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891920" y="4875045"/>
                <a:ext cx="3816657" cy="1238501"/>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spTree>
    <p:extLst>
      <p:ext uri="{BB962C8B-B14F-4D97-AF65-F5344CB8AC3E}">
        <p14:creationId xmlns:p14="http://schemas.microsoft.com/office/powerpoint/2010/main" val="59916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fontScale="90000"/>
          </a:bodyPr>
          <a:lstStyle/>
          <a:p>
            <a:r>
              <a:rPr lang="en-US" sz="3900" dirty="0">
                <a:solidFill>
                  <a:schemeClr val="bg1"/>
                </a:solidFill>
              </a:rPr>
              <a:t>Step 4: Solve the Problem (Pseudo-Code)</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457198" y="1526272"/>
                <a:ext cx="8229600" cy="505709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a:latin typeface="+mj-lt"/>
                  </a:rPr>
                  <a:t>Algorithm:</a:t>
                </a:r>
                <a:r>
                  <a:rPr lang="en-US" sz="1800" dirty="0">
                    <a:latin typeface="+mj-lt"/>
                  </a:rPr>
                  <a:t> Bombing Run – computes </a:t>
                </a:r>
                <a14:m>
                  <m:oMath xmlns:m="http://schemas.openxmlformats.org/officeDocument/2006/math">
                    <m:r>
                      <a:rPr lang="en-US" sz="1800" i="1" dirty="0" smtClean="0">
                        <a:latin typeface="Cambria Math" panose="02040503050406030204" pitchFamily="18" charset="0"/>
                      </a:rPr>
                      <m:t>𝑆</m:t>
                    </m:r>
                  </m:oMath>
                </a14:m>
                <a:r>
                  <a:rPr lang="en-US" sz="1800" dirty="0">
                    <a:latin typeface="+mj-lt"/>
                  </a:rPr>
                  <a:t> as a function of </a:t>
                </a:r>
                <a14:m>
                  <m:oMath xmlns:m="http://schemas.openxmlformats.org/officeDocument/2006/math">
                    <m:r>
                      <a:rPr lang="en-US" sz="1800" i="1" dirty="0" smtClean="0">
                        <a:latin typeface="Cambria Math" panose="02040503050406030204" pitchFamily="18" charset="0"/>
                      </a:rPr>
                      <m:t>𝑁</m:t>
                    </m:r>
                  </m:oMath>
                </a14:m>
                <a:endParaRPr lang="en-US" sz="1800" dirty="0">
                  <a:latin typeface="+mj-lt"/>
                </a:endParaRPr>
              </a:p>
              <a:p>
                <a:pPr marL="0" indent="0">
                  <a:buNone/>
                </a:pPr>
                <a:r>
                  <a:rPr lang="en-US" sz="1800" b="1" dirty="0">
                    <a:latin typeface="+mj-lt"/>
                  </a:rPr>
                  <a:t>Variable:</a:t>
                </a:r>
              </a:p>
              <a:p>
                <a:pPr marL="0" indent="0">
                  <a:buNone/>
                </a:pPr>
                <a14:m>
                  <m:oMath xmlns:m="http://schemas.openxmlformats.org/officeDocument/2006/math">
                    <m:r>
                      <a:rPr lang="en-US" sz="1800" i="1">
                        <a:latin typeface="Cambria Math" panose="02040503050406030204" pitchFamily="18" charset="0"/>
                      </a:rPr>
                      <m:t>𝑁</m:t>
                    </m:r>
                  </m:oMath>
                </a14:m>
                <a:r>
                  <a:rPr lang="en-US" sz="1800" i="1" dirty="0"/>
                  <a:t> – </a:t>
                </a:r>
                <a:r>
                  <a:rPr lang="en-US" sz="1800" dirty="0"/>
                  <a:t>number of bombers sent</a:t>
                </a:r>
              </a:p>
              <a:p>
                <a:pPr marL="0" indent="0">
                  <a:buNone/>
                </a:pPr>
                <a14:m>
                  <m:oMath xmlns:m="http://schemas.openxmlformats.org/officeDocument/2006/math">
                    <m:r>
                      <a:rPr lang="en-US" sz="1800" i="1">
                        <a:latin typeface="Cambria Math" panose="02040503050406030204" pitchFamily="18" charset="0"/>
                      </a:rPr>
                      <m:t>𝑚</m:t>
                    </m:r>
                  </m:oMath>
                </a14:m>
                <a:r>
                  <a:rPr lang="en-US" sz="1800" i="1" dirty="0"/>
                  <a:t> – </a:t>
                </a:r>
                <a:r>
                  <a:rPr lang="en-US" sz="1800" dirty="0"/>
                  <a:t>number of missiles fired</a:t>
                </a:r>
              </a:p>
              <a:p>
                <a:pPr marL="0" indent="0">
                  <a:buNone/>
                </a:pPr>
                <a14:m>
                  <m:oMath xmlns:m="http://schemas.openxmlformats.org/officeDocument/2006/math">
                    <m:r>
                      <a:rPr lang="en-US" sz="1800" i="1">
                        <a:latin typeface="Cambria Math" panose="02040503050406030204" pitchFamily="18" charset="0"/>
                      </a:rPr>
                      <m:t>𝑝</m:t>
                    </m:r>
                  </m:oMath>
                </a14:m>
                <a:r>
                  <a:rPr lang="en-US" sz="1800" i="1" dirty="0"/>
                  <a:t> – </a:t>
                </a:r>
                <a:r>
                  <a:rPr lang="en-US" sz="1800" dirty="0"/>
                  <a:t>probability 1 bomber can destroy target</a:t>
                </a:r>
              </a:p>
              <a:p>
                <a:pPr marL="0" indent="0">
                  <a:buNone/>
                </a:pPr>
                <a14:m>
                  <m:oMath xmlns:m="http://schemas.openxmlformats.org/officeDocument/2006/math">
                    <m:r>
                      <a:rPr lang="en-US" sz="1800" i="1" dirty="0">
                        <a:latin typeface="Cambria Math" panose="02040503050406030204" pitchFamily="18" charset="0"/>
                      </a:rPr>
                      <m:t>𝑞</m:t>
                    </m:r>
                  </m:oMath>
                </a14:m>
                <a:r>
                  <a:rPr lang="en-US" sz="1800" i="1" dirty="0"/>
                  <a:t> – </a:t>
                </a:r>
                <a:r>
                  <a:rPr lang="en-US" sz="1800" dirty="0"/>
                  <a:t>probability 1 missile can disable bomber</a:t>
                </a:r>
              </a:p>
              <a:p>
                <a:pPr marL="0" indent="0">
                  <a:buNone/>
                </a:pPr>
                <a14:m>
                  <m:oMath xmlns:m="http://schemas.openxmlformats.org/officeDocument/2006/math">
                    <m:r>
                      <a:rPr lang="en-US" sz="1800" i="1">
                        <a:latin typeface="Cambria Math" panose="02040503050406030204" pitchFamily="18" charset="0"/>
                      </a:rPr>
                      <m:t>𝑆</m:t>
                    </m:r>
                  </m:oMath>
                </a14:m>
                <a:r>
                  <a:rPr lang="en-US" sz="1800" i="1" dirty="0"/>
                  <a:t> – </a:t>
                </a:r>
                <a:r>
                  <a:rPr lang="en-US" sz="1800" dirty="0"/>
                  <a:t>overall probability of mission success (output)</a:t>
                </a:r>
              </a:p>
              <a:p>
                <a:pPr marL="0" indent="0">
                  <a:buNone/>
                </a:pPr>
                <a:endParaRPr lang="en-US" sz="1800" dirty="0">
                  <a:latin typeface="+mj-lt"/>
                </a:endParaRPr>
              </a:p>
              <a:p>
                <a:pPr marL="0" indent="0">
                  <a:buNone/>
                </a:pPr>
                <a14:m>
                  <m:oMath xmlns:m="http://schemas.openxmlformats.org/officeDocument/2006/math">
                    <m:r>
                      <a:rPr lang="en-US" sz="1800" i="1" dirty="0" smtClean="0">
                        <a:latin typeface="Cambria Math" panose="02040503050406030204" pitchFamily="18" charset="0"/>
                      </a:rPr>
                      <m:t>𝑆</m:t>
                    </m:r>
                    <m:r>
                      <a:rPr lang="en-US" sz="1800" i="1" dirty="0" smtClean="0">
                        <a:latin typeface="Cambria Math" panose="02040503050406030204" pitchFamily="18" charset="0"/>
                      </a:rPr>
                      <m:t> = 0</m:t>
                    </m:r>
                  </m:oMath>
                </a14:m>
                <a:r>
                  <a:rPr lang="en-US" sz="1800" dirty="0">
                    <a:latin typeface="+mj-lt"/>
                  </a:rPr>
                  <a:t> </a:t>
                </a:r>
              </a:p>
              <a:p>
                <a:pPr marL="0" indent="0">
                  <a:buNone/>
                </a:pPr>
                <a:r>
                  <a:rPr lang="en-US" sz="1800" dirty="0">
                    <a:latin typeface="+mj-lt"/>
                  </a:rPr>
                  <a:t>for </a:t>
                </a:r>
                <a14:m>
                  <m:oMath xmlns:m="http://schemas.openxmlformats.org/officeDocument/2006/math">
                    <m:r>
                      <a:rPr lang="en-US" sz="1800" i="1" dirty="0" smtClean="0">
                        <a:latin typeface="Cambria Math" panose="02040503050406030204" pitchFamily="18" charset="0"/>
                      </a:rPr>
                      <m:t>𝑖</m:t>
                    </m:r>
                    <m:r>
                      <a:rPr lang="en-US" sz="1800" i="1" dirty="0" smtClean="0">
                        <a:latin typeface="Cambria Math" panose="02040503050406030204" pitchFamily="18" charset="0"/>
                      </a:rPr>
                      <m:t>=0</m:t>
                    </m:r>
                  </m:oMath>
                </a14:m>
                <a:r>
                  <a:rPr lang="en-US" sz="1800" dirty="0">
                    <a:latin typeface="+mj-lt"/>
                  </a:rPr>
                  <a:t> to </a:t>
                </a:r>
                <a14:m>
                  <m:oMath xmlns:m="http://schemas.openxmlformats.org/officeDocument/2006/math">
                    <m:r>
                      <a:rPr lang="en-US" sz="1800" b="0" i="1" smtClean="0">
                        <a:latin typeface="Cambria Math" panose="02040503050406030204" pitchFamily="18" charset="0"/>
                      </a:rPr>
                      <m:t>𝑚</m:t>
                    </m:r>
                  </m:oMath>
                </a14:m>
                <a:r>
                  <a:rPr lang="en-US" sz="1800" dirty="0">
                    <a:latin typeface="+mj-lt"/>
                  </a:rPr>
                  <a:t> do</a:t>
                </a:r>
              </a:p>
              <a:p>
                <a:pPr marL="0" indent="0">
                  <a:buNone/>
                </a:pPr>
                <a:r>
                  <a:rPr lang="en-US" sz="1800" dirty="0">
                    <a:latin typeface="+mj-lt"/>
                  </a:rPr>
                  <a:t>	</a:t>
                </a:r>
                <a14:m>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=1−</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𝑝</m:t>
                            </m:r>
                          </m:e>
                        </m:d>
                      </m:e>
                      <m:sup>
                        <m:r>
                          <a:rPr lang="en-US" sz="1800" b="0" i="1" smtClean="0">
                            <a:latin typeface="Cambria Math" panose="02040503050406030204" pitchFamily="18" charset="0"/>
                          </a:rPr>
                          <m:t>𝑁</m:t>
                        </m:r>
                        <m:r>
                          <a:rPr lang="en-US" sz="1800" b="0" i="1" smtClean="0">
                            <a:latin typeface="Cambria Math" panose="02040503050406030204" pitchFamily="18" charset="0"/>
                          </a:rPr>
                          <m:t>−</m:t>
                        </m:r>
                        <m:r>
                          <a:rPr lang="en-US" sz="1800" b="0" i="1" smtClean="0">
                            <a:latin typeface="Cambria Math" panose="02040503050406030204" pitchFamily="18" charset="0"/>
                          </a:rPr>
                          <m:t>𝑖</m:t>
                        </m:r>
                      </m:sup>
                    </m:sSup>
                  </m:oMath>
                </a14:m>
                <a:endParaRPr lang="en-US" sz="1800" dirty="0">
                  <a:latin typeface="+mj-lt"/>
                </a:endParaRPr>
              </a:p>
              <a:p>
                <a:pPr marL="0" indent="0">
                  <a:buNone/>
                </a:pPr>
                <a:r>
                  <a:rPr lang="en-US" sz="1800" dirty="0">
                    <a:latin typeface="+mj-lt"/>
                  </a:rPr>
                  <a:t>	</a:t>
                </a:r>
                <a14:m>
                  <m:oMath xmlns:m="http://schemas.openxmlformats.org/officeDocument/2006/math">
                    <m:r>
                      <a:rPr lang="en-US" sz="1800" b="0" i="1" smtClean="0">
                        <a:latin typeface="Cambria Math" panose="02040503050406030204" pitchFamily="18" charset="0"/>
                      </a:rPr>
                      <m:t>𝐵</m:t>
                    </m:r>
                    <m:r>
                      <a:rPr lang="en-US" sz="1800" b="0" i="1" smtClean="0">
                        <a:latin typeface="Cambria Math" panose="02040503050406030204" pitchFamily="18" charset="0"/>
                      </a:rPr>
                      <m:t>=</m:t>
                    </m:r>
                  </m:oMath>
                </a14:m>
                <a:r>
                  <a:rPr lang="en-US" sz="1800" dirty="0">
                    <a:latin typeface="+mj-lt"/>
                  </a:rPr>
                  <a:t> </a:t>
                </a:r>
                <a:r>
                  <a:rPr lang="en-US" sz="1800" dirty="0" err="1">
                    <a:latin typeface="+mj-lt"/>
                  </a:rPr>
                  <a:t>p.m.f</a:t>
                </a:r>
                <a:r>
                  <a:rPr lang="en-US" sz="1800" dirty="0">
                    <a:latin typeface="+mj-lt"/>
                  </a:rPr>
                  <a:t>. value </a:t>
                </a:r>
                <a14:m>
                  <m:oMath xmlns:m="http://schemas.openxmlformats.org/officeDocument/2006/math">
                    <m:r>
                      <a:rPr lang="en-US" sz="1800" i="1">
                        <a:latin typeface="Cambria Math" panose="02040503050406030204" pitchFamily="18" charset="0"/>
                      </a:rPr>
                      <m:t>𝑖</m:t>
                    </m:r>
                  </m:oMath>
                </a14:m>
                <a:r>
                  <a:rPr lang="en-US" sz="1800" dirty="0"/>
                  <a:t> successes </a:t>
                </a:r>
                <a:r>
                  <a:rPr lang="en-US" sz="1800" dirty="0">
                    <a:latin typeface="+mj-lt"/>
                  </a:rPr>
                  <a:t>for Binomial with </a:t>
                </a:r>
                <a14:m>
                  <m:oMath xmlns:m="http://schemas.openxmlformats.org/officeDocument/2006/math">
                    <m:r>
                      <a:rPr lang="en-US" sz="1800" b="0" i="1" smtClean="0">
                        <a:latin typeface="Cambria Math" panose="02040503050406030204" pitchFamily="18" charset="0"/>
                      </a:rPr>
                      <m:t>𝑚</m:t>
                    </m:r>
                  </m:oMath>
                </a14:m>
                <a:r>
                  <a:rPr lang="en-US" sz="1800" dirty="0">
                    <a:latin typeface="+mj-lt"/>
                  </a:rPr>
                  <a:t> trials, probably of success </a:t>
                </a:r>
                <a14:m>
                  <m:oMath xmlns:m="http://schemas.openxmlformats.org/officeDocument/2006/math">
                    <m:r>
                      <a:rPr lang="en-US" sz="1800" b="0" i="1" smtClean="0">
                        <a:latin typeface="Cambria Math" panose="02040503050406030204" pitchFamily="18" charset="0"/>
                      </a:rPr>
                      <m:t>𝑞</m:t>
                    </m:r>
                  </m:oMath>
                </a14:m>
                <a:endParaRPr lang="en-US" sz="1800" dirty="0">
                  <a:latin typeface="+mj-lt"/>
                </a:endParaRPr>
              </a:p>
              <a:p>
                <a:pPr marL="0" indent="0">
                  <a:buNone/>
                </a:pPr>
                <a:r>
                  <a:rPr lang="en-US" sz="1800" dirty="0">
                    <a:latin typeface="+mj-lt"/>
                  </a:rPr>
                  <a:t>	</a:t>
                </a:r>
                <a14:m>
                  <m:oMath xmlns:m="http://schemas.openxmlformats.org/officeDocument/2006/math">
                    <m:r>
                      <a:rPr lang="en-US" sz="1800" b="0" i="1" smtClean="0">
                        <a:latin typeface="Cambria Math" panose="02040503050406030204" pitchFamily="18" charset="0"/>
                      </a:rPr>
                      <m:t>𝑆</m:t>
                    </m:r>
                    <m:r>
                      <a:rPr lang="en-US" sz="1800" b="0" i="1" smtClean="0">
                        <a:latin typeface="Cambria Math" panose="02040503050406030204" pitchFamily="18" charset="0"/>
                      </a:rPr>
                      <m:t>=</m:t>
                    </m:r>
                    <m:r>
                      <a:rPr lang="en-US" sz="1800" b="0" i="1" smtClean="0">
                        <a:latin typeface="Cambria Math" panose="02040503050406030204" pitchFamily="18" charset="0"/>
                      </a:rPr>
                      <m:t>𝑆</m:t>
                    </m:r>
                    <m:r>
                      <a:rPr lang="en-US" sz="1800" b="0" i="1" smtClean="0">
                        <a:latin typeface="Cambria Math" panose="02040503050406030204" pitchFamily="18" charset="0"/>
                      </a:rPr>
                      <m:t>+</m:t>
                    </m:r>
                    <m:r>
                      <a:rPr lang="en-US" sz="1800" b="0" i="1" smtClean="0">
                        <a:latin typeface="Cambria Math" panose="02040503050406030204" pitchFamily="18" charset="0"/>
                      </a:rPr>
                      <m:t>𝑃𝐵</m:t>
                    </m:r>
                  </m:oMath>
                </a14:m>
                <a:endParaRPr lang="en-US" sz="1800" dirty="0">
                  <a:latin typeface="+mj-lt"/>
                </a:endParaRPr>
              </a:p>
              <a:p>
                <a:pPr marL="0" indent="0">
                  <a:buNone/>
                </a:pPr>
                <a:endParaRPr lang="en-US" sz="1800" dirty="0">
                  <a:latin typeface="+mj-lt"/>
                </a:endParaRPr>
              </a:p>
              <a:p>
                <a:pPr marL="0" indent="0">
                  <a:buNone/>
                </a:pPr>
                <a:r>
                  <a:rPr lang="en-US" sz="1800" dirty="0">
                    <a:latin typeface="+mj-lt"/>
                  </a:rPr>
                  <a:t>return </a:t>
                </a:r>
                <a14:m>
                  <m:oMath xmlns:m="http://schemas.openxmlformats.org/officeDocument/2006/math">
                    <m:r>
                      <a:rPr lang="en-US" sz="1800" b="0" i="1" smtClean="0">
                        <a:latin typeface="Cambria Math" panose="02040503050406030204" pitchFamily="18" charset="0"/>
                      </a:rPr>
                      <m:t>𝐵</m:t>
                    </m:r>
                    <m:r>
                      <a:rPr lang="en-US" sz="1800" b="0" i="1" smtClean="0">
                        <a:latin typeface="Cambria Math" panose="02040503050406030204" pitchFamily="18" charset="0"/>
                      </a:rPr>
                      <m:t> </m:t>
                    </m:r>
                  </m:oMath>
                </a14:m>
                <a:endParaRPr lang="en-US" sz="1800" dirty="0">
                  <a:latin typeface="+mj-lt"/>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457198" y="1526272"/>
                <a:ext cx="8229600" cy="5057090"/>
              </a:xfrm>
              <a:prstGeom prst="rect">
                <a:avLst/>
              </a:prstGeom>
              <a:blipFill>
                <a:blip r:embed="rId4"/>
                <a:stretch>
                  <a:fillRect l="-443" t="-360" b="-240"/>
                </a:stretch>
              </a:blipFill>
            </p:spPr>
            <p:txBody>
              <a:bodyPr/>
              <a:lstStyle/>
              <a:p>
                <a:r>
                  <a:rPr lang="en-US">
                    <a:noFill/>
                  </a:rPr>
                  <a:t> </a:t>
                </a:r>
              </a:p>
            </p:txBody>
          </p:sp>
        </mc:Fallback>
      </mc:AlternateContent>
    </p:spTree>
    <p:extLst>
      <p:ext uri="{BB962C8B-B14F-4D97-AF65-F5344CB8AC3E}">
        <p14:creationId xmlns:p14="http://schemas.microsoft.com/office/powerpoint/2010/main" val="1867444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082"/>
          </a:xfrm>
          <a:solidFill>
            <a:srgbClr val="210042"/>
          </a:solidFill>
        </p:spPr>
        <p:txBody>
          <a:bodyPr>
            <a:normAutofit fontScale="90000"/>
          </a:bodyPr>
          <a:lstStyle/>
          <a:p>
            <a:r>
              <a:rPr lang="en-US" sz="3900" dirty="0">
                <a:solidFill>
                  <a:schemeClr val="bg1"/>
                </a:solidFill>
              </a:rPr>
              <a:t>Step 4: Solve the Problem (Pseudo-Code)</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2" name="TextBox 11"/>
              <p:cNvSpPr txBox="1"/>
              <p:nvPr/>
            </p:nvSpPr>
            <p:spPr>
              <a:xfrm>
                <a:off x="457200" y="1294534"/>
                <a:ext cx="8229600" cy="34778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a:solidFill>
                      <a:schemeClr val="tx1"/>
                    </a:solidFill>
                    <a:latin typeface="+mj-lt"/>
                  </a:rPr>
                  <a:t>To solve the problem we use the previous  </a:t>
                </a:r>
                <a:r>
                  <a:rPr lang="en-US" sz="2200" i="1" dirty="0">
                    <a:solidFill>
                      <a:schemeClr val="tx1"/>
                    </a:solidFill>
                    <a:latin typeface="+mj-lt"/>
                  </a:rPr>
                  <a:t>Bombing Run</a:t>
                </a:r>
                <a:r>
                  <a:rPr lang="en-US" sz="2200" dirty="0">
                    <a:solidFill>
                      <a:schemeClr val="tx1"/>
                    </a:solidFill>
                    <a:latin typeface="+mj-lt"/>
                  </a:rPr>
                  <a:t> function and do the following</a:t>
                </a:r>
              </a:p>
              <a:p>
                <a:endParaRPr lang="en-US" sz="2200" b="0" i="1" dirty="0">
                  <a:solidFill>
                    <a:schemeClr val="tx1"/>
                  </a:solidFill>
                  <a:latin typeface="+mj-lt"/>
                </a:endParaRPr>
              </a:p>
              <a:p>
                <a14:m>
                  <m:oMath xmlns:m="http://schemas.openxmlformats.org/officeDocument/2006/math">
                    <m:r>
                      <a:rPr lang="en-US" sz="2200" b="0" i="1" smtClean="0">
                        <a:solidFill>
                          <a:schemeClr val="tx1"/>
                        </a:solidFill>
                        <a:latin typeface="Cambria Math" panose="02040503050406030204" pitchFamily="18" charset="0"/>
                      </a:rPr>
                      <m:t>𝑁</m:t>
                    </m:r>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𝑚</m:t>
                    </m:r>
                  </m:oMath>
                </a14:m>
                <a:r>
                  <a:rPr lang="en-US" sz="2200" b="0" dirty="0">
                    <a:solidFill>
                      <a:schemeClr val="tx1"/>
                    </a:solidFill>
                    <a:latin typeface="+mj-lt"/>
                  </a:rPr>
                  <a:t> </a:t>
                </a:r>
              </a:p>
              <a:p>
                <a14:m>
                  <m:oMath xmlns:m="http://schemas.openxmlformats.org/officeDocument/2006/math">
                    <m:r>
                      <a:rPr lang="en-US" sz="2200" b="0" i="1" smtClean="0">
                        <a:solidFill>
                          <a:schemeClr val="tx1"/>
                        </a:solidFill>
                        <a:latin typeface="Cambria Math" panose="02040503050406030204" pitchFamily="18" charset="0"/>
                      </a:rPr>
                      <m:t>𝑆</m:t>
                    </m:r>
                    <m:r>
                      <a:rPr lang="en-US" sz="2200" b="0" i="1" smtClean="0">
                        <a:solidFill>
                          <a:schemeClr val="tx1"/>
                        </a:solidFill>
                        <a:latin typeface="Cambria Math" panose="02040503050406030204" pitchFamily="18" charset="0"/>
                      </a:rPr>
                      <m:t>=</m:t>
                    </m:r>
                  </m:oMath>
                </a14:m>
                <a:r>
                  <a:rPr lang="en-US" sz="2200" b="0" dirty="0">
                    <a:solidFill>
                      <a:schemeClr val="tx1"/>
                    </a:solidFill>
                    <a:latin typeface="+mj-lt"/>
                  </a:rPr>
                  <a:t> compute </a:t>
                </a:r>
                <a14:m>
                  <m:oMath xmlns:m="http://schemas.openxmlformats.org/officeDocument/2006/math">
                    <m:r>
                      <a:rPr lang="en-US" sz="2200" b="0" i="1" smtClean="0">
                        <a:solidFill>
                          <a:schemeClr val="tx1"/>
                        </a:solidFill>
                        <a:latin typeface="Cambria Math" panose="02040503050406030204" pitchFamily="18" charset="0"/>
                      </a:rPr>
                      <m:t>𝑆</m:t>
                    </m:r>
                  </m:oMath>
                </a14:m>
                <a:r>
                  <a:rPr lang="en-US" sz="2200" b="0" dirty="0">
                    <a:solidFill>
                      <a:schemeClr val="tx1"/>
                    </a:solidFill>
                    <a:latin typeface="+mj-lt"/>
                  </a:rPr>
                  <a:t> using </a:t>
                </a:r>
                <a:r>
                  <a:rPr lang="en-US" sz="2200" b="0" i="1" dirty="0">
                    <a:solidFill>
                      <a:schemeClr val="tx1"/>
                    </a:solidFill>
                    <a:latin typeface="+mj-lt"/>
                  </a:rPr>
                  <a:t>Bombing Run </a:t>
                </a:r>
                <a:r>
                  <a:rPr lang="en-US" sz="2200" b="0" dirty="0">
                    <a:solidFill>
                      <a:schemeClr val="tx1"/>
                    </a:solidFill>
                    <a:latin typeface="+mj-lt"/>
                  </a:rPr>
                  <a:t>function</a:t>
                </a:r>
              </a:p>
              <a:p>
                <a:r>
                  <a:rPr lang="en-US" sz="2200" dirty="0">
                    <a:solidFill>
                      <a:schemeClr val="tx1"/>
                    </a:solidFill>
                    <a:latin typeface="+mj-lt"/>
                  </a:rPr>
                  <a:t>while (</a:t>
                </a:r>
                <a14:m>
                  <m:oMath xmlns:m="http://schemas.openxmlformats.org/officeDocument/2006/math">
                    <m:r>
                      <a:rPr lang="en-US" sz="2200" b="0" i="1" smtClean="0">
                        <a:solidFill>
                          <a:schemeClr val="tx1"/>
                        </a:solidFill>
                        <a:latin typeface="Cambria Math" panose="02040503050406030204" pitchFamily="18" charset="0"/>
                      </a:rPr>
                      <m:t>𝑆</m:t>
                    </m:r>
                    <m:r>
                      <a:rPr lang="en-US" sz="2200" b="0" i="1" smtClean="0">
                        <a:solidFill>
                          <a:schemeClr val="tx1"/>
                        </a:solidFill>
                        <a:latin typeface="Cambria Math" panose="02040503050406030204" pitchFamily="18" charset="0"/>
                      </a:rPr>
                      <m:t>&lt;0.99):</m:t>
                    </m:r>
                  </m:oMath>
                </a14:m>
                <a:endParaRPr lang="en-US" sz="2200" b="0" dirty="0">
                  <a:solidFill>
                    <a:schemeClr val="tx1"/>
                  </a:solidFill>
                  <a:latin typeface="+mj-lt"/>
                </a:endParaRPr>
              </a:p>
              <a:p>
                <a:r>
                  <a:rPr lang="en-US" sz="2200" b="0" dirty="0">
                    <a:solidFill>
                      <a:schemeClr val="tx1"/>
                    </a:solidFill>
                    <a:latin typeface="+mj-lt"/>
                  </a:rPr>
                  <a:t>	</a:t>
                </a:r>
                <a14:m>
                  <m:oMath xmlns:m="http://schemas.openxmlformats.org/officeDocument/2006/math">
                    <m:r>
                      <a:rPr lang="en-US" sz="2200" b="0" i="1" smtClean="0">
                        <a:solidFill>
                          <a:schemeClr val="tx1"/>
                        </a:solidFill>
                        <a:latin typeface="Cambria Math" panose="02040503050406030204" pitchFamily="18" charset="0"/>
                      </a:rPr>
                      <m:t>𝑁</m:t>
                    </m:r>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𝑁</m:t>
                    </m:r>
                    <m:r>
                      <a:rPr lang="en-US" sz="2200" b="0" i="1" smtClean="0">
                        <a:solidFill>
                          <a:schemeClr val="tx1"/>
                        </a:solidFill>
                        <a:latin typeface="Cambria Math" panose="02040503050406030204" pitchFamily="18" charset="0"/>
                      </a:rPr>
                      <m:t>+1</m:t>
                    </m:r>
                  </m:oMath>
                </a14:m>
                <a:endParaRPr lang="en-US" sz="2200" b="0" dirty="0">
                  <a:solidFill>
                    <a:schemeClr val="tx1"/>
                  </a:solidFill>
                  <a:latin typeface="+mj-lt"/>
                </a:endParaRPr>
              </a:p>
              <a:p>
                <a:r>
                  <a:rPr lang="en-US" sz="2200" dirty="0">
                    <a:solidFill>
                      <a:schemeClr val="tx1"/>
                    </a:solidFill>
                    <a:latin typeface="+mj-lt"/>
                  </a:rPr>
                  <a:t>	recompute </a:t>
                </a:r>
                <a14:m>
                  <m:oMath xmlns:m="http://schemas.openxmlformats.org/officeDocument/2006/math">
                    <m:r>
                      <a:rPr lang="en-US" sz="2200" b="0" i="1" smtClean="0">
                        <a:solidFill>
                          <a:schemeClr val="tx1"/>
                        </a:solidFill>
                        <a:latin typeface="Cambria Math" panose="02040503050406030204" pitchFamily="18" charset="0"/>
                      </a:rPr>
                      <m:t>𝑆</m:t>
                    </m:r>
                  </m:oMath>
                </a14:m>
                <a:endParaRPr lang="en-US" sz="2200" b="0" dirty="0">
                  <a:solidFill>
                    <a:schemeClr val="tx1"/>
                  </a:solidFill>
                  <a:latin typeface="+mj-lt"/>
                </a:endParaRPr>
              </a:p>
              <a:p>
                <a:endParaRPr lang="en-US" sz="2200" dirty="0">
                  <a:solidFill>
                    <a:schemeClr val="tx1"/>
                  </a:solidFill>
                  <a:latin typeface="+mj-lt"/>
                </a:endParaRPr>
              </a:p>
              <a:p>
                <a:r>
                  <a:rPr lang="en-US" sz="2200" dirty="0">
                    <a:solidFill>
                      <a:schemeClr val="tx1"/>
                    </a:solidFill>
                    <a:latin typeface="+mj-lt"/>
                  </a:rPr>
                  <a:t>return </a:t>
                </a:r>
                <a14:m>
                  <m:oMath xmlns:m="http://schemas.openxmlformats.org/officeDocument/2006/math">
                    <m:r>
                      <a:rPr lang="en-US" sz="2200" i="1" dirty="0" smtClean="0">
                        <a:solidFill>
                          <a:schemeClr val="tx1"/>
                        </a:solidFill>
                        <a:latin typeface="Cambria Math" panose="02040503050406030204" pitchFamily="18" charset="0"/>
                      </a:rPr>
                      <m:t>𝑁</m:t>
                    </m:r>
                  </m:oMath>
                </a14:m>
                <a:endParaRPr lang="en-US" sz="2200" dirty="0">
                  <a:solidFill>
                    <a:schemeClr val="tx1"/>
                  </a:solidFill>
                  <a:latin typeface="+mj-lt"/>
                </a:endParaRPr>
              </a:p>
            </p:txBody>
          </p:sp>
        </mc:Choice>
        <mc:Fallback>
          <p:sp>
            <p:nvSpPr>
              <p:cNvPr id="12" name="TextBox 11"/>
              <p:cNvSpPr txBox="1">
                <a:spLocks noRot="1" noChangeAspect="1" noMove="1" noResize="1" noEditPoints="1" noAdjustHandles="1" noChangeArrowheads="1" noChangeShapeType="1" noTextEdit="1"/>
              </p:cNvSpPr>
              <p:nvPr/>
            </p:nvSpPr>
            <p:spPr>
              <a:xfrm>
                <a:off x="457200" y="1294534"/>
                <a:ext cx="8229600" cy="3477875"/>
              </a:xfrm>
              <a:prstGeom prst="rect">
                <a:avLst/>
              </a:prstGeom>
              <a:blipFill>
                <a:blip r:embed="rId4"/>
                <a:stretch>
                  <a:fillRect l="-812" t="-696" b="-22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4990D63-977C-4D9D-A7AF-E56CB91F199F}"/>
                  </a:ext>
                </a:extLst>
              </p:cNvPr>
              <p:cNvSpPr txBox="1"/>
              <p:nvPr/>
            </p:nvSpPr>
            <p:spPr>
              <a:xfrm>
                <a:off x="447040" y="5002934"/>
                <a:ext cx="8229600"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a:solidFill>
                      <a:schemeClr val="tx1"/>
                    </a:solidFill>
                    <a:latin typeface="+mj-lt"/>
                  </a:rPr>
                  <a:t>Our simulation tells us you need a minimum of </a:t>
                </a:r>
                <a14:m>
                  <m:oMath xmlns:m="http://schemas.openxmlformats.org/officeDocument/2006/math">
                    <m:r>
                      <a:rPr lang="en-US" sz="2200" b="0" i="1" smtClean="0">
                        <a:solidFill>
                          <a:schemeClr val="tx1"/>
                        </a:solidFill>
                        <a:latin typeface="Cambria Math" panose="02040503050406030204" pitchFamily="18" charset="0"/>
                      </a:rPr>
                      <m:t>𝑁</m:t>
                    </m:r>
                    <m:r>
                      <a:rPr lang="en-US" sz="2200" b="0" i="1" smtClean="0">
                        <a:solidFill>
                          <a:schemeClr val="tx1"/>
                        </a:solidFill>
                        <a:latin typeface="Cambria Math" panose="02040503050406030204" pitchFamily="18" charset="0"/>
                      </a:rPr>
                      <m:t>=15</m:t>
                    </m:r>
                  </m:oMath>
                </a14:m>
                <a:r>
                  <a:rPr lang="en-US" sz="2200" dirty="0">
                    <a:solidFill>
                      <a:schemeClr val="tx1"/>
                    </a:solidFill>
                    <a:latin typeface="+mj-lt"/>
                  </a:rPr>
                  <a:t> planes to ensure a 99% chance of mission success. </a:t>
                </a:r>
              </a:p>
            </p:txBody>
          </p:sp>
        </mc:Choice>
        <mc:Fallback>
          <p:sp>
            <p:nvSpPr>
              <p:cNvPr id="5" name="TextBox 4">
                <a:extLst>
                  <a:ext uri="{FF2B5EF4-FFF2-40B4-BE49-F238E27FC236}">
                    <a16:creationId xmlns:a16="http://schemas.microsoft.com/office/drawing/2014/main" id="{04990D63-977C-4D9D-A7AF-E56CB91F199F}"/>
                  </a:ext>
                </a:extLst>
              </p:cNvPr>
              <p:cNvSpPr txBox="1">
                <a:spLocks noRot="1" noChangeAspect="1" noMove="1" noResize="1" noEditPoints="1" noAdjustHandles="1" noChangeArrowheads="1" noChangeShapeType="1" noTextEdit="1"/>
              </p:cNvSpPr>
              <p:nvPr/>
            </p:nvSpPr>
            <p:spPr>
              <a:xfrm>
                <a:off x="447040" y="5002934"/>
                <a:ext cx="8229600" cy="769441"/>
              </a:xfrm>
              <a:prstGeom prst="rect">
                <a:avLst/>
              </a:prstGeom>
              <a:blipFill>
                <a:blip r:embed="rId5"/>
                <a:stretch>
                  <a:fillRect l="-812" t="-3846" b="-13077"/>
                </a:stretch>
              </a:blipFill>
            </p:spPr>
            <p:txBody>
              <a:bodyPr/>
              <a:lstStyle/>
              <a:p>
                <a:r>
                  <a:rPr lang="en-US">
                    <a:noFill/>
                  </a:rPr>
                  <a:t> </a:t>
                </a:r>
              </a:p>
            </p:txBody>
          </p:sp>
        </mc:Fallback>
      </mc:AlternateContent>
    </p:spTree>
    <p:extLst>
      <p:ext uri="{BB962C8B-B14F-4D97-AF65-F5344CB8AC3E}">
        <p14:creationId xmlns:p14="http://schemas.microsoft.com/office/powerpoint/2010/main" val="18747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5: Answer the question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2" name="TextBox 11"/>
              <p:cNvSpPr txBox="1"/>
              <p:nvPr/>
            </p:nvSpPr>
            <p:spPr>
              <a:xfrm>
                <a:off x="460376" y="2753650"/>
                <a:ext cx="8162592" cy="34778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a:t>There are several parameters for which to consider in conducting sensitivity analysis. We examine the following:</a:t>
                </a:r>
              </a:p>
              <a:p>
                <a:pPr marL="342900" indent="-342900">
                  <a:buFont typeface="Arial" panose="020B0604020202020204" pitchFamily="34" charset="0"/>
                  <a:buChar char="•"/>
                </a:pPr>
                <a14:m>
                  <m:oMath xmlns:m="http://schemas.openxmlformats.org/officeDocument/2006/math">
                    <m:r>
                      <a:rPr lang="en-US" sz="2200" b="0" i="1" smtClean="0">
                        <a:latin typeface="Cambria Math" panose="02040503050406030204" pitchFamily="18" charset="0"/>
                      </a:rPr>
                      <m:t>𝑆</m:t>
                    </m:r>
                    <m:r>
                      <a:rPr lang="en-US" sz="2200" b="0" i="1" smtClean="0">
                        <a:latin typeface="Cambria Math" panose="02040503050406030204" pitchFamily="18" charset="0"/>
                      </a:rPr>
                      <m:t>=0.99</m:t>
                    </m:r>
                  </m:oMath>
                </a14:m>
                <a:r>
                  <a:rPr lang="en-US" sz="2200" dirty="0"/>
                  <a:t> mission success probability</a:t>
                </a:r>
              </a:p>
              <a:p>
                <a:pPr marL="342900" indent="-342900">
                  <a:buFont typeface="Arial" panose="020B0604020202020204" pitchFamily="34" charset="0"/>
                  <a:buChar char="•"/>
                </a:pPr>
                <a14:m>
                  <m:oMath xmlns:m="http://schemas.openxmlformats.org/officeDocument/2006/math">
                    <m:r>
                      <a:rPr lang="en-US" sz="2200" b="0" i="1" smtClean="0">
                        <a:latin typeface="Cambria Math" panose="02040503050406030204" pitchFamily="18" charset="0"/>
                      </a:rPr>
                      <m:t>𝑝</m:t>
                    </m:r>
                    <m:r>
                      <a:rPr lang="en-US" sz="2200" b="0" i="1" smtClean="0">
                        <a:latin typeface="Cambria Math" panose="02040503050406030204" pitchFamily="18" charset="0"/>
                      </a:rPr>
                      <m:t>=0.9(0.5)</m:t>
                    </m:r>
                  </m:oMath>
                </a14:m>
                <a:r>
                  <a:rPr lang="en-US" sz="2200" dirty="0"/>
                  <a:t> </a:t>
                </a:r>
              </a:p>
              <a:p>
                <a:pPr marL="800100" lvl="1" indent="-342900">
                  <a:buFont typeface="Calibri" panose="020F0502020204030204" pitchFamily="34" charset="0"/>
                  <a:buChar char="‒"/>
                </a:pPr>
                <a:r>
                  <a:rPr lang="en-US" altLang="en-US" sz="2200" dirty="0"/>
                  <a:t>Each individual aircraft has a </a:t>
                </a:r>
                <a14:m>
                  <m:oMath xmlns:m="http://schemas.openxmlformats.org/officeDocument/2006/math">
                    <m:r>
                      <a:rPr lang="en-US" altLang="en-US" sz="2200" i="1" dirty="0" smtClean="0">
                        <a:latin typeface="Cambria Math" panose="02040503050406030204" pitchFamily="18" charset="0"/>
                      </a:rPr>
                      <m:t>0.5</m:t>
                    </m:r>
                  </m:oMath>
                </a14:m>
                <a:r>
                  <a:rPr lang="en-US" altLang="en-US" sz="2200" dirty="0"/>
                  <a:t> probability of destroying the target, assuming that it can get through the air defense and then acquire the target.</a:t>
                </a:r>
              </a:p>
              <a:p>
                <a:pPr marL="800100" lvl="1" indent="-342900">
                  <a:buFont typeface="Calibri" panose="020F0502020204030204" pitchFamily="34" charset="0"/>
                  <a:buChar char="‒"/>
                </a:pPr>
                <a:r>
                  <a:rPr lang="en-US" altLang="en-US" sz="2200" dirty="0"/>
                  <a:t>The probability that a single aircraft will acquire the target is 0.9.</a:t>
                </a:r>
              </a:p>
              <a:p>
                <a:pPr marL="342900" indent="-342900">
                  <a:buFont typeface="Arial" panose="020B0604020202020204" pitchFamily="34" charset="0"/>
                  <a:buChar char="•"/>
                </a:pPr>
                <a14:m>
                  <m:oMath xmlns:m="http://schemas.openxmlformats.org/officeDocument/2006/math">
                    <m:r>
                      <a:rPr lang="en-US" altLang="en-US" sz="2200" b="0" i="1" dirty="0" smtClean="0">
                        <a:latin typeface="Cambria Math" panose="02040503050406030204" pitchFamily="18" charset="0"/>
                      </a:rPr>
                      <m:t>𝑚</m:t>
                    </m:r>
                    <m:r>
                      <a:rPr lang="en-US" altLang="en-US" sz="2200" i="1" dirty="0" smtClean="0">
                        <a:latin typeface="Cambria Math" panose="02040503050406030204" pitchFamily="18" charset="0"/>
                      </a:rPr>
                      <m:t>=10</m:t>
                    </m:r>
                  </m:oMath>
                </a14:m>
                <a:r>
                  <a:rPr lang="en-US" altLang="en-US" sz="2200" dirty="0"/>
                  <a:t> the number of missiles fired (SAM)</a:t>
                </a:r>
              </a:p>
            </p:txBody>
          </p:sp>
        </mc:Choice>
        <mc:Fallback>
          <p:sp>
            <p:nvSpPr>
              <p:cNvPr id="12" name="TextBox 11"/>
              <p:cNvSpPr txBox="1">
                <a:spLocks noRot="1" noChangeAspect="1" noMove="1" noResize="1" noEditPoints="1" noAdjustHandles="1" noChangeArrowheads="1" noChangeShapeType="1" noTextEdit="1"/>
              </p:cNvSpPr>
              <p:nvPr/>
            </p:nvSpPr>
            <p:spPr>
              <a:xfrm>
                <a:off x="460376" y="2753650"/>
                <a:ext cx="8162592" cy="3477875"/>
              </a:xfrm>
              <a:prstGeom prst="rect">
                <a:avLst/>
              </a:prstGeom>
              <a:blipFill>
                <a:blip r:embed="rId4"/>
                <a:stretch>
                  <a:fillRect l="-819" t="-871" b="-2265"/>
                </a:stretch>
              </a:blipFill>
            </p:spPr>
            <p:txBody>
              <a:bodyPr/>
              <a:lstStyle/>
              <a:p>
                <a:r>
                  <a:rPr lang="en-US">
                    <a:noFill/>
                  </a:rPr>
                  <a:t> </a:t>
                </a:r>
              </a:p>
            </p:txBody>
          </p:sp>
        </mc:Fallback>
      </mc:AlternateContent>
      <p:sp>
        <p:nvSpPr>
          <p:cNvPr id="13" name="TextBox 12"/>
          <p:cNvSpPr txBox="1"/>
          <p:nvPr/>
        </p:nvSpPr>
        <p:spPr>
          <a:xfrm>
            <a:off x="460374" y="1500563"/>
            <a:ext cx="8162593"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To ensure a 99% chance of mission success, 15 bombers are required.</a:t>
            </a:r>
          </a:p>
        </p:txBody>
      </p:sp>
    </p:spTree>
    <p:extLst>
      <p:ext uri="{BB962C8B-B14F-4D97-AF65-F5344CB8AC3E}">
        <p14:creationId xmlns:p14="http://schemas.microsoft.com/office/powerpoint/2010/main" val="413135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Parameter </a:t>
                </a:r>
                <a14:m>
                  <m:oMath xmlns:m="http://schemas.openxmlformats.org/officeDocument/2006/math">
                    <m:r>
                      <a:rPr lang="en-US" sz="3900" b="0" i="1" smtClean="0">
                        <a:solidFill>
                          <a:schemeClr val="bg1"/>
                        </a:solidFill>
                        <a:latin typeface="Cambria Math" panose="02040503050406030204" pitchFamily="18" charset="0"/>
                      </a:rPr>
                      <m:t>𝑝</m:t>
                    </m:r>
                  </m:oMath>
                </a14:m>
                <a:endParaRPr lang="en-US" sz="3900" dirty="0">
                  <a:solidFill>
                    <a:schemeClr val="bg1"/>
                  </a:solidFill>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4"/>
                <a:stretch>
                  <a:fillRect b="-2128"/>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3" name="TextBox 12"/>
              <p:cNvSpPr txBox="1"/>
              <p:nvPr/>
            </p:nvSpPr>
            <p:spPr>
              <a:xfrm>
                <a:off x="470000" y="1487193"/>
                <a:ext cx="8216800" cy="155427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900" dirty="0"/>
                  <a:t>We now perform a sensitivity analysis with respect </a:t>
                </a:r>
                <a14:m>
                  <m:oMath xmlns:m="http://schemas.openxmlformats.org/officeDocument/2006/math">
                    <m:r>
                      <a:rPr lang="en-US" sz="1900" i="1">
                        <a:latin typeface="Cambria Math" panose="02040503050406030204" pitchFamily="18" charset="0"/>
                      </a:rPr>
                      <m:t>𝑝</m:t>
                    </m:r>
                    <m:r>
                      <a:rPr lang="en-US" sz="1900" i="1">
                        <a:latin typeface="Cambria Math" panose="02040503050406030204" pitchFamily="18" charset="0"/>
                      </a:rPr>
                      <m:t>=0.9(0.5)</m:t>
                    </m:r>
                  </m:oMath>
                </a14:m>
                <a:r>
                  <a:rPr lang="en-US" sz="1900" dirty="0"/>
                  <a:t> </a:t>
                </a:r>
              </a:p>
              <a:p>
                <a:pPr marL="342900" indent="-342900">
                  <a:buFont typeface="Arial" panose="020B0604020202020204" pitchFamily="34" charset="0"/>
                  <a:buChar char="•"/>
                </a:pPr>
                <a:r>
                  <a:rPr lang="en-US" altLang="en-US" sz="1900" dirty="0"/>
                  <a:t>Each individual aircraft has a </a:t>
                </a:r>
                <a14:m>
                  <m:oMath xmlns:m="http://schemas.openxmlformats.org/officeDocument/2006/math">
                    <m:r>
                      <a:rPr lang="en-US" altLang="en-US" sz="1900" i="1" dirty="0">
                        <a:latin typeface="Cambria Math" panose="02040503050406030204" pitchFamily="18" charset="0"/>
                      </a:rPr>
                      <m:t>0.5</m:t>
                    </m:r>
                  </m:oMath>
                </a14:m>
                <a:r>
                  <a:rPr lang="en-US" altLang="en-US" sz="1900" dirty="0"/>
                  <a:t> probability of destroying the target, assuming that it can get through the air defense and then acquire the target.</a:t>
                </a:r>
              </a:p>
              <a:p>
                <a:pPr marL="800100" lvl="1" indent="-342900">
                  <a:buFont typeface="Calibri" panose="020F0502020204030204" pitchFamily="34" charset="0"/>
                  <a:buChar char="‒"/>
                </a:pPr>
                <a:r>
                  <a:rPr lang="en-US" altLang="en-US" sz="1900" dirty="0"/>
                  <a:t>If there is bad weather this could go down.</a:t>
                </a:r>
              </a:p>
              <a:p>
                <a:pPr marL="800100" lvl="1" indent="-342900">
                  <a:buFont typeface="Calibri" panose="020F0502020204030204" pitchFamily="34" charset="0"/>
                  <a:buChar char="‒"/>
                </a:pPr>
                <a:r>
                  <a:rPr lang="en-US" altLang="en-US" sz="1900" dirty="0"/>
                  <a:t>With improved weaponry, this chance could go up.</a:t>
                </a:r>
              </a:p>
            </p:txBody>
          </p:sp>
        </mc:Choice>
        <mc:Fallback>
          <p:sp>
            <p:nvSpPr>
              <p:cNvPr id="13" name="TextBox 12"/>
              <p:cNvSpPr txBox="1">
                <a:spLocks noRot="1" noChangeAspect="1" noMove="1" noResize="1" noEditPoints="1" noAdjustHandles="1" noChangeArrowheads="1" noChangeShapeType="1" noTextEdit="1"/>
              </p:cNvSpPr>
              <p:nvPr/>
            </p:nvSpPr>
            <p:spPr>
              <a:xfrm>
                <a:off x="470000" y="1487193"/>
                <a:ext cx="8216800" cy="1554272"/>
              </a:xfrm>
              <a:prstGeom prst="rect">
                <a:avLst/>
              </a:prstGeom>
              <a:blipFill>
                <a:blip r:embed="rId5"/>
                <a:stretch>
                  <a:fillRect l="-518" t="-1158" r="-962" b="-501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DD0A2C8-27E1-4293-BF67-18F35878DC5A}"/>
              </a:ext>
            </a:extLst>
          </p:cNvPr>
          <p:cNvPicPr>
            <a:picLocks noChangeAspect="1"/>
          </p:cNvPicPr>
          <p:nvPr/>
        </p:nvPicPr>
        <p:blipFill>
          <a:blip r:embed="rId6"/>
          <a:stretch>
            <a:fillRect/>
          </a:stretch>
        </p:blipFill>
        <p:spPr>
          <a:xfrm>
            <a:off x="624267" y="3127716"/>
            <a:ext cx="5030346" cy="3531405"/>
          </a:xfrm>
          <a:prstGeom prst="rect">
            <a:avLst/>
          </a:prstGeom>
        </p:spPr>
      </p:pic>
      <p:sp>
        <p:nvSpPr>
          <p:cNvPr id="8" name="TextBox 7">
            <a:extLst>
              <a:ext uri="{FF2B5EF4-FFF2-40B4-BE49-F238E27FC236}">
                <a16:creationId xmlns:a16="http://schemas.microsoft.com/office/drawing/2014/main" id="{85F2C96F-50A5-4724-B180-060F06427A2F}"/>
              </a:ext>
            </a:extLst>
          </p:cNvPr>
          <p:cNvSpPr txBox="1"/>
          <p:nvPr/>
        </p:nvSpPr>
        <p:spPr>
          <a:xfrm>
            <a:off x="5953760" y="3459818"/>
            <a:ext cx="2733040" cy="155427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900" dirty="0"/>
              <a:t>It appears our solution is sensitive to decreases in this probability, but not very sensitive to increases.</a:t>
            </a:r>
            <a:endParaRPr lang="en-US" altLang="en-US" sz="1900" dirty="0"/>
          </a:p>
        </p:txBody>
      </p:sp>
    </p:spTree>
    <p:extLst>
      <p:ext uri="{BB962C8B-B14F-4D97-AF65-F5344CB8AC3E}">
        <p14:creationId xmlns:p14="http://schemas.microsoft.com/office/powerpoint/2010/main" val="150923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Parameter </a:t>
                </a:r>
                <a14:m>
                  <m:oMath xmlns:m="http://schemas.openxmlformats.org/officeDocument/2006/math">
                    <m:r>
                      <a:rPr lang="en-US" sz="3900" i="1">
                        <a:solidFill>
                          <a:schemeClr val="bg1"/>
                        </a:solidFill>
                        <a:latin typeface="Cambria Math" panose="02040503050406030204" pitchFamily="18" charset="0"/>
                      </a:rPr>
                      <m:t>𝑆</m:t>
                    </m:r>
                  </m:oMath>
                </a14:m>
                <a:endParaRPr lang="en-US" sz="3900" dirty="0">
                  <a:solidFill>
                    <a:schemeClr val="bg1"/>
                  </a:solidFill>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4"/>
                <a:stretch>
                  <a:fillRect b="-2128"/>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3" name="TextBox 12"/>
              <p:cNvSpPr txBox="1"/>
              <p:nvPr/>
            </p:nvSpPr>
            <p:spPr>
              <a:xfrm>
                <a:off x="470000" y="1487193"/>
                <a:ext cx="8216800" cy="9694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900" dirty="0"/>
                  <a:t>We now perform a sensitivity analysis with respect </a:t>
                </a:r>
                <a14:m>
                  <m:oMath xmlns:m="http://schemas.openxmlformats.org/officeDocument/2006/math">
                    <m:r>
                      <a:rPr lang="en-US" sz="1900" b="0" i="1" smtClean="0">
                        <a:latin typeface="Cambria Math" panose="02040503050406030204" pitchFamily="18" charset="0"/>
                      </a:rPr>
                      <m:t>𝑆</m:t>
                    </m:r>
                    <m:r>
                      <a:rPr lang="en-US" sz="1900" i="1">
                        <a:latin typeface="Cambria Math" panose="02040503050406030204" pitchFamily="18" charset="0"/>
                      </a:rPr>
                      <m:t>=0.9</m:t>
                    </m:r>
                    <m:r>
                      <a:rPr lang="en-US" sz="1900" b="0" i="1" smtClean="0">
                        <a:latin typeface="Cambria Math" panose="02040503050406030204" pitchFamily="18" charset="0"/>
                      </a:rPr>
                      <m:t>9</m:t>
                    </m:r>
                  </m:oMath>
                </a14:m>
                <a:endParaRPr lang="en-US" sz="1900" dirty="0"/>
              </a:p>
              <a:p>
                <a:pPr marL="342900" indent="-342900">
                  <a:buFont typeface="Arial" panose="020B0604020202020204" pitchFamily="34" charset="0"/>
                  <a:buChar char="•"/>
                </a:pPr>
                <a:r>
                  <a:rPr lang="en-US" altLang="en-US" sz="1900" dirty="0"/>
                  <a:t>We decided that a guarantee for mission success is a </a:t>
                </a:r>
                <a14:m>
                  <m:oMath xmlns:m="http://schemas.openxmlformats.org/officeDocument/2006/math">
                    <m:r>
                      <a:rPr lang="en-US" altLang="en-US" sz="1900" i="1" dirty="0" smtClean="0">
                        <a:latin typeface="Cambria Math" panose="02040503050406030204" pitchFamily="18" charset="0"/>
                      </a:rPr>
                      <m:t>99%</m:t>
                    </m:r>
                  </m:oMath>
                </a14:m>
                <a:r>
                  <a:rPr lang="en-US" altLang="en-US" sz="1900" dirty="0"/>
                  <a:t> chance.</a:t>
                </a:r>
              </a:p>
              <a:p>
                <a:pPr marL="800100" lvl="1" indent="-342900">
                  <a:buFont typeface="Calibri" panose="020F0502020204030204" pitchFamily="34" charset="0"/>
                  <a:buChar char="‒"/>
                </a:pPr>
                <a:r>
                  <a:rPr lang="en-US" altLang="en-US" sz="1900" dirty="0"/>
                  <a:t>We</a:t>
                </a:r>
              </a:p>
            </p:txBody>
          </p:sp>
        </mc:Choice>
        <mc:Fallback>
          <p:sp>
            <p:nvSpPr>
              <p:cNvPr id="13" name="TextBox 12"/>
              <p:cNvSpPr txBox="1">
                <a:spLocks noRot="1" noChangeAspect="1" noMove="1" noResize="1" noEditPoints="1" noAdjustHandles="1" noChangeArrowheads="1" noChangeShapeType="1" noTextEdit="1"/>
              </p:cNvSpPr>
              <p:nvPr/>
            </p:nvSpPr>
            <p:spPr>
              <a:xfrm>
                <a:off x="470000" y="1487193"/>
                <a:ext cx="8216800" cy="969496"/>
              </a:xfrm>
              <a:prstGeom prst="rect">
                <a:avLst/>
              </a:prstGeom>
              <a:blipFill>
                <a:blip r:embed="rId5"/>
                <a:stretch>
                  <a:fillRect l="-518" t="-1840" b="-8589"/>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5F2C96F-50A5-4724-B180-060F06427A2F}"/>
              </a:ext>
            </a:extLst>
          </p:cNvPr>
          <p:cNvSpPr txBox="1"/>
          <p:nvPr/>
        </p:nvSpPr>
        <p:spPr>
          <a:xfrm>
            <a:off x="5831840" y="3033098"/>
            <a:ext cx="2733040" cy="155427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900" dirty="0"/>
              <a:t>It appears our solution is sensitive to increases in this probability, but not very sensitive to decreases.</a:t>
            </a:r>
            <a:endParaRPr lang="en-US" altLang="en-US" sz="1900" dirty="0"/>
          </a:p>
        </p:txBody>
      </p:sp>
      <p:pic>
        <p:nvPicPr>
          <p:cNvPr id="3" name="Picture 2">
            <a:extLst>
              <a:ext uri="{FF2B5EF4-FFF2-40B4-BE49-F238E27FC236}">
                <a16:creationId xmlns:a16="http://schemas.microsoft.com/office/drawing/2014/main" id="{2E57B39A-E647-417D-ACEA-2C73BD0473D1}"/>
              </a:ext>
            </a:extLst>
          </p:cNvPr>
          <p:cNvPicPr>
            <a:picLocks noChangeAspect="1"/>
          </p:cNvPicPr>
          <p:nvPr/>
        </p:nvPicPr>
        <p:blipFill>
          <a:blip r:embed="rId6"/>
          <a:stretch>
            <a:fillRect/>
          </a:stretch>
        </p:blipFill>
        <p:spPr>
          <a:xfrm>
            <a:off x="457200" y="2709777"/>
            <a:ext cx="4903317" cy="3531405"/>
          </a:xfrm>
          <a:prstGeom prst="rect">
            <a:avLst/>
          </a:prstGeom>
        </p:spPr>
      </p:pic>
    </p:spTree>
    <p:extLst>
      <p:ext uri="{BB962C8B-B14F-4D97-AF65-F5344CB8AC3E}">
        <p14:creationId xmlns:p14="http://schemas.microsoft.com/office/powerpoint/2010/main" val="173715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Parameter </a:t>
                </a:r>
                <a14:m>
                  <m:oMath xmlns:m="http://schemas.openxmlformats.org/officeDocument/2006/math">
                    <m:r>
                      <a:rPr lang="en-US" sz="3900" b="0" i="1" smtClean="0">
                        <a:solidFill>
                          <a:schemeClr val="bg1"/>
                        </a:solidFill>
                        <a:latin typeface="Cambria Math" panose="02040503050406030204" pitchFamily="18" charset="0"/>
                      </a:rPr>
                      <m:t>𝑚</m:t>
                    </m:r>
                  </m:oMath>
                </a14:m>
                <a:endParaRPr lang="en-US" sz="3900" dirty="0">
                  <a:solidFill>
                    <a:schemeClr val="bg1"/>
                  </a:solidFill>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4"/>
                <a:stretch>
                  <a:fillRect b="-2128"/>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3" name="TextBox 12"/>
              <p:cNvSpPr txBox="1"/>
              <p:nvPr/>
            </p:nvSpPr>
            <p:spPr>
              <a:xfrm>
                <a:off x="470000" y="1487193"/>
                <a:ext cx="821680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We now perform a sensitivity analysis with respect to </a:t>
                </a:r>
                <a14:m>
                  <m:oMath xmlns:m="http://schemas.openxmlformats.org/officeDocument/2006/math">
                    <m:r>
                      <a:rPr lang="en-US" altLang="en-US" i="1" dirty="0">
                        <a:latin typeface="Cambria Math" panose="02040503050406030204" pitchFamily="18" charset="0"/>
                      </a:rPr>
                      <m:t>𝑚</m:t>
                    </m:r>
                    <m:r>
                      <a:rPr lang="en-US" altLang="en-US" i="1" dirty="0">
                        <a:latin typeface="Cambria Math" panose="02040503050406030204" pitchFamily="18" charset="0"/>
                      </a:rPr>
                      <m:t>=10</m:t>
                    </m:r>
                  </m:oMath>
                </a14:m>
                <a:r>
                  <a:rPr lang="en-US" altLang="en-US" dirty="0"/>
                  <a:t> the number of missiles fired (SAM)</a:t>
                </a:r>
                <a:endParaRPr lang="en-US" dirty="0"/>
              </a:p>
              <a:p>
                <a:pPr marL="342900" indent="-342900">
                  <a:buFont typeface="Arial" panose="020B0604020202020204" pitchFamily="34" charset="0"/>
                  <a:buChar char="•"/>
                </a:pPr>
                <a:r>
                  <a:rPr lang="en-US" dirty="0"/>
                  <a:t>If the bombers are faster and/or the loitering time is reduced, the SAM will fire fewer missiles.</a:t>
                </a:r>
              </a:p>
              <a:p>
                <a:pPr marL="342900" indent="-342900">
                  <a:buFont typeface="Arial" panose="020B0604020202020204" pitchFamily="34" charset="0"/>
                  <a:buChar char="•"/>
                </a:pPr>
                <a:r>
                  <a:rPr lang="en-US" dirty="0"/>
                  <a:t>For example, if the </a:t>
                </a:r>
                <a:r>
                  <a:rPr lang="en-US" dirty="0" err="1"/>
                  <a:t>the</a:t>
                </a:r>
                <a:r>
                  <a:rPr lang="en-US" dirty="0"/>
                  <a:t> bombers fly at 1200 miles/</a:t>
                </a:r>
                <a:r>
                  <a:rPr lang="en-US" dirty="0" err="1"/>
                  <a:t>hr</a:t>
                </a:r>
                <a:r>
                  <a:rPr lang="en-US" dirty="0"/>
                  <a:t> and that reduces the loitering time to 15 seconds, then the aircraft will be exposed to the SAM for only 1 minutes. So, only a total of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=4</m:t>
                    </m:r>
                  </m:oMath>
                </a14:m>
                <a:r>
                  <a:rPr lang="en-US" dirty="0"/>
                  <a:t> missiles are fired.</a:t>
                </a:r>
              </a:p>
            </p:txBody>
          </p:sp>
        </mc:Choice>
        <mc:Fallback>
          <p:sp>
            <p:nvSpPr>
              <p:cNvPr id="13" name="TextBox 12"/>
              <p:cNvSpPr txBox="1">
                <a:spLocks noRot="1" noChangeAspect="1" noMove="1" noResize="1" noEditPoints="1" noAdjustHandles="1" noChangeArrowheads="1" noChangeShapeType="1" noTextEdit="1"/>
              </p:cNvSpPr>
              <p:nvPr/>
            </p:nvSpPr>
            <p:spPr>
              <a:xfrm>
                <a:off x="470000" y="1487193"/>
                <a:ext cx="8216800" cy="2031325"/>
              </a:xfrm>
              <a:prstGeom prst="rect">
                <a:avLst/>
              </a:prstGeom>
              <a:blipFill>
                <a:blip r:embed="rId5"/>
                <a:stretch>
                  <a:fillRect l="-444" t="-1187" r="-592" b="-3264"/>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DE418C1B-15D2-4773-880A-3CDD2A6C0B41}"/>
              </a:ext>
            </a:extLst>
          </p:cNvPr>
          <p:cNvPicPr>
            <a:picLocks noChangeAspect="1"/>
          </p:cNvPicPr>
          <p:nvPr/>
        </p:nvPicPr>
        <p:blipFill>
          <a:blip r:embed="rId6"/>
          <a:stretch>
            <a:fillRect/>
          </a:stretch>
        </p:blipFill>
        <p:spPr>
          <a:xfrm>
            <a:off x="307975" y="3545547"/>
            <a:ext cx="4599305" cy="3312453"/>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56C7EE7-D497-4D7B-98CA-088BB0831C7B}"/>
                  </a:ext>
                </a:extLst>
              </p:cNvPr>
              <p:cNvSpPr txBox="1"/>
              <p:nvPr/>
            </p:nvSpPr>
            <p:spPr>
              <a:xfrm>
                <a:off x="5201920" y="3810234"/>
                <a:ext cx="3484880" cy="184665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1900" dirty="0"/>
                  <a:t>It appears our solution is NOT very sensitive to the value of </a:t>
                </a:r>
                <a14:m>
                  <m:oMath xmlns:m="http://schemas.openxmlformats.org/officeDocument/2006/math">
                    <m:r>
                      <a:rPr lang="en-US" sz="1900" b="0" i="1" smtClean="0">
                        <a:latin typeface="Cambria Math" panose="02040503050406030204" pitchFamily="18" charset="0"/>
                      </a:rPr>
                      <m:t>𝑚</m:t>
                    </m:r>
                  </m:oMath>
                </a14:m>
                <a:r>
                  <a:rPr lang="en-US" sz="1900" dirty="0"/>
                  <a:t>.</a:t>
                </a:r>
              </a:p>
              <a:p>
                <a:pPr marL="342900" indent="-342900">
                  <a:buFont typeface="Arial" panose="020B0604020202020204" pitchFamily="34" charset="0"/>
                  <a:buChar char="•"/>
                </a:pPr>
                <a:r>
                  <a:rPr lang="en-US" altLang="en-US" sz="1900" dirty="0"/>
                  <a:t>Even with no SAM (</a:t>
                </a:r>
                <a14:m>
                  <m:oMath xmlns:m="http://schemas.openxmlformats.org/officeDocument/2006/math">
                    <m:r>
                      <a:rPr lang="en-US" altLang="en-US" sz="1900" b="0" i="1" smtClean="0">
                        <a:latin typeface="Cambria Math" panose="02040503050406030204" pitchFamily="18" charset="0"/>
                      </a:rPr>
                      <m:t>𝑚</m:t>
                    </m:r>
                    <m:r>
                      <a:rPr lang="en-US" altLang="en-US" sz="1900" b="0" i="1" smtClean="0">
                        <a:latin typeface="Cambria Math" panose="02040503050406030204" pitchFamily="18" charset="0"/>
                      </a:rPr>
                      <m:t>=0</m:t>
                    </m:r>
                  </m:oMath>
                </a14:m>
                <a:r>
                  <a:rPr lang="en-US" altLang="en-US" sz="1900" dirty="0"/>
                  <a:t>), we still need 8 bombers to ensure success.</a:t>
                </a:r>
              </a:p>
            </p:txBody>
          </p:sp>
        </mc:Choice>
        <mc:Fallback>
          <p:sp>
            <p:nvSpPr>
              <p:cNvPr id="8" name="TextBox 7">
                <a:extLst>
                  <a:ext uri="{FF2B5EF4-FFF2-40B4-BE49-F238E27FC236}">
                    <a16:creationId xmlns:a16="http://schemas.microsoft.com/office/drawing/2014/main" id="{756C7EE7-D497-4D7B-98CA-088BB0831C7B}"/>
                  </a:ext>
                </a:extLst>
              </p:cNvPr>
              <p:cNvSpPr txBox="1">
                <a:spLocks noRot="1" noChangeAspect="1" noMove="1" noResize="1" noEditPoints="1" noAdjustHandles="1" noChangeArrowheads="1" noChangeShapeType="1" noTextEdit="1"/>
              </p:cNvSpPr>
              <p:nvPr/>
            </p:nvSpPr>
            <p:spPr>
              <a:xfrm>
                <a:off x="5201920" y="3810234"/>
                <a:ext cx="3484880" cy="1846659"/>
              </a:xfrm>
              <a:prstGeom prst="rect">
                <a:avLst/>
              </a:prstGeom>
              <a:blipFill>
                <a:blip r:embed="rId7"/>
                <a:stretch>
                  <a:fillRect l="-868" t="-977" r="-1042" b="-4235"/>
                </a:stretch>
              </a:blipFill>
            </p:spPr>
            <p:txBody>
              <a:bodyPr/>
              <a:lstStyle/>
              <a:p>
                <a:r>
                  <a:rPr lang="en-US">
                    <a:noFill/>
                  </a:rPr>
                  <a:t> </a:t>
                </a:r>
              </a:p>
            </p:txBody>
          </p:sp>
        </mc:Fallback>
      </mc:AlternateContent>
    </p:spTree>
    <p:extLst>
      <p:ext uri="{BB962C8B-B14F-4D97-AF65-F5344CB8AC3E}">
        <p14:creationId xmlns:p14="http://schemas.microsoft.com/office/powerpoint/2010/main" val="370576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Robustness Considerations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3" name="TextBox 12"/>
              <p:cNvSpPr txBox="1"/>
              <p:nvPr/>
            </p:nvSpPr>
            <p:spPr>
              <a:xfrm>
                <a:off x="470000" y="1487193"/>
                <a:ext cx="8216800" cy="526297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2400" dirty="0"/>
                  <a:t>We assumed that each attacking aircraft acquires the target independently and with the same probability.</a:t>
                </a:r>
              </a:p>
              <a:p>
                <a:pPr marL="800100" lvl="1" indent="-342900">
                  <a:buFont typeface="Calibri" panose="020F0502020204030204" pitchFamily="34" charset="0"/>
                  <a:buChar char="‒"/>
                </a:pPr>
                <a:r>
                  <a:rPr lang="en-US" sz="2400" dirty="0"/>
                  <a:t>A common occurrence, is that the first bombs throw up smoke and dust, adversely affecting targeting.</a:t>
                </a:r>
              </a:p>
              <a:p>
                <a:pPr marL="800100" lvl="1" indent="-342900">
                  <a:buFont typeface="Calibri" panose="020F0502020204030204" pitchFamily="34" charset="0"/>
                  <a:buChar char="‒"/>
                </a:pPr>
                <a:r>
                  <a:rPr lang="en-US" sz="2400" dirty="0"/>
                  <a:t>Our sensitivity analysis demonstrated that </a:t>
                </a:r>
                <a14:m>
                  <m:oMath xmlns:m="http://schemas.openxmlformats.org/officeDocument/2006/math">
                    <m:r>
                      <a:rPr lang="en-US" sz="2400" b="0" i="1" smtClean="0">
                        <a:latin typeface="Cambria Math" panose="02040503050406030204" pitchFamily="18" charset="0"/>
                      </a:rPr>
                      <m:t>𝑁</m:t>
                    </m:r>
                  </m:oMath>
                </a14:m>
                <a:r>
                  <a:rPr lang="en-US" sz="2400" dirty="0"/>
                  <a:t> is quite sensitive to this probability.</a:t>
                </a:r>
              </a:p>
              <a:p>
                <a:pPr marL="800100" lvl="1" indent="-342900">
                  <a:buFont typeface="Calibri" panose="020F0502020204030204" pitchFamily="34" charset="0"/>
                  <a:buChar char="‒"/>
                </a:pPr>
                <a:r>
                  <a:rPr lang="en-US" sz="2400" dirty="0"/>
                  <a:t>We could get a bound for this scenario by choosing a reasonably low or worst-case probability (say 0.5).</a:t>
                </a:r>
              </a:p>
              <a:p>
                <a:pPr marL="342900" indent="-342900">
                  <a:buFont typeface="Arial" panose="020B0604020202020204" pitchFamily="34" charset="0"/>
                  <a:buChar char="•"/>
                </a:pPr>
                <a:r>
                  <a:rPr lang="en-US" sz="2400" dirty="0"/>
                  <a:t>We assumed that SAM batteries never shoot twice at the same target, which is reasonable in a target rich environment.</a:t>
                </a:r>
              </a:p>
              <a:p>
                <a:pPr marL="800100" lvl="1" indent="-342900">
                  <a:buFont typeface="Calibri" panose="020F0502020204030204" pitchFamily="34" charset="0"/>
                  <a:buChar char="‒"/>
                </a:pPr>
                <a:r>
                  <a:rPr lang="en-US" sz="2400" dirty="0"/>
                  <a:t>However, things like stealth technology could potentially reduce detection.</a:t>
                </a:r>
              </a:p>
              <a:p>
                <a:pPr marL="800100" lvl="1" indent="-342900">
                  <a:buFont typeface="Calibri" panose="020F0502020204030204" pitchFamily="34" charset="0"/>
                  <a:buChar char="‒"/>
                </a:pPr>
                <a:r>
                  <a:rPr lang="en-US" sz="2400" dirty="0"/>
                  <a:t>Also, the ability of the SAM to detect disabled aircrafts could prevent wasted missiles from being fired.</a:t>
                </a:r>
              </a:p>
            </p:txBody>
          </p:sp>
        </mc:Choice>
        <mc:Fallback>
          <p:sp>
            <p:nvSpPr>
              <p:cNvPr id="13" name="TextBox 12"/>
              <p:cNvSpPr txBox="1">
                <a:spLocks noRot="1" noChangeAspect="1" noMove="1" noResize="1" noEditPoints="1" noAdjustHandles="1" noChangeArrowheads="1" noChangeShapeType="1" noTextEdit="1"/>
              </p:cNvSpPr>
              <p:nvPr/>
            </p:nvSpPr>
            <p:spPr>
              <a:xfrm>
                <a:off x="470000" y="1487193"/>
                <a:ext cx="8216800" cy="5262979"/>
              </a:xfrm>
              <a:prstGeom prst="rect">
                <a:avLst/>
              </a:prstGeom>
              <a:blipFill>
                <a:blip r:embed="rId4"/>
                <a:stretch>
                  <a:fillRect l="-814" t="-692" r="-222" b="-1499"/>
                </a:stretch>
              </a:blipFill>
            </p:spPr>
            <p:txBody>
              <a:bodyPr/>
              <a:lstStyle/>
              <a:p>
                <a:r>
                  <a:rPr lang="en-US">
                    <a:noFill/>
                  </a:rPr>
                  <a:t> </a:t>
                </a:r>
              </a:p>
            </p:txBody>
          </p:sp>
        </mc:Fallback>
      </mc:AlternateContent>
    </p:spTree>
    <p:extLst>
      <p:ext uri="{BB962C8B-B14F-4D97-AF65-F5344CB8AC3E}">
        <p14:creationId xmlns:p14="http://schemas.microsoft.com/office/powerpoint/2010/main" val="131013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1000"/>
                                        <p:tgtEl>
                                          <p:spTgt spid="13">
                                            <p:txEl>
                                              <p:pRg st="1" end="1"/>
                                            </p:txEl>
                                          </p:spTgt>
                                        </p:tgtEl>
                                      </p:cBhvr>
                                    </p:animEffect>
                                    <p:anim calcmode="lin" valueType="num">
                                      <p:cBhvr>
                                        <p:cTn id="13"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1000"/>
                                        <p:tgtEl>
                                          <p:spTgt spid="13">
                                            <p:txEl>
                                              <p:pRg st="2" end="2"/>
                                            </p:txEl>
                                          </p:spTgt>
                                        </p:tgtEl>
                                      </p:cBhvr>
                                    </p:animEffect>
                                    <p:anim calcmode="lin" valueType="num">
                                      <p:cBhvr>
                                        <p:cTn id="1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1000"/>
                                        <p:tgtEl>
                                          <p:spTgt spid="13">
                                            <p:txEl>
                                              <p:pRg st="3" end="3"/>
                                            </p:txEl>
                                          </p:spTgt>
                                        </p:tgtEl>
                                      </p:cBhvr>
                                    </p:animEffect>
                                    <p:anim calcmode="lin" valueType="num">
                                      <p:cBhvr>
                                        <p:cTn id="23"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3">
                                            <p:txEl>
                                              <p:pRg st="4" end="4"/>
                                            </p:txEl>
                                          </p:spTgt>
                                        </p:tgtEl>
                                        <p:attrNameLst>
                                          <p:attrName>style.visibility</p:attrName>
                                        </p:attrNameLst>
                                      </p:cBhvr>
                                      <p:to>
                                        <p:strVal val="visible"/>
                                      </p:to>
                                    </p:set>
                                    <p:animEffect transition="in" filter="fade">
                                      <p:cBhvr>
                                        <p:cTn id="29" dur="1000"/>
                                        <p:tgtEl>
                                          <p:spTgt spid="13">
                                            <p:txEl>
                                              <p:pRg st="4" end="4"/>
                                            </p:txEl>
                                          </p:spTgt>
                                        </p:tgtEl>
                                      </p:cBhvr>
                                    </p:animEffect>
                                    <p:anim calcmode="lin" valueType="num">
                                      <p:cBhvr>
                                        <p:cTn id="30"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3">
                                            <p:txEl>
                                              <p:pRg st="5" end="5"/>
                                            </p:txEl>
                                          </p:spTgt>
                                        </p:tgtEl>
                                        <p:attrNameLst>
                                          <p:attrName>style.visibility</p:attrName>
                                        </p:attrNameLst>
                                      </p:cBhvr>
                                      <p:to>
                                        <p:strVal val="visible"/>
                                      </p:to>
                                    </p:set>
                                    <p:animEffect transition="in" filter="fade">
                                      <p:cBhvr>
                                        <p:cTn id="34" dur="1000"/>
                                        <p:tgtEl>
                                          <p:spTgt spid="13">
                                            <p:txEl>
                                              <p:pRg st="5" end="5"/>
                                            </p:txEl>
                                          </p:spTgt>
                                        </p:tgtEl>
                                      </p:cBhvr>
                                    </p:animEffect>
                                    <p:anim calcmode="lin" valueType="num">
                                      <p:cBhvr>
                                        <p:cTn id="35"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3">
                                            <p:txEl>
                                              <p:pRg st="6" end="6"/>
                                            </p:txEl>
                                          </p:spTgt>
                                        </p:tgtEl>
                                        <p:attrNameLst>
                                          <p:attrName>style.visibility</p:attrName>
                                        </p:attrNameLst>
                                      </p:cBhvr>
                                      <p:to>
                                        <p:strVal val="visible"/>
                                      </p:to>
                                    </p:set>
                                    <p:animEffect transition="in" filter="fade">
                                      <p:cBhvr>
                                        <p:cTn id="39" dur="1000"/>
                                        <p:tgtEl>
                                          <p:spTgt spid="13">
                                            <p:txEl>
                                              <p:pRg st="6" end="6"/>
                                            </p:txEl>
                                          </p:spTgt>
                                        </p:tgtEl>
                                      </p:cBhvr>
                                    </p:animEffect>
                                    <p:anim calcmode="lin" valueType="num">
                                      <p:cBhvr>
                                        <p:cTn id="40"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Overview</a:t>
            </a:r>
          </a:p>
        </p:txBody>
      </p:sp>
      <p:sp>
        <p:nvSpPr>
          <p:cNvPr id="3" name="Content Placeholder 2"/>
          <p:cNvSpPr>
            <a:spLocks noGrp="1"/>
          </p:cNvSpPr>
          <p:nvPr>
            <p:ph idx="1"/>
          </p:nvPr>
        </p:nvSpPr>
        <p:spPr>
          <a:xfrm>
            <a:off x="457200" y="1531938"/>
            <a:ext cx="8146026" cy="5051424"/>
          </a:xfrm>
          <a:solidFill>
            <a:schemeClr val="bg1"/>
          </a:solidFill>
          <a:effectLst>
            <a:glow rad="139700">
              <a:schemeClr val="accent4">
                <a:satMod val="175000"/>
                <a:alpha val="40000"/>
              </a:schemeClr>
            </a:glow>
          </a:effectLst>
        </p:spPr>
        <p:txBody>
          <a:bodyPr>
            <a:noAutofit/>
          </a:bodyPr>
          <a:lstStyle/>
          <a:p>
            <a:r>
              <a:rPr lang="en-US" altLang="en-US" sz="2200" dirty="0">
                <a:latin typeface="+mj-lt"/>
              </a:rPr>
              <a:t>Monte Carlo simulation models are relatively easy to formulate, intuitively appealing, but require a large number of model runs to obtain reliable results, especially when conducting sensitivity analysis.</a:t>
            </a:r>
            <a:br>
              <a:rPr lang="en-US" altLang="en-US" sz="2200" dirty="0">
                <a:latin typeface="+mj-lt"/>
              </a:rPr>
            </a:br>
            <a:endParaRPr lang="en-US" altLang="en-US" sz="2200" dirty="0">
              <a:latin typeface="+mj-lt"/>
            </a:endParaRPr>
          </a:p>
          <a:p>
            <a:r>
              <a:rPr lang="en-US" altLang="en-US" sz="2200" dirty="0">
                <a:latin typeface="+mj-lt"/>
              </a:rPr>
              <a:t>Analytic simulations are more difficult to formulate but are computationally more efficient.</a:t>
            </a:r>
            <a:br>
              <a:rPr lang="en-US" altLang="en-US" sz="2200" dirty="0">
                <a:latin typeface="+mj-lt"/>
              </a:rPr>
            </a:br>
            <a:endParaRPr lang="en-US" altLang="en-US" sz="2200" dirty="0">
              <a:latin typeface="+mj-lt"/>
            </a:endParaRPr>
          </a:p>
          <a:p>
            <a:pPr marL="457200" lvl="1" indent="0">
              <a:buNone/>
            </a:pPr>
            <a:endParaRPr lang="en-US" altLang="en-US" sz="2200" dirty="0">
              <a:latin typeface="+mj-lt"/>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23107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Problem: Bombing Runs</a:t>
            </a:r>
          </a:p>
        </p:txBody>
      </p:sp>
      <p:sp>
        <p:nvSpPr>
          <p:cNvPr id="3" name="Content Placeholder 2"/>
          <p:cNvSpPr>
            <a:spLocks noGrp="1"/>
          </p:cNvSpPr>
          <p:nvPr>
            <p:ph idx="1"/>
          </p:nvPr>
        </p:nvSpPr>
        <p:spPr>
          <a:xfrm>
            <a:off x="457200" y="1531937"/>
            <a:ext cx="8229600" cy="4675133"/>
          </a:xfrm>
          <a:effectLst>
            <a:glow rad="139700">
              <a:schemeClr val="accent4">
                <a:satMod val="175000"/>
                <a:alpha val="40000"/>
              </a:schemeClr>
            </a:glow>
          </a:effectLst>
        </p:spPr>
        <p:txBody>
          <a:bodyPr>
            <a:noAutofit/>
          </a:bodyPr>
          <a:lstStyle/>
          <a:p>
            <a:pPr marL="0" indent="0">
              <a:buNone/>
            </a:pPr>
            <a:r>
              <a:rPr lang="en-US" altLang="en-US" sz="1800" dirty="0"/>
              <a:t>A military operations analyst plans an air strike against a well-defended target. High-altitude strategic bombers will be sent to attach this important target. It is important to ensure the success of this attach early in the battle, preferable on the first day. Each individual aircraft has a 0.5 probability of destroying the target, assuming that it can get through the air defense and then acquire the target. The probability that a single aircraft will acquire the target is 0.9. The target is defended by 2 surface-to-air missile (SAM) batteries and a number of air defense guns. The flight profile of the aircraft will prevent the air defense guns from being effective (because the planes will be too high). Each SAM battery has its own tracking radar and computer guidance equipment, which is capable of tracking 2 aircrafts and guiding 2 missiles simultaneously. Intelligence estimates a 0.6 probability that 1 missile will disable its target aircraft. Both SAM batteries share a target acquisition radar that is highly effective against high-altitude bombers at a range of up to 50 miles. The effective range of the tracking radar is 15 miles. The bombers will travel a 500 miles/hour at an altitude of 5 miles, and the attack requires that they loiter in the target area for 1 minutes. Each SAM battery can launch 1 missile every 30 seconds, and the missiles travel at 1,000 miles/hour. How many bombers should be sent against this target to ensure its destructions.</a:t>
            </a:r>
          </a:p>
          <a:p>
            <a:pPr lvl="1"/>
            <a:endParaRPr lang="en-US" altLang="en-US" sz="1800" dirty="0"/>
          </a:p>
          <a:p>
            <a:endParaRPr lang="en-US" altLang="en-US" sz="1800" dirty="0"/>
          </a:p>
          <a:p>
            <a:endParaRPr lang="en-US" altLang="en-US" sz="1800" dirty="0"/>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57258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1: Ask the question. </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8" y="1536088"/>
                <a:ext cx="4087505" cy="4387040"/>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Variables:</a:t>
                </a:r>
              </a:p>
              <a:p>
                <a:pPr marL="0" indent="0">
                  <a:buFont typeface="Arial"/>
                  <a:buNone/>
                </a:pPr>
                <a14:m>
                  <m:oMath xmlns:m="http://schemas.openxmlformats.org/officeDocument/2006/math">
                    <m:r>
                      <a:rPr lang="en-US" sz="1800" b="0" i="1" smtClean="0">
                        <a:latin typeface="Cambria Math" panose="02040503050406030204" pitchFamily="18" charset="0"/>
                      </a:rPr>
                      <m:t>𝑁</m:t>
                    </m:r>
                  </m:oMath>
                </a14:m>
                <a:r>
                  <a:rPr lang="en-US" sz="1800" i="1" dirty="0">
                    <a:latin typeface="+mj-lt"/>
                  </a:rPr>
                  <a:t> – </a:t>
                </a:r>
                <a:r>
                  <a:rPr lang="en-US" sz="1800" dirty="0">
                    <a:latin typeface="+mj-lt"/>
                  </a:rPr>
                  <a:t>number of bombers sent</a:t>
                </a:r>
              </a:p>
              <a:p>
                <a:pPr marL="0" indent="0">
                  <a:buNone/>
                </a:pPr>
                <a14:m>
                  <m:oMath xmlns:m="http://schemas.openxmlformats.org/officeDocument/2006/math">
                    <m:r>
                      <a:rPr lang="en-US" sz="1800" i="1" smtClean="0">
                        <a:latin typeface="Cambria Math" panose="02040503050406030204" pitchFamily="18" charset="0"/>
                      </a:rPr>
                      <m:t>𝑚</m:t>
                    </m:r>
                  </m:oMath>
                </a14:m>
                <a:r>
                  <a:rPr lang="en-US" sz="1800" i="1" dirty="0">
                    <a:latin typeface="+mj-lt"/>
                  </a:rPr>
                  <a:t> – </a:t>
                </a:r>
                <a:r>
                  <a:rPr lang="en-US" sz="1800" dirty="0">
                    <a:latin typeface="+mj-lt"/>
                  </a:rPr>
                  <a:t>number of missiles fired</a:t>
                </a:r>
              </a:p>
              <a:p>
                <a:pPr marL="0" indent="0">
                  <a:buNone/>
                </a:pPr>
                <a14:m>
                  <m:oMath xmlns:m="http://schemas.openxmlformats.org/officeDocument/2006/math">
                    <m:r>
                      <a:rPr lang="en-US" sz="1800" i="1" smtClean="0">
                        <a:solidFill>
                          <a:schemeClr val="tx1"/>
                        </a:solidFill>
                        <a:latin typeface="Cambria Math" panose="02040503050406030204" pitchFamily="18" charset="0"/>
                      </a:rPr>
                      <m:t>𝑝</m:t>
                    </m:r>
                  </m:oMath>
                </a14:m>
                <a:r>
                  <a:rPr lang="en-US" sz="1800" i="1" dirty="0">
                    <a:solidFill>
                      <a:schemeClr val="tx1"/>
                    </a:solidFill>
                    <a:latin typeface="+mj-lt"/>
                  </a:rPr>
                  <a:t> – </a:t>
                </a:r>
                <a:r>
                  <a:rPr lang="en-US" sz="1800" dirty="0">
                    <a:solidFill>
                      <a:schemeClr val="tx1"/>
                    </a:solidFill>
                    <a:latin typeface="+mj-lt"/>
                  </a:rPr>
                  <a:t>probability 1 bomber can destroy target</a:t>
                </a:r>
              </a:p>
              <a:p>
                <a:pPr marL="0" indent="0">
                  <a:buNone/>
                </a:pPr>
                <a14:m>
                  <m:oMath xmlns:m="http://schemas.openxmlformats.org/officeDocument/2006/math">
                    <m:r>
                      <a:rPr lang="en-US" sz="1800" b="0" i="1" dirty="0" smtClean="0">
                        <a:solidFill>
                          <a:schemeClr val="tx1"/>
                        </a:solidFill>
                        <a:latin typeface="Cambria Math" panose="02040503050406030204" pitchFamily="18" charset="0"/>
                      </a:rPr>
                      <m:t>𝑞</m:t>
                    </m:r>
                  </m:oMath>
                </a14:m>
                <a:r>
                  <a:rPr lang="en-US" sz="1800" i="1" dirty="0">
                    <a:solidFill>
                      <a:schemeClr val="tx1"/>
                    </a:solidFill>
                  </a:rPr>
                  <a:t> – </a:t>
                </a:r>
                <a:r>
                  <a:rPr lang="en-US" sz="1800" dirty="0">
                    <a:solidFill>
                      <a:schemeClr val="tx1"/>
                    </a:solidFill>
                  </a:rPr>
                  <a:t>probability 1 missile can disable bomber</a:t>
                </a:r>
                <a:endParaRPr lang="en-US" sz="1800" dirty="0">
                  <a:solidFill>
                    <a:schemeClr val="tx1"/>
                  </a:solidFill>
                  <a:latin typeface="+mj-lt"/>
                </a:endParaRPr>
              </a:p>
              <a:p>
                <a:pPr marL="0" indent="0">
                  <a:buNone/>
                </a:pPr>
                <a14:m>
                  <m:oMath xmlns:m="http://schemas.openxmlformats.org/officeDocument/2006/math">
                    <m:r>
                      <a:rPr lang="en-US" sz="1800" i="1" dirty="0" smtClean="0">
                        <a:solidFill>
                          <a:schemeClr val="tx1"/>
                        </a:solidFill>
                        <a:latin typeface="Cambria Math" panose="02040503050406030204" pitchFamily="18" charset="0"/>
                      </a:rPr>
                      <m:t>𝑋</m:t>
                    </m:r>
                  </m:oMath>
                </a14:m>
                <a:r>
                  <a:rPr lang="en-US" sz="1800" i="1" dirty="0">
                    <a:solidFill>
                      <a:schemeClr val="tx1"/>
                    </a:solidFill>
                  </a:rPr>
                  <a:t> – </a:t>
                </a:r>
                <a:r>
                  <a:rPr lang="en-US" sz="1800" dirty="0">
                    <a:solidFill>
                      <a:schemeClr val="tx1"/>
                    </a:solidFill>
                  </a:rPr>
                  <a:t>number of bombers disabled prior to attack</a:t>
                </a:r>
              </a:p>
              <a:p>
                <a:pPr marL="0" indent="0">
                  <a:buNone/>
                </a:pPr>
                <a14:m>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𝑃</m:t>
                        </m:r>
                      </m:e>
                      <m:sub>
                        <m:r>
                          <a:rPr lang="en-US" sz="1800" b="0" i="1" smtClean="0">
                            <a:solidFill>
                              <a:schemeClr val="tx1"/>
                            </a:solidFill>
                            <a:latin typeface="Cambria Math" panose="02040503050406030204" pitchFamily="18" charset="0"/>
                          </a:rPr>
                          <m:t>𝑖</m:t>
                        </m:r>
                      </m:sub>
                    </m:sSub>
                  </m:oMath>
                </a14:m>
                <a:r>
                  <a:rPr lang="en-US" sz="1800" dirty="0">
                    <a:solidFill>
                      <a:schemeClr val="tx1"/>
                    </a:solidFill>
                  </a:rPr>
                  <a:t> </a:t>
                </a:r>
                <a:r>
                  <a:rPr lang="en-US" sz="1800" i="1" dirty="0"/>
                  <a:t>– </a:t>
                </a:r>
                <a:r>
                  <a:rPr lang="en-US" sz="1800" dirty="0"/>
                  <a:t>probability of mission success given </a:t>
                </a:r>
                <a14:m>
                  <m:oMath xmlns:m="http://schemas.openxmlformats.org/officeDocument/2006/math">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𝑖</m:t>
                    </m:r>
                  </m:oMath>
                </a14:m>
                <a:endParaRPr lang="en-US" sz="1800" dirty="0">
                  <a:solidFill>
                    <a:schemeClr val="tx1"/>
                  </a:solidFill>
                </a:endParaRPr>
              </a:p>
              <a:p>
                <a:pPr marL="0" indent="0">
                  <a:buNone/>
                </a:pPr>
                <a14:m>
                  <m:oMath xmlns:m="http://schemas.openxmlformats.org/officeDocument/2006/math">
                    <m:r>
                      <a:rPr lang="en-US" sz="1800" b="0" i="1" smtClean="0">
                        <a:solidFill>
                          <a:schemeClr val="tx1"/>
                        </a:solidFill>
                        <a:latin typeface="Cambria Math" panose="02040503050406030204" pitchFamily="18" charset="0"/>
                      </a:rPr>
                      <m:t>𝑆</m:t>
                    </m:r>
                  </m:oMath>
                </a14:m>
                <a:r>
                  <a:rPr lang="en-US" sz="1800" i="1" dirty="0"/>
                  <a:t> – </a:t>
                </a:r>
                <a:r>
                  <a:rPr lang="en-US" sz="1800" dirty="0"/>
                  <a:t>overall probability of mission success</a:t>
                </a:r>
                <a:endParaRPr lang="en-US" sz="1800" dirty="0">
                  <a:solidFill>
                    <a:schemeClr val="tx1"/>
                  </a:solidFill>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8" y="1536088"/>
                <a:ext cx="4087505" cy="4387040"/>
              </a:xfrm>
              <a:prstGeom prst="rect">
                <a:avLst/>
              </a:prstGeom>
              <a:blipFill>
                <a:blip r:embed="rId3"/>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891920" y="1541770"/>
                <a:ext cx="3553990" cy="382839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800" dirty="0"/>
                  <a:t>Each individual aircraft has a 0.5 probability of destroying the target, assuming that it can get through the air defense and then acquire the target. </a:t>
                </a:r>
              </a:p>
              <a:p>
                <a:r>
                  <a:rPr lang="en-US" altLang="en-US" sz="1800" dirty="0"/>
                  <a:t>The probability that a single aircraft will acquire the target is 0.9.</a:t>
                </a:r>
              </a:p>
              <a:p>
                <a:pPr marL="0" indent="0">
                  <a:buNone/>
                </a:pPr>
                <a:endParaRPr lang="en-US" sz="1800" b="0" dirty="0">
                  <a:latin typeface="+mj-lt"/>
                </a:endParaRP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=0.9</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0.5</m:t>
                          </m:r>
                        </m:e>
                      </m:d>
                      <m:r>
                        <a:rPr lang="en-US" sz="1800" b="0" i="1" smtClean="0">
                          <a:latin typeface="Cambria Math" panose="02040503050406030204" pitchFamily="18" charset="0"/>
                        </a:rPr>
                        <m:t>=0.45</m:t>
                      </m:r>
                    </m:oMath>
                  </m:oMathPara>
                </a14:m>
                <a:endParaRPr lang="en-US" sz="1800" b="0" dirty="0">
                  <a:latin typeface="+mj-lt"/>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891920" y="1541770"/>
                <a:ext cx="3553990" cy="3828394"/>
              </a:xfrm>
              <a:prstGeom prst="rect">
                <a:avLst/>
              </a:prstGeom>
              <a:blipFill>
                <a:blip r:embed="rId4"/>
                <a:stretch>
                  <a:fillRect l="-681" t="-633" r="-1363"/>
                </a:stretch>
              </a:blipFill>
            </p:spPr>
            <p:txBody>
              <a:bodyPr/>
              <a:lstStyle/>
              <a:p>
                <a:r>
                  <a:rPr lang="en-US">
                    <a:noFill/>
                  </a:rPr>
                  <a:t> </a:t>
                </a:r>
              </a:p>
            </p:txBody>
          </p:sp>
        </mc:Fallback>
      </mc:AlternateContent>
      <p:sp>
        <p:nvSpPr>
          <p:cNvPr id="9" name="Content Placeholder 2"/>
          <p:cNvSpPr txBox="1">
            <a:spLocks/>
          </p:cNvSpPr>
          <p:nvPr/>
        </p:nvSpPr>
        <p:spPr>
          <a:xfrm>
            <a:off x="4891920" y="5437436"/>
            <a:ext cx="3816657" cy="1238501"/>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800" b="1" u="sng" dirty="0">
              <a:latin typeface="+mj-lt"/>
            </a:endParaRPr>
          </a:p>
        </p:txBody>
      </p:sp>
    </p:spTree>
    <p:extLst>
      <p:ext uri="{BB962C8B-B14F-4D97-AF65-F5344CB8AC3E}">
        <p14:creationId xmlns:p14="http://schemas.microsoft.com/office/powerpoint/2010/main" val="222103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wipe(down)">
                                      <p:cBhvr>
                                        <p:cTn id="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1: Ask the question. </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8" y="1536088"/>
                <a:ext cx="4087505" cy="4387040"/>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Variables:</a:t>
                </a:r>
              </a:p>
              <a:p>
                <a:pPr marL="0" indent="0">
                  <a:buFont typeface="Arial"/>
                  <a:buNone/>
                </a:pPr>
                <a14:m>
                  <m:oMath xmlns:m="http://schemas.openxmlformats.org/officeDocument/2006/math">
                    <m:r>
                      <a:rPr lang="en-US" sz="1800" b="0" i="1" smtClean="0">
                        <a:latin typeface="Cambria Math" panose="02040503050406030204" pitchFamily="18" charset="0"/>
                      </a:rPr>
                      <m:t>𝑁</m:t>
                    </m:r>
                  </m:oMath>
                </a14:m>
                <a:r>
                  <a:rPr lang="en-US" sz="1800" i="1" dirty="0">
                    <a:latin typeface="+mj-lt"/>
                  </a:rPr>
                  <a:t> – </a:t>
                </a:r>
                <a:r>
                  <a:rPr lang="en-US" sz="1800" dirty="0">
                    <a:latin typeface="+mj-lt"/>
                  </a:rPr>
                  <a:t>number of bombers sent</a:t>
                </a:r>
              </a:p>
              <a:p>
                <a:pPr marL="0" indent="0">
                  <a:buNone/>
                </a:pPr>
                <a14:m>
                  <m:oMath xmlns:m="http://schemas.openxmlformats.org/officeDocument/2006/math">
                    <m:r>
                      <a:rPr lang="en-US" sz="1800" i="1" smtClean="0">
                        <a:latin typeface="Cambria Math" panose="02040503050406030204" pitchFamily="18" charset="0"/>
                      </a:rPr>
                      <m:t>𝑚</m:t>
                    </m:r>
                  </m:oMath>
                </a14:m>
                <a:r>
                  <a:rPr lang="en-US" sz="1800" i="1" dirty="0">
                    <a:latin typeface="+mj-lt"/>
                  </a:rPr>
                  <a:t> – </a:t>
                </a:r>
                <a:r>
                  <a:rPr lang="en-US" sz="1800" dirty="0">
                    <a:latin typeface="+mj-lt"/>
                  </a:rPr>
                  <a:t>number of missiles fired</a:t>
                </a:r>
              </a:p>
              <a:p>
                <a:pPr marL="0" indent="0">
                  <a:buNone/>
                </a:pPr>
                <a14:m>
                  <m:oMath xmlns:m="http://schemas.openxmlformats.org/officeDocument/2006/math">
                    <m:r>
                      <a:rPr lang="en-US" sz="1800" i="1" smtClean="0">
                        <a:solidFill>
                          <a:schemeClr val="tx1"/>
                        </a:solidFill>
                        <a:latin typeface="Cambria Math" panose="02040503050406030204" pitchFamily="18" charset="0"/>
                      </a:rPr>
                      <m:t>𝑝</m:t>
                    </m:r>
                  </m:oMath>
                </a14:m>
                <a:r>
                  <a:rPr lang="en-US" sz="1800" i="1" dirty="0">
                    <a:solidFill>
                      <a:schemeClr val="tx1"/>
                    </a:solidFill>
                    <a:latin typeface="+mj-lt"/>
                  </a:rPr>
                  <a:t> – </a:t>
                </a:r>
                <a:r>
                  <a:rPr lang="en-US" sz="1800" dirty="0">
                    <a:solidFill>
                      <a:schemeClr val="tx1"/>
                    </a:solidFill>
                    <a:latin typeface="+mj-lt"/>
                  </a:rPr>
                  <a:t>probability 1 bomber can destroy target</a:t>
                </a:r>
              </a:p>
              <a:p>
                <a:pPr marL="0" indent="0">
                  <a:buNone/>
                </a:pPr>
                <a14:m>
                  <m:oMath xmlns:m="http://schemas.openxmlformats.org/officeDocument/2006/math">
                    <m:r>
                      <a:rPr lang="en-US" sz="1800" b="0" i="1" dirty="0" smtClean="0">
                        <a:solidFill>
                          <a:schemeClr val="tx1"/>
                        </a:solidFill>
                        <a:latin typeface="Cambria Math" panose="02040503050406030204" pitchFamily="18" charset="0"/>
                      </a:rPr>
                      <m:t>𝑞</m:t>
                    </m:r>
                  </m:oMath>
                </a14:m>
                <a:r>
                  <a:rPr lang="en-US" sz="1800" i="1" dirty="0">
                    <a:solidFill>
                      <a:schemeClr val="tx1"/>
                    </a:solidFill>
                  </a:rPr>
                  <a:t> – </a:t>
                </a:r>
                <a:r>
                  <a:rPr lang="en-US" sz="1800" dirty="0">
                    <a:solidFill>
                      <a:schemeClr val="tx1"/>
                    </a:solidFill>
                  </a:rPr>
                  <a:t>probability 1 missile can disable bomber</a:t>
                </a:r>
                <a:endParaRPr lang="en-US" sz="1800" dirty="0">
                  <a:solidFill>
                    <a:schemeClr val="tx1"/>
                  </a:solidFill>
                  <a:latin typeface="+mj-lt"/>
                </a:endParaRPr>
              </a:p>
              <a:p>
                <a:pPr marL="0" indent="0">
                  <a:buNone/>
                </a:pPr>
                <a14:m>
                  <m:oMath xmlns:m="http://schemas.openxmlformats.org/officeDocument/2006/math">
                    <m:r>
                      <a:rPr lang="en-US" sz="1800" i="1" dirty="0" smtClean="0">
                        <a:solidFill>
                          <a:schemeClr val="tx1"/>
                        </a:solidFill>
                        <a:latin typeface="Cambria Math" panose="02040503050406030204" pitchFamily="18" charset="0"/>
                      </a:rPr>
                      <m:t>𝑋</m:t>
                    </m:r>
                  </m:oMath>
                </a14:m>
                <a:r>
                  <a:rPr lang="en-US" sz="1800" i="1" dirty="0">
                    <a:solidFill>
                      <a:schemeClr val="tx1"/>
                    </a:solidFill>
                  </a:rPr>
                  <a:t> – </a:t>
                </a:r>
                <a:r>
                  <a:rPr lang="en-US" sz="1800" dirty="0">
                    <a:solidFill>
                      <a:schemeClr val="tx1"/>
                    </a:solidFill>
                  </a:rPr>
                  <a:t>number of bombers disabled prior to attack</a:t>
                </a:r>
              </a:p>
              <a:p>
                <a:pPr marL="0" indent="0">
                  <a:buNone/>
                </a:pPr>
                <a14:m>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𝑃</m:t>
                        </m:r>
                      </m:e>
                      <m:sub>
                        <m:r>
                          <a:rPr lang="en-US" sz="1800" b="0" i="1" smtClean="0">
                            <a:solidFill>
                              <a:schemeClr val="tx1"/>
                            </a:solidFill>
                            <a:latin typeface="Cambria Math" panose="02040503050406030204" pitchFamily="18" charset="0"/>
                          </a:rPr>
                          <m:t>𝑖</m:t>
                        </m:r>
                      </m:sub>
                    </m:sSub>
                  </m:oMath>
                </a14:m>
                <a:r>
                  <a:rPr lang="en-US" sz="1800" dirty="0">
                    <a:solidFill>
                      <a:schemeClr val="tx1"/>
                    </a:solidFill>
                  </a:rPr>
                  <a:t> </a:t>
                </a:r>
                <a:r>
                  <a:rPr lang="en-US" sz="1800" i="1" dirty="0"/>
                  <a:t>– </a:t>
                </a:r>
                <a:r>
                  <a:rPr lang="en-US" sz="1800" dirty="0"/>
                  <a:t>probability of mission success given </a:t>
                </a:r>
                <a14:m>
                  <m:oMath xmlns:m="http://schemas.openxmlformats.org/officeDocument/2006/math">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𝑖</m:t>
                    </m:r>
                  </m:oMath>
                </a14:m>
                <a:endParaRPr lang="en-US" sz="1800" dirty="0">
                  <a:solidFill>
                    <a:schemeClr val="tx1"/>
                  </a:solidFill>
                </a:endParaRPr>
              </a:p>
              <a:p>
                <a:pPr marL="0" indent="0">
                  <a:buNone/>
                </a:pPr>
                <a14:m>
                  <m:oMath xmlns:m="http://schemas.openxmlformats.org/officeDocument/2006/math">
                    <m:r>
                      <a:rPr lang="en-US" sz="1800" b="0" i="1" smtClean="0">
                        <a:solidFill>
                          <a:schemeClr val="tx1"/>
                        </a:solidFill>
                        <a:latin typeface="Cambria Math" panose="02040503050406030204" pitchFamily="18" charset="0"/>
                      </a:rPr>
                      <m:t>𝑆</m:t>
                    </m:r>
                  </m:oMath>
                </a14:m>
                <a:r>
                  <a:rPr lang="en-US" sz="1800" i="1" dirty="0"/>
                  <a:t> – </a:t>
                </a:r>
                <a:r>
                  <a:rPr lang="en-US" sz="1800" dirty="0"/>
                  <a:t>overall probability of mission success</a:t>
                </a:r>
                <a:endParaRPr lang="en-US" sz="1800" dirty="0">
                  <a:solidFill>
                    <a:schemeClr val="tx1"/>
                  </a:solidFill>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8" y="1536088"/>
                <a:ext cx="4087505" cy="4387040"/>
              </a:xfrm>
              <a:prstGeom prst="rect">
                <a:avLst/>
              </a:prstGeom>
              <a:blipFill>
                <a:blip r:embed="rId3"/>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891920" y="1541770"/>
                <a:ext cx="3553990" cy="229871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800" dirty="0"/>
                  <a:t>Intelligence estimates a 0.6 probability that 1 missile will disable its target aircraft.</a:t>
                </a:r>
                <a:endParaRPr lang="en-US" sz="1800" b="0" i="1" dirty="0">
                  <a:latin typeface="Cambria Math" panose="02040503050406030204" pitchFamily="18" charset="0"/>
                </a:endParaRPr>
              </a:p>
              <a:p>
                <a:pPr marL="0" indent="0">
                  <a:buNone/>
                </a:pPr>
                <a:endParaRPr lang="en-US" sz="18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b="0" i="1" dirty="0" smtClean="0">
                          <a:latin typeface="Cambria Math" panose="02040503050406030204" pitchFamily="18" charset="0"/>
                        </a:rPr>
                        <m:t>𝑞</m:t>
                      </m:r>
                      <m:r>
                        <a:rPr lang="en-US" sz="1800" b="0" i="1" dirty="0" smtClean="0">
                          <a:latin typeface="Cambria Math" panose="02040503050406030204" pitchFamily="18" charset="0"/>
                        </a:rPr>
                        <m:t>=0.6</m:t>
                      </m:r>
                    </m:oMath>
                  </m:oMathPara>
                </a14:m>
                <a:endParaRPr lang="en-US" sz="1800" b="0" dirty="0">
                  <a:latin typeface="+mj-lt"/>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891920" y="1541770"/>
                <a:ext cx="3553990" cy="2298710"/>
              </a:xfrm>
              <a:prstGeom prst="rect">
                <a:avLst/>
              </a:prstGeom>
              <a:blipFill>
                <a:blip r:embed="rId4"/>
                <a:stretch>
                  <a:fillRect l="-681" t="-1050"/>
                </a:stretch>
              </a:blipFill>
            </p:spPr>
            <p:txBody>
              <a:bodyPr/>
              <a:lstStyle/>
              <a:p>
                <a:r>
                  <a:rPr lang="en-US">
                    <a:noFill/>
                  </a:rPr>
                  <a:t> </a:t>
                </a:r>
              </a:p>
            </p:txBody>
          </p:sp>
        </mc:Fallback>
      </mc:AlternateContent>
      <p:sp>
        <p:nvSpPr>
          <p:cNvPr id="9" name="Content Placeholder 2"/>
          <p:cNvSpPr txBox="1">
            <a:spLocks/>
          </p:cNvSpPr>
          <p:nvPr/>
        </p:nvSpPr>
        <p:spPr>
          <a:xfrm>
            <a:off x="4891920" y="5437436"/>
            <a:ext cx="3816657" cy="1238501"/>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800" b="1" u="sng" dirty="0">
              <a:latin typeface="+mj-lt"/>
            </a:endParaRPr>
          </a:p>
        </p:txBody>
      </p:sp>
    </p:spTree>
    <p:extLst>
      <p:ext uri="{BB962C8B-B14F-4D97-AF65-F5344CB8AC3E}">
        <p14:creationId xmlns:p14="http://schemas.microsoft.com/office/powerpoint/2010/main" val="273030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7">
                                            <p:txEl>
                                              <p:pRg st="4" end="4"/>
                                            </p:txEl>
                                          </p:spTgt>
                                        </p:tgtEl>
                                        <p:attrNameLst>
                                          <p:attrName>style.color</p:attrName>
                                        </p:attrNameLst>
                                      </p:cBhvr>
                                      <p:to>
                                        <a:schemeClr val="accent2"/>
                                      </p:to>
                                    </p:animClr>
                                    <p:animClr clrSpc="rgb" dir="cw">
                                      <p:cBhvr>
                                        <p:cTn id="7" dur="500" fill="hold"/>
                                        <p:tgtEl>
                                          <p:spTgt spid="7">
                                            <p:txEl>
                                              <p:pRg st="4" end="4"/>
                                            </p:txEl>
                                          </p:spTgt>
                                        </p:tgtEl>
                                        <p:attrNameLst>
                                          <p:attrName>fillcolor</p:attrName>
                                        </p:attrNameLst>
                                      </p:cBhvr>
                                      <p:to>
                                        <a:schemeClr val="accent2"/>
                                      </p:to>
                                    </p:animClr>
                                    <p:set>
                                      <p:cBhvr>
                                        <p:cTn id="8" dur="500" fill="hold"/>
                                        <p:tgtEl>
                                          <p:spTgt spid="7">
                                            <p:txEl>
                                              <p:pRg st="4" end="4"/>
                                            </p:txEl>
                                          </p:spTgt>
                                        </p:tgtEl>
                                        <p:attrNameLst>
                                          <p:attrName>fill.type</p:attrName>
                                        </p:attrNameLst>
                                      </p:cBhvr>
                                      <p:to>
                                        <p:strVal val="solid"/>
                                      </p:to>
                                    </p:set>
                                    <p:set>
                                      <p:cBhvr>
                                        <p:cTn id="9" dur="500" fill="hold"/>
                                        <p:tgtEl>
                                          <p:spTgt spid="7">
                                            <p:txEl>
                                              <p:pRg st="4" end="4"/>
                                            </p:txEl>
                                          </p:spTgt>
                                        </p:tgtEl>
                                        <p:attrNameLst>
                                          <p:attrName>fill.on</p:attrName>
                                        </p:attrNameLst>
                                      </p:cBhvr>
                                      <p:to>
                                        <p:strVal val="true"/>
                                      </p:to>
                                    </p:set>
                                  </p:childTnLst>
                                </p:cTn>
                              </p:par>
                              <p:par>
                                <p:cTn id="10" presetID="22" presetClass="entr" presetSubtype="4" fill="hold" nodeType="with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down)">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1: Ask the question. </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8"/>
                <a:ext cx="3122910" cy="4387040"/>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Variables:</a:t>
                </a:r>
              </a:p>
              <a:p>
                <a:pPr marL="0" indent="0">
                  <a:buFont typeface="Arial"/>
                  <a:buNone/>
                </a:pPr>
                <a14:m>
                  <m:oMath xmlns:m="http://schemas.openxmlformats.org/officeDocument/2006/math">
                    <m:r>
                      <a:rPr lang="en-US" sz="1800" b="0" i="1" smtClean="0">
                        <a:latin typeface="Cambria Math" panose="02040503050406030204" pitchFamily="18" charset="0"/>
                      </a:rPr>
                      <m:t>𝑁</m:t>
                    </m:r>
                  </m:oMath>
                </a14:m>
                <a:r>
                  <a:rPr lang="en-US" sz="1800" i="1" dirty="0">
                    <a:latin typeface="+mj-lt"/>
                  </a:rPr>
                  <a:t> – </a:t>
                </a:r>
                <a:r>
                  <a:rPr lang="en-US" sz="1800" dirty="0">
                    <a:latin typeface="+mj-lt"/>
                  </a:rPr>
                  <a:t>number of bombers sent</a:t>
                </a:r>
              </a:p>
              <a:p>
                <a:pPr marL="0" indent="0">
                  <a:buNone/>
                </a:pPr>
                <a14:m>
                  <m:oMath xmlns:m="http://schemas.openxmlformats.org/officeDocument/2006/math">
                    <m:r>
                      <a:rPr lang="en-US" sz="1800" i="1" smtClean="0">
                        <a:latin typeface="Cambria Math" panose="02040503050406030204" pitchFamily="18" charset="0"/>
                      </a:rPr>
                      <m:t>𝑚</m:t>
                    </m:r>
                  </m:oMath>
                </a14:m>
                <a:r>
                  <a:rPr lang="en-US" sz="1800" i="1" dirty="0">
                    <a:latin typeface="+mj-lt"/>
                  </a:rPr>
                  <a:t> – </a:t>
                </a:r>
                <a:r>
                  <a:rPr lang="en-US" sz="1800" dirty="0">
                    <a:latin typeface="+mj-lt"/>
                  </a:rPr>
                  <a:t>number of missiles fired</a:t>
                </a:r>
              </a:p>
              <a:p>
                <a:pPr marL="0" indent="0">
                  <a:buNone/>
                </a:pPr>
                <a14:m>
                  <m:oMath xmlns:m="http://schemas.openxmlformats.org/officeDocument/2006/math">
                    <m:r>
                      <a:rPr lang="en-US" sz="1800" i="1" smtClean="0">
                        <a:solidFill>
                          <a:schemeClr val="tx1"/>
                        </a:solidFill>
                        <a:latin typeface="Cambria Math" panose="02040503050406030204" pitchFamily="18" charset="0"/>
                      </a:rPr>
                      <m:t>𝑝</m:t>
                    </m:r>
                  </m:oMath>
                </a14:m>
                <a:r>
                  <a:rPr lang="en-US" sz="1800" i="1" dirty="0">
                    <a:solidFill>
                      <a:schemeClr val="tx1"/>
                    </a:solidFill>
                    <a:latin typeface="+mj-lt"/>
                  </a:rPr>
                  <a:t> – </a:t>
                </a:r>
                <a:r>
                  <a:rPr lang="en-US" sz="1800" dirty="0">
                    <a:solidFill>
                      <a:schemeClr val="tx1"/>
                    </a:solidFill>
                    <a:latin typeface="+mj-lt"/>
                  </a:rPr>
                  <a:t>probability 1 bomber can destroy target</a:t>
                </a:r>
              </a:p>
              <a:p>
                <a:pPr marL="0" indent="0">
                  <a:buNone/>
                </a:pPr>
                <a14:m>
                  <m:oMath xmlns:m="http://schemas.openxmlformats.org/officeDocument/2006/math">
                    <m:r>
                      <a:rPr lang="en-US" sz="1800" b="0" i="1" dirty="0" smtClean="0">
                        <a:solidFill>
                          <a:schemeClr val="tx1"/>
                        </a:solidFill>
                        <a:latin typeface="Cambria Math" panose="02040503050406030204" pitchFamily="18" charset="0"/>
                      </a:rPr>
                      <m:t>𝑞</m:t>
                    </m:r>
                  </m:oMath>
                </a14:m>
                <a:r>
                  <a:rPr lang="en-US" sz="1800" i="1" dirty="0">
                    <a:solidFill>
                      <a:schemeClr val="tx1"/>
                    </a:solidFill>
                  </a:rPr>
                  <a:t> – </a:t>
                </a:r>
                <a:r>
                  <a:rPr lang="en-US" sz="1800" dirty="0">
                    <a:solidFill>
                      <a:schemeClr val="tx1"/>
                    </a:solidFill>
                  </a:rPr>
                  <a:t>probability 1 missile can disable bomber</a:t>
                </a:r>
                <a:endParaRPr lang="en-US" sz="1800" dirty="0">
                  <a:solidFill>
                    <a:schemeClr val="tx1"/>
                  </a:solidFill>
                  <a:latin typeface="+mj-lt"/>
                </a:endParaRPr>
              </a:p>
              <a:p>
                <a:pPr marL="0" indent="0">
                  <a:buNone/>
                </a:pPr>
                <a14:m>
                  <m:oMath xmlns:m="http://schemas.openxmlformats.org/officeDocument/2006/math">
                    <m:r>
                      <a:rPr lang="en-US" sz="1800" i="1" dirty="0" smtClean="0">
                        <a:solidFill>
                          <a:schemeClr val="tx1"/>
                        </a:solidFill>
                        <a:latin typeface="Cambria Math" panose="02040503050406030204" pitchFamily="18" charset="0"/>
                      </a:rPr>
                      <m:t>𝑋</m:t>
                    </m:r>
                  </m:oMath>
                </a14:m>
                <a:r>
                  <a:rPr lang="en-US" sz="1800" i="1" dirty="0">
                    <a:solidFill>
                      <a:schemeClr val="tx1"/>
                    </a:solidFill>
                  </a:rPr>
                  <a:t> – </a:t>
                </a:r>
                <a:r>
                  <a:rPr lang="en-US" sz="1800" dirty="0">
                    <a:solidFill>
                      <a:schemeClr val="tx1"/>
                    </a:solidFill>
                  </a:rPr>
                  <a:t>number of bombers disabled prior to attack</a:t>
                </a:r>
              </a:p>
              <a:p>
                <a:pPr marL="0" indent="0">
                  <a:buNone/>
                </a:pPr>
                <a14:m>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𝑃</m:t>
                        </m:r>
                      </m:e>
                      <m:sub>
                        <m:r>
                          <a:rPr lang="en-US" sz="1800" b="0" i="1" smtClean="0">
                            <a:solidFill>
                              <a:schemeClr val="tx1"/>
                            </a:solidFill>
                            <a:latin typeface="Cambria Math" panose="02040503050406030204" pitchFamily="18" charset="0"/>
                          </a:rPr>
                          <m:t>𝑖</m:t>
                        </m:r>
                      </m:sub>
                    </m:sSub>
                  </m:oMath>
                </a14:m>
                <a:r>
                  <a:rPr lang="en-US" sz="1800" dirty="0">
                    <a:solidFill>
                      <a:schemeClr val="tx1"/>
                    </a:solidFill>
                  </a:rPr>
                  <a:t> </a:t>
                </a:r>
                <a:r>
                  <a:rPr lang="en-US" sz="1800" i="1" dirty="0"/>
                  <a:t>– </a:t>
                </a:r>
                <a:r>
                  <a:rPr lang="en-US" sz="1800" dirty="0"/>
                  <a:t>probability of mission success given </a:t>
                </a:r>
                <a14:m>
                  <m:oMath xmlns:m="http://schemas.openxmlformats.org/officeDocument/2006/math">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𝑖</m:t>
                    </m:r>
                  </m:oMath>
                </a14:m>
                <a:endParaRPr lang="en-US" sz="1800" dirty="0">
                  <a:solidFill>
                    <a:schemeClr val="tx1"/>
                  </a:solidFill>
                </a:endParaRPr>
              </a:p>
              <a:p>
                <a:pPr marL="0" indent="0">
                  <a:buNone/>
                </a:pPr>
                <a14:m>
                  <m:oMath xmlns:m="http://schemas.openxmlformats.org/officeDocument/2006/math">
                    <m:r>
                      <a:rPr lang="en-US" sz="1800" b="0" i="1" smtClean="0">
                        <a:solidFill>
                          <a:schemeClr val="tx1"/>
                        </a:solidFill>
                        <a:latin typeface="Cambria Math" panose="02040503050406030204" pitchFamily="18" charset="0"/>
                      </a:rPr>
                      <m:t>𝑆</m:t>
                    </m:r>
                  </m:oMath>
                </a14:m>
                <a:r>
                  <a:rPr lang="en-US" sz="1800" i="1" dirty="0"/>
                  <a:t> – </a:t>
                </a:r>
                <a:r>
                  <a:rPr lang="en-US" sz="1800" dirty="0"/>
                  <a:t>overall probability of mission success</a:t>
                </a:r>
                <a:endParaRPr lang="en-US" sz="1800" dirty="0">
                  <a:solidFill>
                    <a:schemeClr val="tx1"/>
                  </a:solidFill>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8"/>
                <a:ext cx="3122910" cy="4387040"/>
              </a:xfrm>
              <a:prstGeom prst="rect">
                <a:avLst/>
              </a:prstGeom>
              <a:blipFill>
                <a:blip r:embed="rId3"/>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3409627" y="1458698"/>
                <a:ext cx="5377245" cy="534505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800" dirty="0"/>
                  <a:t>The effective range of the tracking radar is 15 miles. </a:t>
                </a:r>
              </a:p>
              <a:p>
                <a:r>
                  <a:rPr lang="en-US" altLang="en-US" sz="1800" dirty="0"/>
                  <a:t>The bombers will travel a 500 miles/hour at an altitude of 5 miles</a:t>
                </a:r>
                <a:br>
                  <a:rPr lang="en-US" altLang="en-US" sz="1800" dirty="0"/>
                </a:br>
                <a:br>
                  <a:rPr lang="en-US" altLang="en-US" sz="1800" dirty="0"/>
                </a:br>
                <a:r>
                  <a:rPr lang="en-US" altLang="en-US" sz="1800" dirty="0"/>
                  <a:t>Total exposure time is given by</a:t>
                </a:r>
                <a:br>
                  <a:rPr lang="en-US" altLang="en-US" sz="1800" dirty="0"/>
                </a:br>
                <a14:m>
                  <m:oMath xmlns:m="http://schemas.openxmlformats.org/officeDocument/2006/math">
                    <m:f>
                      <m:fPr>
                        <m:ctrlPr>
                          <a:rPr lang="en-US" altLang="en-US" sz="1800" i="1">
                            <a:latin typeface="Cambria Math" panose="02040503050406030204" pitchFamily="18" charset="0"/>
                          </a:rPr>
                        </m:ctrlPr>
                      </m:fPr>
                      <m:num>
                        <m:r>
                          <a:rPr lang="en-US" altLang="en-US" sz="1800" i="1">
                            <a:latin typeface="Cambria Math" panose="02040503050406030204" pitchFamily="18" charset="0"/>
                          </a:rPr>
                          <m:t>15 </m:t>
                        </m:r>
                        <m:r>
                          <m:rPr>
                            <m:sty m:val="p"/>
                          </m:rPr>
                          <a:rPr lang="en-US" altLang="en-US" sz="1800">
                            <a:latin typeface="Cambria Math" panose="02040503050406030204" pitchFamily="18" charset="0"/>
                          </a:rPr>
                          <m:t>mi</m:t>
                        </m:r>
                      </m:num>
                      <m:den>
                        <m:r>
                          <a:rPr lang="en-US" altLang="en-US" sz="1800" i="1">
                            <a:latin typeface="Cambria Math" panose="02040503050406030204" pitchFamily="18" charset="0"/>
                          </a:rPr>
                          <m:t>500 </m:t>
                        </m:r>
                        <m:r>
                          <m:rPr>
                            <m:sty m:val="p"/>
                          </m:rPr>
                          <a:rPr lang="en-US" altLang="en-US" sz="1800">
                            <a:latin typeface="Cambria Math" panose="02040503050406030204" pitchFamily="18" charset="0"/>
                          </a:rPr>
                          <m:t>mi</m:t>
                        </m:r>
                        <m:r>
                          <a:rPr lang="en-US" altLang="en-US" sz="1800">
                            <a:latin typeface="Cambria Math" panose="02040503050406030204" pitchFamily="18" charset="0"/>
                          </a:rPr>
                          <m:t>/</m:t>
                        </m:r>
                        <m:r>
                          <m:rPr>
                            <m:sty m:val="p"/>
                          </m:rPr>
                          <a:rPr lang="en-US" altLang="en-US" sz="1800">
                            <a:latin typeface="Cambria Math" panose="02040503050406030204" pitchFamily="18" charset="0"/>
                          </a:rPr>
                          <m:t>hr</m:t>
                        </m:r>
                      </m:den>
                    </m:f>
                    <m:r>
                      <a:rPr lang="en-US" altLang="en-US" sz="1800" i="1">
                        <a:latin typeface="Cambria Math" panose="02040503050406030204" pitchFamily="18" charset="0"/>
                      </a:rPr>
                      <m:t>≈0.03 </m:t>
                    </m:r>
                    <m:r>
                      <m:rPr>
                        <m:sty m:val="p"/>
                      </m:rPr>
                      <a:rPr lang="en-US" altLang="en-US" sz="1800">
                        <a:latin typeface="Cambria Math" panose="02040503050406030204" pitchFamily="18" charset="0"/>
                      </a:rPr>
                      <m:t>hr</m:t>
                    </m:r>
                    <m:r>
                      <a:rPr lang="en-US" altLang="en-US" sz="1800">
                        <a:latin typeface="Cambria Math" panose="02040503050406030204" pitchFamily="18" charset="0"/>
                      </a:rPr>
                      <m:t>=1.8 </m:t>
                    </m:r>
                    <m:r>
                      <m:rPr>
                        <m:sty m:val="p"/>
                      </m:rPr>
                      <a:rPr lang="en-US" altLang="en-US" sz="1800">
                        <a:latin typeface="Cambria Math" panose="02040503050406030204" pitchFamily="18" charset="0"/>
                      </a:rPr>
                      <m:t>minutes</m:t>
                    </m:r>
                  </m:oMath>
                </a14:m>
                <a:r>
                  <a:rPr lang="en-US" altLang="en-US" sz="1800" dirty="0"/>
                  <a:t> </a:t>
                </a:r>
              </a:p>
              <a:p>
                <a:endParaRPr lang="en-US" altLang="en-US" sz="1800" dirty="0"/>
              </a:p>
              <a:p>
                <a:r>
                  <a:rPr lang="en-US" altLang="en-US" sz="1800" dirty="0"/>
                  <a:t>The attack requires that they loiter in the target area for 1 minutes. </a:t>
                </a:r>
                <a:br>
                  <a:rPr lang="en-US" altLang="en-US" sz="1800" dirty="0"/>
                </a:br>
                <a:br>
                  <a:rPr lang="en-US" altLang="en-US" sz="1800" dirty="0"/>
                </a:br>
                <a:r>
                  <a:rPr lang="en-US" altLang="en-US" sz="1800" dirty="0"/>
                  <a:t>Time in target area </a:t>
                </a:r>
                <a14:m>
                  <m:oMath xmlns:m="http://schemas.openxmlformats.org/officeDocument/2006/math">
                    <m:r>
                      <a:rPr lang="en-US" altLang="en-US" sz="1800" b="0" i="1" smtClean="0">
                        <a:latin typeface="Cambria Math" panose="02040503050406030204" pitchFamily="18" charset="0"/>
                      </a:rPr>
                      <m:t>2.8</m:t>
                    </m:r>
                  </m:oMath>
                </a14:m>
                <a:r>
                  <a:rPr lang="en-US" altLang="en-US" sz="1800" dirty="0"/>
                  <a:t> minutes</a:t>
                </a:r>
                <a:br>
                  <a:rPr lang="en-US" altLang="en-US" sz="1800" dirty="0"/>
                </a:br>
                <a:endParaRPr lang="en-US" altLang="en-US" sz="1800" dirty="0"/>
              </a:p>
              <a:p>
                <a:r>
                  <a:rPr lang="en-US" altLang="en-US" sz="1800" dirty="0"/>
                  <a:t>The target is defended by 2 surface-to-air missile (SAM) batteries and a number of air defense guns. Each SAM battery can launch 1 missile every 30 seconds.</a:t>
                </a:r>
              </a:p>
              <a:p>
                <a:pPr marL="0" indent="0">
                  <a:buNone/>
                </a:pPr>
                <a14:m>
                  <m:oMathPara xmlns:m="http://schemas.openxmlformats.org/officeDocument/2006/math">
                    <m:oMathParaPr>
                      <m:jc m:val="centerGroup"/>
                    </m:oMathParaPr>
                    <m:oMath xmlns:m="http://schemas.openxmlformats.org/officeDocument/2006/math">
                      <m:r>
                        <a:rPr lang="en-US" altLang="en-US" sz="1800" b="0" i="1" smtClean="0">
                          <a:latin typeface="Cambria Math" panose="02040503050406030204" pitchFamily="18" charset="0"/>
                        </a:rPr>
                        <m:t>𝑚</m:t>
                      </m:r>
                      <m:r>
                        <a:rPr lang="en-US" altLang="en-US" sz="1800" b="0" i="1" smtClean="0">
                          <a:latin typeface="Cambria Math" panose="02040503050406030204" pitchFamily="18" charset="0"/>
                        </a:rPr>
                        <m:t>=10</m:t>
                      </m:r>
                    </m:oMath>
                  </m:oMathPara>
                </a14:m>
                <a:endParaRPr lang="en-US" altLang="en-US" sz="1800"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3409627" y="1458698"/>
                <a:ext cx="5377245" cy="5345057"/>
              </a:xfrm>
              <a:prstGeom prst="rect">
                <a:avLst/>
              </a:prstGeom>
              <a:blipFill>
                <a:blip r:embed="rId4"/>
                <a:stretch>
                  <a:fillRect l="-451" t="-341" r="-790"/>
                </a:stretch>
              </a:blipFill>
            </p:spPr>
            <p:txBody>
              <a:bodyPr/>
              <a:lstStyle/>
              <a:p>
                <a:r>
                  <a:rPr lang="en-US">
                    <a:noFill/>
                  </a:rPr>
                  <a:t> </a:t>
                </a:r>
              </a:p>
            </p:txBody>
          </p:sp>
        </mc:Fallback>
      </mc:AlternateContent>
      <p:sp>
        <p:nvSpPr>
          <p:cNvPr id="9" name="Content Placeholder 2"/>
          <p:cNvSpPr txBox="1">
            <a:spLocks/>
          </p:cNvSpPr>
          <p:nvPr/>
        </p:nvSpPr>
        <p:spPr>
          <a:xfrm>
            <a:off x="4891920" y="5437436"/>
            <a:ext cx="3816657" cy="1238501"/>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800" b="1" u="sng" dirty="0">
              <a:latin typeface="+mj-lt"/>
            </a:endParaRPr>
          </a:p>
        </p:txBody>
      </p:sp>
    </p:spTree>
    <p:extLst>
      <p:ext uri="{BB962C8B-B14F-4D97-AF65-F5344CB8AC3E}">
        <p14:creationId xmlns:p14="http://schemas.microsoft.com/office/powerpoint/2010/main" val="4211505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1: Ask the question. </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8" y="1536088"/>
                <a:ext cx="4087505" cy="4387040"/>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Variables:</a:t>
                </a:r>
              </a:p>
              <a:p>
                <a:pPr marL="0" indent="0">
                  <a:buFont typeface="Arial"/>
                  <a:buNone/>
                </a:pPr>
                <a14:m>
                  <m:oMath xmlns:m="http://schemas.openxmlformats.org/officeDocument/2006/math">
                    <m:r>
                      <a:rPr lang="en-US" sz="1800" b="0" i="1" smtClean="0">
                        <a:latin typeface="Cambria Math" panose="02040503050406030204" pitchFamily="18" charset="0"/>
                      </a:rPr>
                      <m:t>𝑁</m:t>
                    </m:r>
                  </m:oMath>
                </a14:m>
                <a:r>
                  <a:rPr lang="en-US" sz="1800" i="1" dirty="0">
                    <a:latin typeface="+mj-lt"/>
                  </a:rPr>
                  <a:t> – </a:t>
                </a:r>
                <a:r>
                  <a:rPr lang="en-US" sz="1800" dirty="0">
                    <a:latin typeface="+mj-lt"/>
                  </a:rPr>
                  <a:t>number of bombers sent</a:t>
                </a:r>
              </a:p>
              <a:p>
                <a:pPr marL="0" indent="0">
                  <a:buNone/>
                </a:pPr>
                <a14:m>
                  <m:oMath xmlns:m="http://schemas.openxmlformats.org/officeDocument/2006/math">
                    <m:r>
                      <a:rPr lang="en-US" sz="1800" i="1" smtClean="0">
                        <a:latin typeface="Cambria Math" panose="02040503050406030204" pitchFamily="18" charset="0"/>
                      </a:rPr>
                      <m:t>𝑚</m:t>
                    </m:r>
                  </m:oMath>
                </a14:m>
                <a:r>
                  <a:rPr lang="en-US" sz="1800" i="1" dirty="0">
                    <a:latin typeface="+mj-lt"/>
                  </a:rPr>
                  <a:t> – </a:t>
                </a:r>
                <a:r>
                  <a:rPr lang="en-US" sz="1800" dirty="0">
                    <a:latin typeface="+mj-lt"/>
                  </a:rPr>
                  <a:t>number of missiles fired</a:t>
                </a:r>
              </a:p>
              <a:p>
                <a:pPr marL="0" indent="0">
                  <a:buNone/>
                </a:pPr>
                <a14:m>
                  <m:oMath xmlns:m="http://schemas.openxmlformats.org/officeDocument/2006/math">
                    <m:r>
                      <a:rPr lang="en-US" sz="1800" i="1" smtClean="0">
                        <a:solidFill>
                          <a:schemeClr val="tx1"/>
                        </a:solidFill>
                        <a:latin typeface="Cambria Math" panose="02040503050406030204" pitchFamily="18" charset="0"/>
                      </a:rPr>
                      <m:t>𝑝</m:t>
                    </m:r>
                  </m:oMath>
                </a14:m>
                <a:r>
                  <a:rPr lang="en-US" sz="1800" i="1" dirty="0">
                    <a:solidFill>
                      <a:schemeClr val="tx1"/>
                    </a:solidFill>
                    <a:latin typeface="+mj-lt"/>
                  </a:rPr>
                  <a:t> – </a:t>
                </a:r>
                <a:r>
                  <a:rPr lang="en-US" sz="1800" dirty="0">
                    <a:solidFill>
                      <a:schemeClr val="tx1"/>
                    </a:solidFill>
                    <a:latin typeface="+mj-lt"/>
                  </a:rPr>
                  <a:t>probability 1 bomber can destroy target</a:t>
                </a:r>
              </a:p>
              <a:p>
                <a:pPr marL="0" indent="0">
                  <a:buNone/>
                </a:pPr>
                <a14:m>
                  <m:oMath xmlns:m="http://schemas.openxmlformats.org/officeDocument/2006/math">
                    <m:r>
                      <a:rPr lang="en-US" sz="1800" b="0" i="1" dirty="0" smtClean="0">
                        <a:solidFill>
                          <a:schemeClr val="tx1"/>
                        </a:solidFill>
                        <a:latin typeface="Cambria Math" panose="02040503050406030204" pitchFamily="18" charset="0"/>
                      </a:rPr>
                      <m:t>𝑞</m:t>
                    </m:r>
                  </m:oMath>
                </a14:m>
                <a:r>
                  <a:rPr lang="en-US" sz="1800" i="1" dirty="0">
                    <a:solidFill>
                      <a:schemeClr val="tx1"/>
                    </a:solidFill>
                  </a:rPr>
                  <a:t> – </a:t>
                </a:r>
                <a:r>
                  <a:rPr lang="en-US" sz="1800" dirty="0">
                    <a:solidFill>
                      <a:schemeClr val="tx1"/>
                    </a:solidFill>
                  </a:rPr>
                  <a:t>probability 1 missile can disable bomber</a:t>
                </a:r>
                <a:endParaRPr lang="en-US" sz="1800" dirty="0">
                  <a:solidFill>
                    <a:schemeClr val="tx1"/>
                  </a:solidFill>
                  <a:latin typeface="+mj-lt"/>
                </a:endParaRPr>
              </a:p>
              <a:p>
                <a:pPr marL="0" indent="0">
                  <a:buNone/>
                </a:pPr>
                <a14:m>
                  <m:oMath xmlns:m="http://schemas.openxmlformats.org/officeDocument/2006/math">
                    <m:r>
                      <a:rPr lang="en-US" sz="1800" i="1" dirty="0" smtClean="0">
                        <a:solidFill>
                          <a:schemeClr val="tx1"/>
                        </a:solidFill>
                        <a:latin typeface="Cambria Math" panose="02040503050406030204" pitchFamily="18" charset="0"/>
                      </a:rPr>
                      <m:t>𝑋</m:t>
                    </m:r>
                  </m:oMath>
                </a14:m>
                <a:r>
                  <a:rPr lang="en-US" sz="1800" i="1" dirty="0">
                    <a:solidFill>
                      <a:schemeClr val="tx1"/>
                    </a:solidFill>
                  </a:rPr>
                  <a:t> – </a:t>
                </a:r>
                <a:r>
                  <a:rPr lang="en-US" sz="1800" dirty="0">
                    <a:solidFill>
                      <a:schemeClr val="tx1"/>
                    </a:solidFill>
                  </a:rPr>
                  <a:t>number of bombers disabled prior to attack</a:t>
                </a:r>
              </a:p>
              <a:p>
                <a:pPr marL="0" indent="0">
                  <a:buNone/>
                </a:pPr>
                <a14:m>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𝑃</m:t>
                        </m:r>
                      </m:e>
                      <m:sub>
                        <m:r>
                          <a:rPr lang="en-US" sz="1800" b="0" i="1" smtClean="0">
                            <a:solidFill>
                              <a:schemeClr val="tx1"/>
                            </a:solidFill>
                            <a:latin typeface="Cambria Math" panose="02040503050406030204" pitchFamily="18" charset="0"/>
                          </a:rPr>
                          <m:t>𝑖</m:t>
                        </m:r>
                      </m:sub>
                    </m:sSub>
                  </m:oMath>
                </a14:m>
                <a:r>
                  <a:rPr lang="en-US" sz="1800" dirty="0">
                    <a:solidFill>
                      <a:schemeClr val="tx1"/>
                    </a:solidFill>
                  </a:rPr>
                  <a:t> </a:t>
                </a:r>
                <a:r>
                  <a:rPr lang="en-US" sz="1800" i="1" dirty="0"/>
                  <a:t>– </a:t>
                </a:r>
                <a:r>
                  <a:rPr lang="en-US" sz="1800" dirty="0"/>
                  <a:t>probability of mission success given </a:t>
                </a:r>
                <a14:m>
                  <m:oMath xmlns:m="http://schemas.openxmlformats.org/officeDocument/2006/math">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𝑖</m:t>
                    </m:r>
                  </m:oMath>
                </a14:m>
                <a:endParaRPr lang="en-US" sz="1800" dirty="0">
                  <a:solidFill>
                    <a:schemeClr val="tx1"/>
                  </a:solidFill>
                </a:endParaRPr>
              </a:p>
              <a:p>
                <a:pPr marL="0" indent="0">
                  <a:buNone/>
                </a:pPr>
                <a14:m>
                  <m:oMath xmlns:m="http://schemas.openxmlformats.org/officeDocument/2006/math">
                    <m:r>
                      <a:rPr lang="en-US" sz="1800" b="0" i="1" smtClean="0">
                        <a:solidFill>
                          <a:schemeClr val="tx1"/>
                        </a:solidFill>
                        <a:latin typeface="Cambria Math" panose="02040503050406030204" pitchFamily="18" charset="0"/>
                      </a:rPr>
                      <m:t>𝑆</m:t>
                    </m:r>
                  </m:oMath>
                </a14:m>
                <a:r>
                  <a:rPr lang="en-US" sz="1800" i="1" dirty="0"/>
                  <a:t> – </a:t>
                </a:r>
                <a:r>
                  <a:rPr lang="en-US" sz="1800" dirty="0"/>
                  <a:t>overall probability of mission success</a:t>
                </a:r>
                <a:endParaRPr lang="en-US" sz="1800" dirty="0">
                  <a:solidFill>
                    <a:schemeClr val="tx1"/>
                  </a:solidFill>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8" y="1536088"/>
                <a:ext cx="4087505" cy="4387040"/>
              </a:xfrm>
              <a:prstGeom prst="rect">
                <a:avLst/>
              </a:prstGeom>
              <a:blipFill>
                <a:blip r:embed="rId3"/>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891920" y="1541770"/>
                <a:ext cx="3553990" cy="382839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en-US" sz="1800" dirty="0"/>
                  <a:t>Suppose there are </a:t>
                </a:r>
                <a14:m>
                  <m:oMath xmlns:m="http://schemas.openxmlformats.org/officeDocument/2006/math">
                    <m:r>
                      <a:rPr lang="en-US" altLang="en-US" sz="1800" b="0" i="1" smtClean="0">
                        <a:latin typeface="Cambria Math" panose="02040503050406030204" pitchFamily="18" charset="0"/>
                      </a:rPr>
                      <m:t>𝑁</m:t>
                    </m:r>
                  </m:oMath>
                </a14:m>
                <a:r>
                  <a:rPr lang="en-US" sz="1800" b="0" dirty="0">
                    <a:latin typeface="+mj-lt"/>
                  </a:rPr>
                  <a:t> aircraft sent and </a:t>
                </a:r>
                <a14:m>
                  <m:oMath xmlns:m="http://schemas.openxmlformats.org/officeDocument/2006/math">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𝑖</m:t>
                    </m:r>
                  </m:oMath>
                </a14:m>
                <a:r>
                  <a:rPr lang="en-US" sz="1800" b="0" dirty="0">
                    <a:latin typeface="+mj-lt"/>
                  </a:rPr>
                  <a:t> are destroyed.</a:t>
                </a:r>
              </a:p>
              <a:p>
                <a14:m>
                  <m:oMath xmlns:m="http://schemas.openxmlformats.org/officeDocument/2006/math">
                    <m:r>
                      <a:rPr lang="en-US" sz="1800" b="0" i="1" smtClean="0">
                        <a:latin typeface="Cambria Math" panose="02040503050406030204" pitchFamily="18" charset="0"/>
                      </a:rPr>
                      <m:t>𝑁</m:t>
                    </m:r>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 </m:t>
                    </m:r>
                  </m:oMath>
                </a14:m>
                <a:r>
                  <a:rPr lang="en-US" sz="1800" b="0" dirty="0">
                    <a:latin typeface="+mj-lt"/>
                  </a:rPr>
                  <a:t>reach the target</a:t>
                </a:r>
              </a:p>
              <a:p>
                <a14:m>
                  <m:oMath xmlns:m="http://schemas.openxmlformats.org/officeDocument/2006/math">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𝑝</m:t>
                            </m:r>
                          </m:e>
                        </m:d>
                      </m:e>
                      <m:sup>
                        <m:r>
                          <a:rPr lang="en-US" sz="1800" b="0" i="1" smtClean="0">
                            <a:latin typeface="Cambria Math" panose="02040503050406030204" pitchFamily="18" charset="0"/>
                          </a:rPr>
                          <m:t>𝑁</m:t>
                        </m:r>
                        <m:r>
                          <a:rPr lang="en-US" sz="1800" b="0" i="1" smtClean="0">
                            <a:latin typeface="Cambria Math" panose="02040503050406030204" pitchFamily="18" charset="0"/>
                          </a:rPr>
                          <m:t>−</m:t>
                        </m:r>
                        <m:r>
                          <a:rPr lang="en-US" sz="1800" b="0" i="1" smtClean="0">
                            <a:latin typeface="Cambria Math" panose="02040503050406030204" pitchFamily="18" charset="0"/>
                          </a:rPr>
                          <m:t>𝑖</m:t>
                        </m:r>
                      </m:sup>
                    </m:sSup>
                  </m:oMath>
                </a14:m>
                <a:r>
                  <a:rPr lang="en-US" sz="1800" b="0" dirty="0">
                    <a:latin typeface="+mj-lt"/>
                  </a:rPr>
                  <a:t> is the chance all aircrafts fail to destroy target (assumes independence)</a:t>
                </a:r>
              </a:p>
              <a:p>
                <a:endParaRPr lang="en-US" sz="1800" dirty="0">
                  <a:latin typeface="+mj-lt"/>
                </a:endParaRPr>
              </a:p>
              <a:p>
                <a:pPr marL="0" indent="0">
                  <a:buNone/>
                </a:pPr>
                <a:r>
                  <a:rPr lang="en-US" sz="1800" b="0" dirty="0">
                    <a:latin typeface="+mj-lt"/>
                  </a:rPr>
                  <a:t>The probability that at least one of the attacking aircrafts succe</a:t>
                </a:r>
                <a:r>
                  <a:rPr lang="en-US" sz="1800" dirty="0">
                    <a:latin typeface="+mj-lt"/>
                  </a:rPr>
                  <a:t>eds in destroying the target is</a:t>
                </a:r>
              </a:p>
              <a:p>
                <a:pPr marL="0" indent="0">
                  <a:buNone/>
                </a:pPr>
                <a14:m>
                  <m:oMathPara xmlns:m="http://schemas.openxmlformats.org/officeDocument/2006/math">
                    <m:oMathParaPr>
                      <m:jc m:val="centerGroup"/>
                    </m:oMathParaPr>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𝑃</m:t>
                          </m:r>
                        </m:e>
                        <m:sub>
                          <m:r>
                            <a:rPr lang="en-US" sz="1800" b="0" i="1" dirty="0" smtClean="0">
                              <a:latin typeface="Cambria Math" panose="02040503050406030204" pitchFamily="18" charset="0"/>
                            </a:rPr>
                            <m:t>𝑖</m:t>
                          </m:r>
                        </m:sub>
                      </m:sSub>
                      <m:r>
                        <a:rPr lang="en-US" sz="1800" b="0" i="1" dirty="0" smtClean="0">
                          <a:latin typeface="Cambria Math" panose="02040503050406030204" pitchFamily="18" charset="0"/>
                        </a:rPr>
                        <m:t>=1−</m:t>
                      </m:r>
                      <m:sSup>
                        <m:sSupPr>
                          <m:ctrlPr>
                            <a:rPr lang="en-US" sz="1800" b="0" i="1" dirty="0" smtClean="0">
                              <a:latin typeface="Cambria Math" panose="02040503050406030204" pitchFamily="18" charset="0"/>
                            </a:rPr>
                          </m:ctrlPr>
                        </m:sSupPr>
                        <m:e>
                          <m:d>
                            <m:dPr>
                              <m:ctrlPr>
                                <a:rPr lang="en-US" sz="1800" b="0" i="1" dirty="0" smtClean="0">
                                  <a:latin typeface="Cambria Math" panose="02040503050406030204" pitchFamily="18" charset="0"/>
                                </a:rPr>
                              </m:ctrlPr>
                            </m:dPr>
                            <m:e>
                              <m:r>
                                <a:rPr lang="en-US" sz="1800" b="0" i="1" dirty="0" smtClean="0">
                                  <a:latin typeface="Cambria Math" panose="02040503050406030204" pitchFamily="18" charset="0"/>
                                </a:rPr>
                                <m:t>1−</m:t>
                              </m:r>
                              <m:r>
                                <a:rPr lang="en-US" sz="1800" b="0" i="1" dirty="0" smtClean="0">
                                  <a:latin typeface="Cambria Math" panose="02040503050406030204" pitchFamily="18" charset="0"/>
                                </a:rPr>
                                <m:t>𝑝</m:t>
                              </m:r>
                            </m:e>
                          </m:d>
                        </m:e>
                        <m:sup>
                          <m:r>
                            <a:rPr lang="en-US" sz="1800" b="0" i="1" dirty="0" smtClean="0">
                              <a:latin typeface="Cambria Math" panose="02040503050406030204" pitchFamily="18" charset="0"/>
                            </a:rPr>
                            <m:t>𝑁</m:t>
                          </m:r>
                          <m:r>
                            <a:rPr lang="en-US" sz="1800" b="0" i="1" dirty="0" smtClean="0">
                              <a:latin typeface="Cambria Math" panose="02040503050406030204" pitchFamily="18" charset="0"/>
                            </a:rPr>
                            <m:t>−</m:t>
                          </m:r>
                          <m:r>
                            <a:rPr lang="en-US" sz="1800" b="0" i="1" dirty="0" smtClean="0">
                              <a:latin typeface="Cambria Math" panose="02040503050406030204" pitchFamily="18" charset="0"/>
                            </a:rPr>
                            <m:t>𝑖</m:t>
                          </m:r>
                        </m:sup>
                      </m:sSup>
                    </m:oMath>
                  </m:oMathPara>
                </a14:m>
                <a:endParaRPr lang="en-US" sz="1800" b="0" dirty="0">
                  <a:latin typeface="+mj-lt"/>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891920" y="1541770"/>
                <a:ext cx="3553990" cy="3828394"/>
              </a:xfrm>
              <a:prstGeom prst="rect">
                <a:avLst/>
              </a:prstGeom>
              <a:blipFill>
                <a:blip r:embed="rId4"/>
                <a:stretch>
                  <a:fillRect l="-1022" t="-633"/>
                </a:stretch>
              </a:blipFill>
            </p:spPr>
            <p:txBody>
              <a:bodyPr/>
              <a:lstStyle/>
              <a:p>
                <a:r>
                  <a:rPr lang="en-US">
                    <a:noFill/>
                  </a:rPr>
                  <a:t> </a:t>
                </a:r>
              </a:p>
            </p:txBody>
          </p:sp>
        </mc:Fallback>
      </mc:AlternateContent>
      <p:sp>
        <p:nvSpPr>
          <p:cNvPr id="9" name="Content Placeholder 2"/>
          <p:cNvSpPr txBox="1">
            <a:spLocks/>
          </p:cNvSpPr>
          <p:nvPr/>
        </p:nvSpPr>
        <p:spPr>
          <a:xfrm>
            <a:off x="4891920" y="5437436"/>
            <a:ext cx="3816657" cy="1238501"/>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800" b="1" u="sng" dirty="0">
              <a:latin typeface="+mj-lt"/>
            </a:endParaRPr>
          </a:p>
        </p:txBody>
      </p:sp>
    </p:spTree>
    <p:extLst>
      <p:ext uri="{BB962C8B-B14F-4D97-AF65-F5344CB8AC3E}">
        <p14:creationId xmlns:p14="http://schemas.microsoft.com/office/powerpoint/2010/main" val="218291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7">
                                            <p:txEl>
                                              <p:pRg st="1" end="1"/>
                                            </p:txEl>
                                          </p:spTgt>
                                        </p:tgtEl>
                                        <p:attrNameLst>
                                          <p:attrName>style.color</p:attrName>
                                        </p:attrNameLst>
                                      </p:cBhvr>
                                      <p:to>
                                        <a:schemeClr val="accent2"/>
                                      </p:to>
                                    </p:animClr>
                                    <p:animClr clrSpc="rgb" dir="cw">
                                      <p:cBhvr>
                                        <p:cTn id="7" dur="500" fill="hold"/>
                                        <p:tgtEl>
                                          <p:spTgt spid="7">
                                            <p:txEl>
                                              <p:pRg st="1" end="1"/>
                                            </p:txEl>
                                          </p:spTgt>
                                        </p:tgtEl>
                                        <p:attrNameLst>
                                          <p:attrName>fillcolor</p:attrName>
                                        </p:attrNameLst>
                                      </p:cBhvr>
                                      <p:to>
                                        <a:schemeClr val="accent2"/>
                                      </p:to>
                                    </p:animClr>
                                    <p:set>
                                      <p:cBhvr>
                                        <p:cTn id="8" dur="500" fill="hold"/>
                                        <p:tgtEl>
                                          <p:spTgt spid="7">
                                            <p:txEl>
                                              <p:pRg st="1" end="1"/>
                                            </p:txEl>
                                          </p:spTgt>
                                        </p:tgtEl>
                                        <p:attrNameLst>
                                          <p:attrName>fill.type</p:attrName>
                                        </p:attrNameLst>
                                      </p:cBhvr>
                                      <p:to>
                                        <p:strVal val="solid"/>
                                      </p:to>
                                    </p:set>
                                    <p:set>
                                      <p:cBhvr>
                                        <p:cTn id="9" dur="500" fill="hold"/>
                                        <p:tgtEl>
                                          <p:spTgt spid="7">
                                            <p:txEl>
                                              <p:pRg st="1" end="1"/>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7">
                                            <p:txEl>
                                              <p:pRg st="5" end="5"/>
                                            </p:txEl>
                                          </p:spTgt>
                                        </p:tgtEl>
                                        <p:attrNameLst>
                                          <p:attrName>style.color</p:attrName>
                                        </p:attrNameLst>
                                      </p:cBhvr>
                                      <p:to>
                                        <a:schemeClr val="accent2"/>
                                      </p:to>
                                    </p:animClr>
                                    <p:animClr clrSpc="rgb" dir="cw">
                                      <p:cBhvr>
                                        <p:cTn id="12" dur="500" fill="hold"/>
                                        <p:tgtEl>
                                          <p:spTgt spid="7">
                                            <p:txEl>
                                              <p:pRg st="5" end="5"/>
                                            </p:txEl>
                                          </p:spTgt>
                                        </p:tgtEl>
                                        <p:attrNameLst>
                                          <p:attrName>fillcolor</p:attrName>
                                        </p:attrNameLst>
                                      </p:cBhvr>
                                      <p:to>
                                        <a:schemeClr val="accent2"/>
                                      </p:to>
                                    </p:animClr>
                                    <p:set>
                                      <p:cBhvr>
                                        <p:cTn id="13" dur="500" fill="hold"/>
                                        <p:tgtEl>
                                          <p:spTgt spid="7">
                                            <p:txEl>
                                              <p:pRg st="5" end="5"/>
                                            </p:txEl>
                                          </p:spTgt>
                                        </p:tgtEl>
                                        <p:attrNameLst>
                                          <p:attrName>fill.type</p:attrName>
                                        </p:attrNameLst>
                                      </p:cBhvr>
                                      <p:to>
                                        <p:strVal val="solid"/>
                                      </p:to>
                                    </p:set>
                                    <p:set>
                                      <p:cBhvr>
                                        <p:cTn id="14" dur="500" fill="hold"/>
                                        <p:tgtEl>
                                          <p:spTgt spid="7">
                                            <p:txEl>
                                              <p:pRg st="5" end="5"/>
                                            </p:txEl>
                                          </p:spTgt>
                                        </p:tgtEl>
                                        <p:attrNameLst>
                                          <p:attrName>fill.on</p:attrName>
                                        </p:attrNameLst>
                                      </p:cBhvr>
                                      <p:to>
                                        <p:strVal val="true"/>
                                      </p:to>
                                    </p:set>
                                  </p:childTnLst>
                                </p:cTn>
                              </p:par>
                              <p:par>
                                <p:cTn id="15" presetID="42" presetClass="entr" presetSubtype="0" fill="hold"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1000"/>
                                        <p:tgtEl>
                                          <p:spTgt spid="8">
                                            <p:txEl>
                                              <p:pRg st="0" end="0"/>
                                            </p:txEl>
                                          </p:spTgt>
                                        </p:tgtEl>
                                      </p:cBhvr>
                                    </p:animEffect>
                                    <p:anim calcmode="lin" valueType="num">
                                      <p:cBhvr>
                                        <p:cTn id="1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fade">
                                      <p:cBhvr>
                                        <p:cTn id="24" dur="1000"/>
                                        <p:tgtEl>
                                          <p:spTgt spid="8">
                                            <p:txEl>
                                              <p:pRg st="1" end="1"/>
                                            </p:txEl>
                                          </p:spTgt>
                                        </p:tgtEl>
                                      </p:cBhvr>
                                    </p:animEffect>
                                    <p:anim calcmode="lin" valueType="num">
                                      <p:cBhvr>
                                        <p:cTn id="2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fade">
                                      <p:cBhvr>
                                        <p:cTn id="31" dur="1000"/>
                                        <p:tgtEl>
                                          <p:spTgt spid="8">
                                            <p:txEl>
                                              <p:pRg st="2" end="2"/>
                                            </p:txEl>
                                          </p:spTgt>
                                        </p:tgtEl>
                                      </p:cBhvr>
                                    </p:animEffect>
                                    <p:anim calcmode="lin" valueType="num">
                                      <p:cBhvr>
                                        <p:cTn id="3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2" end="2"/>
                                            </p:txEl>
                                          </p:spTgt>
                                        </p:tgtEl>
                                        <p:attrNameLst>
                                          <p:attrName>ppt_y</p:attrName>
                                        </p:attrNameLst>
                                      </p:cBhvr>
                                      <p:tavLst>
                                        <p:tav tm="0">
                                          <p:val>
                                            <p:strVal val="#ppt_y+.1"/>
                                          </p:val>
                                        </p:tav>
                                        <p:tav tm="100000">
                                          <p:val>
                                            <p:strVal val="#ppt_y"/>
                                          </p:val>
                                        </p:tav>
                                      </p:tavLst>
                                    </p:anim>
                                  </p:childTnLst>
                                </p:cTn>
                              </p:par>
                              <p:par>
                                <p:cTn id="34" presetID="19" presetClass="emph" presetSubtype="0" fill="hold" nodeType="withEffect">
                                  <p:stCondLst>
                                    <p:cond delay="0"/>
                                  </p:stCondLst>
                                  <p:childTnLst>
                                    <p:animClr clrSpc="rgb" dir="cw">
                                      <p:cBhvr override="childStyle">
                                        <p:cTn id="35" dur="500" fill="hold"/>
                                        <p:tgtEl>
                                          <p:spTgt spid="7">
                                            <p:txEl>
                                              <p:pRg st="3" end="3"/>
                                            </p:txEl>
                                          </p:spTgt>
                                        </p:tgtEl>
                                        <p:attrNameLst>
                                          <p:attrName>style.color</p:attrName>
                                        </p:attrNameLst>
                                      </p:cBhvr>
                                      <p:to>
                                        <a:schemeClr val="accent2"/>
                                      </p:to>
                                    </p:animClr>
                                    <p:animClr clrSpc="rgb" dir="cw">
                                      <p:cBhvr>
                                        <p:cTn id="36" dur="500" fill="hold"/>
                                        <p:tgtEl>
                                          <p:spTgt spid="7">
                                            <p:txEl>
                                              <p:pRg st="3" end="3"/>
                                            </p:txEl>
                                          </p:spTgt>
                                        </p:tgtEl>
                                        <p:attrNameLst>
                                          <p:attrName>fillcolor</p:attrName>
                                        </p:attrNameLst>
                                      </p:cBhvr>
                                      <p:to>
                                        <a:schemeClr val="accent2"/>
                                      </p:to>
                                    </p:animClr>
                                    <p:set>
                                      <p:cBhvr>
                                        <p:cTn id="37" dur="500" fill="hold"/>
                                        <p:tgtEl>
                                          <p:spTgt spid="7">
                                            <p:txEl>
                                              <p:pRg st="3" end="3"/>
                                            </p:txEl>
                                          </p:spTgt>
                                        </p:tgtEl>
                                        <p:attrNameLst>
                                          <p:attrName>fill.type</p:attrName>
                                        </p:attrNameLst>
                                      </p:cBhvr>
                                      <p:to>
                                        <p:strVal val="solid"/>
                                      </p:to>
                                    </p:set>
                                    <p:set>
                                      <p:cBhvr>
                                        <p:cTn id="38" dur="500" fill="hold"/>
                                        <p:tgtEl>
                                          <p:spTgt spid="7">
                                            <p:txEl>
                                              <p:pRg st="3" end="3"/>
                                            </p:txEl>
                                          </p:spTgt>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animEffect transition="in" filter="fade">
                                      <p:cBhvr>
                                        <p:cTn id="43" dur="1000"/>
                                        <p:tgtEl>
                                          <p:spTgt spid="8">
                                            <p:txEl>
                                              <p:pRg st="4" end="4"/>
                                            </p:txEl>
                                          </p:spTgt>
                                        </p:tgtEl>
                                      </p:cBhvr>
                                    </p:animEffect>
                                    <p:anim calcmode="lin" valueType="num">
                                      <p:cBhvr>
                                        <p:cTn id="44"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8">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1: Ask the question. </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8" y="1536088"/>
                <a:ext cx="4087505" cy="4387040"/>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Variables:</a:t>
                </a:r>
              </a:p>
              <a:p>
                <a:pPr marL="0" indent="0">
                  <a:buFont typeface="Arial"/>
                  <a:buNone/>
                </a:pPr>
                <a14:m>
                  <m:oMath xmlns:m="http://schemas.openxmlformats.org/officeDocument/2006/math">
                    <m:r>
                      <a:rPr lang="en-US" sz="1800" b="0" i="1" smtClean="0">
                        <a:latin typeface="Cambria Math" panose="02040503050406030204" pitchFamily="18" charset="0"/>
                      </a:rPr>
                      <m:t>𝑁</m:t>
                    </m:r>
                  </m:oMath>
                </a14:m>
                <a:r>
                  <a:rPr lang="en-US" sz="1800" i="1" dirty="0">
                    <a:latin typeface="+mj-lt"/>
                  </a:rPr>
                  <a:t> – </a:t>
                </a:r>
                <a:r>
                  <a:rPr lang="en-US" sz="1800" dirty="0">
                    <a:latin typeface="+mj-lt"/>
                  </a:rPr>
                  <a:t>number of bombers sent</a:t>
                </a:r>
              </a:p>
              <a:p>
                <a:pPr marL="0" indent="0">
                  <a:buNone/>
                </a:pPr>
                <a14:m>
                  <m:oMath xmlns:m="http://schemas.openxmlformats.org/officeDocument/2006/math">
                    <m:r>
                      <a:rPr lang="en-US" sz="1800" i="1" smtClean="0">
                        <a:latin typeface="Cambria Math" panose="02040503050406030204" pitchFamily="18" charset="0"/>
                      </a:rPr>
                      <m:t>𝑚</m:t>
                    </m:r>
                  </m:oMath>
                </a14:m>
                <a:r>
                  <a:rPr lang="en-US" sz="1800" i="1" dirty="0">
                    <a:latin typeface="+mj-lt"/>
                  </a:rPr>
                  <a:t> – </a:t>
                </a:r>
                <a:r>
                  <a:rPr lang="en-US" sz="1800" dirty="0">
                    <a:latin typeface="+mj-lt"/>
                  </a:rPr>
                  <a:t>number of missiles fired</a:t>
                </a:r>
              </a:p>
              <a:p>
                <a:pPr marL="0" indent="0">
                  <a:buNone/>
                </a:pPr>
                <a14:m>
                  <m:oMath xmlns:m="http://schemas.openxmlformats.org/officeDocument/2006/math">
                    <m:r>
                      <a:rPr lang="en-US" sz="1800" i="1" smtClean="0">
                        <a:solidFill>
                          <a:schemeClr val="tx1"/>
                        </a:solidFill>
                        <a:latin typeface="Cambria Math" panose="02040503050406030204" pitchFamily="18" charset="0"/>
                      </a:rPr>
                      <m:t>𝑝</m:t>
                    </m:r>
                  </m:oMath>
                </a14:m>
                <a:r>
                  <a:rPr lang="en-US" sz="1800" i="1" dirty="0">
                    <a:solidFill>
                      <a:schemeClr val="tx1"/>
                    </a:solidFill>
                    <a:latin typeface="+mj-lt"/>
                  </a:rPr>
                  <a:t> – </a:t>
                </a:r>
                <a:r>
                  <a:rPr lang="en-US" sz="1800" dirty="0">
                    <a:solidFill>
                      <a:schemeClr val="tx1"/>
                    </a:solidFill>
                    <a:latin typeface="+mj-lt"/>
                  </a:rPr>
                  <a:t>probability 1 bomber can destroy target</a:t>
                </a:r>
              </a:p>
              <a:p>
                <a:pPr marL="0" indent="0">
                  <a:buNone/>
                </a:pPr>
                <a14:m>
                  <m:oMath xmlns:m="http://schemas.openxmlformats.org/officeDocument/2006/math">
                    <m:r>
                      <a:rPr lang="en-US" sz="1800" b="0" i="1" dirty="0" smtClean="0">
                        <a:solidFill>
                          <a:schemeClr val="tx1"/>
                        </a:solidFill>
                        <a:latin typeface="Cambria Math" panose="02040503050406030204" pitchFamily="18" charset="0"/>
                      </a:rPr>
                      <m:t>𝑞</m:t>
                    </m:r>
                  </m:oMath>
                </a14:m>
                <a:r>
                  <a:rPr lang="en-US" sz="1800" i="1" dirty="0">
                    <a:solidFill>
                      <a:schemeClr val="tx1"/>
                    </a:solidFill>
                  </a:rPr>
                  <a:t> – </a:t>
                </a:r>
                <a:r>
                  <a:rPr lang="en-US" sz="1800" dirty="0">
                    <a:solidFill>
                      <a:schemeClr val="tx1"/>
                    </a:solidFill>
                  </a:rPr>
                  <a:t>probability 1 missile can disable bomber</a:t>
                </a:r>
                <a:endParaRPr lang="en-US" sz="1800" dirty="0">
                  <a:solidFill>
                    <a:schemeClr val="tx1"/>
                  </a:solidFill>
                  <a:latin typeface="+mj-lt"/>
                </a:endParaRPr>
              </a:p>
              <a:p>
                <a:pPr marL="0" indent="0">
                  <a:buNone/>
                </a:pPr>
                <a14:m>
                  <m:oMath xmlns:m="http://schemas.openxmlformats.org/officeDocument/2006/math">
                    <m:r>
                      <a:rPr lang="en-US" sz="1800" i="1" dirty="0" smtClean="0">
                        <a:solidFill>
                          <a:schemeClr val="tx1"/>
                        </a:solidFill>
                        <a:latin typeface="Cambria Math" panose="02040503050406030204" pitchFamily="18" charset="0"/>
                      </a:rPr>
                      <m:t>𝑋</m:t>
                    </m:r>
                  </m:oMath>
                </a14:m>
                <a:r>
                  <a:rPr lang="en-US" sz="1800" i="1" dirty="0">
                    <a:solidFill>
                      <a:schemeClr val="tx1"/>
                    </a:solidFill>
                  </a:rPr>
                  <a:t> – </a:t>
                </a:r>
                <a:r>
                  <a:rPr lang="en-US" sz="1800" dirty="0">
                    <a:solidFill>
                      <a:schemeClr val="tx1"/>
                    </a:solidFill>
                  </a:rPr>
                  <a:t>number of bombers disabled in an attack</a:t>
                </a:r>
              </a:p>
              <a:p>
                <a:pPr marL="0" indent="0">
                  <a:buNone/>
                </a:pPr>
                <a14:m>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𝑃</m:t>
                        </m:r>
                      </m:e>
                      <m:sub>
                        <m:r>
                          <a:rPr lang="en-US" sz="1800" b="0" i="1" smtClean="0">
                            <a:solidFill>
                              <a:schemeClr val="tx1"/>
                            </a:solidFill>
                            <a:latin typeface="Cambria Math" panose="02040503050406030204" pitchFamily="18" charset="0"/>
                          </a:rPr>
                          <m:t>𝑖</m:t>
                        </m:r>
                      </m:sub>
                    </m:sSub>
                  </m:oMath>
                </a14:m>
                <a:r>
                  <a:rPr lang="en-US" sz="1800" dirty="0">
                    <a:solidFill>
                      <a:schemeClr val="tx1"/>
                    </a:solidFill>
                  </a:rPr>
                  <a:t> </a:t>
                </a:r>
                <a:r>
                  <a:rPr lang="en-US" sz="1800" i="1" dirty="0"/>
                  <a:t>– </a:t>
                </a:r>
                <a:r>
                  <a:rPr lang="en-US" sz="1800" dirty="0"/>
                  <a:t>probability of mission success given </a:t>
                </a:r>
                <a14:m>
                  <m:oMath xmlns:m="http://schemas.openxmlformats.org/officeDocument/2006/math">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𝑖</m:t>
                    </m:r>
                  </m:oMath>
                </a14:m>
                <a:endParaRPr lang="en-US" sz="1800" dirty="0">
                  <a:solidFill>
                    <a:schemeClr val="tx1"/>
                  </a:solidFill>
                </a:endParaRPr>
              </a:p>
              <a:p>
                <a:pPr marL="0" indent="0">
                  <a:buNone/>
                </a:pPr>
                <a14:m>
                  <m:oMath xmlns:m="http://schemas.openxmlformats.org/officeDocument/2006/math">
                    <m:r>
                      <a:rPr lang="en-US" sz="1800" b="0" i="1" smtClean="0">
                        <a:solidFill>
                          <a:schemeClr val="tx1"/>
                        </a:solidFill>
                        <a:latin typeface="Cambria Math" panose="02040503050406030204" pitchFamily="18" charset="0"/>
                      </a:rPr>
                      <m:t>𝑆</m:t>
                    </m:r>
                  </m:oMath>
                </a14:m>
                <a:r>
                  <a:rPr lang="en-US" sz="1800" i="1" dirty="0"/>
                  <a:t> – </a:t>
                </a:r>
                <a:r>
                  <a:rPr lang="en-US" sz="1800" dirty="0"/>
                  <a:t>overall probability of mission success</a:t>
                </a:r>
                <a:endParaRPr lang="en-US" sz="1800" dirty="0">
                  <a:solidFill>
                    <a:schemeClr val="tx1"/>
                  </a:solidFill>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8" y="1536088"/>
                <a:ext cx="4087505" cy="4387040"/>
              </a:xfrm>
              <a:prstGeom prst="rect">
                <a:avLst/>
              </a:prstGeom>
              <a:blipFill>
                <a:blip r:embed="rId3"/>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891920" y="1541770"/>
                <a:ext cx="3553990" cy="382839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en-US" sz="1800" dirty="0"/>
                  <a:t>Suppose there are </a:t>
                </a:r>
                <a14:m>
                  <m:oMath xmlns:m="http://schemas.openxmlformats.org/officeDocument/2006/math">
                    <m:r>
                      <a:rPr lang="en-US" altLang="en-US" sz="1800" b="0" i="1" smtClean="0">
                        <a:latin typeface="Cambria Math" panose="02040503050406030204" pitchFamily="18" charset="0"/>
                      </a:rPr>
                      <m:t>𝑁</m:t>
                    </m:r>
                  </m:oMath>
                </a14:m>
                <a:r>
                  <a:rPr lang="en-US" sz="1800" b="0" dirty="0">
                    <a:latin typeface="+mj-lt"/>
                  </a:rPr>
                  <a:t> aircraft sent and </a:t>
                </a:r>
                <a14:m>
                  <m:oMath xmlns:m="http://schemas.openxmlformats.org/officeDocument/2006/math">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𝑖</m:t>
                    </m:r>
                  </m:oMath>
                </a14:m>
                <a:r>
                  <a:rPr lang="en-US" sz="1800" b="0" dirty="0">
                    <a:latin typeface="+mj-lt"/>
                  </a:rPr>
                  <a:t> are destroyed.</a:t>
                </a:r>
              </a:p>
              <a:p>
                <a14:m>
                  <m:oMath xmlns:m="http://schemas.openxmlformats.org/officeDocument/2006/math">
                    <m:r>
                      <a:rPr lang="en-US" sz="1800" b="0" i="1" smtClean="0">
                        <a:latin typeface="Cambria Math" panose="02040503050406030204" pitchFamily="18" charset="0"/>
                      </a:rPr>
                      <m:t>𝑁</m:t>
                    </m:r>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 </m:t>
                    </m:r>
                  </m:oMath>
                </a14:m>
                <a:r>
                  <a:rPr lang="en-US" sz="1800" b="0" dirty="0">
                    <a:latin typeface="+mj-lt"/>
                  </a:rPr>
                  <a:t>reach the target</a:t>
                </a:r>
              </a:p>
              <a:p>
                <a14:m>
                  <m:oMath xmlns:m="http://schemas.openxmlformats.org/officeDocument/2006/math">
                    <m:r>
                      <a:rPr lang="en-US" sz="1800" b="0" i="1" smtClean="0">
                        <a:latin typeface="Cambria Math" panose="02040503050406030204" pitchFamily="18" charset="0"/>
                      </a:rPr>
                      <m:t>𝑚</m:t>
                    </m:r>
                    <m:r>
                      <a:rPr lang="en-US" sz="1800" b="0" i="1" smtClean="0">
                        <a:latin typeface="Cambria Math" panose="02040503050406030204" pitchFamily="18" charset="0"/>
                      </a:rPr>
                      <m:t>=10</m:t>
                    </m:r>
                  </m:oMath>
                </a14:m>
                <a:r>
                  <a:rPr lang="en-US" sz="1800" b="0" dirty="0">
                    <a:latin typeface="+mj-lt"/>
                  </a:rPr>
                  <a:t> number of missiles fired</a:t>
                </a:r>
              </a:p>
              <a:p>
                <a:endParaRPr lang="en-US" sz="1800" dirty="0">
                  <a:latin typeface="+mj-lt"/>
                </a:endParaRPr>
              </a:p>
              <a:p>
                <a:pPr marL="0" indent="0">
                  <a:buNone/>
                </a:pPr>
                <a:r>
                  <a:rPr lang="en-US" sz="1800" b="0" dirty="0">
                    <a:latin typeface="+mj-lt"/>
                  </a:rPr>
                  <a:t>The probability of </a:t>
                </a:r>
                <a14:m>
                  <m:oMath xmlns:m="http://schemas.openxmlformats.org/officeDocument/2006/math">
                    <m:r>
                      <a:rPr lang="en-US" sz="1800" b="0" i="1" dirty="0" smtClean="0">
                        <a:latin typeface="Cambria Math" panose="02040503050406030204" pitchFamily="18" charset="0"/>
                      </a:rPr>
                      <m:t>𝑖</m:t>
                    </m:r>
                  </m:oMath>
                </a14:m>
                <a:r>
                  <a:rPr lang="en-US" sz="1800" b="0" dirty="0">
                    <a:latin typeface="+mj-lt"/>
                  </a:rPr>
                  <a:t> aircrafts being </a:t>
                </a:r>
                <a:r>
                  <a:rPr lang="en-US" sz="1800" dirty="0">
                    <a:latin typeface="+mj-lt"/>
                  </a:rPr>
                  <a:t>destroyed in attack</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𝑖</m:t>
                          </m:r>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f>
                            <m:fPr>
                              <m:type m:val="noBar"/>
                              <m:ctrlPr>
                                <a:rPr lang="en-US" sz="1800" b="0" i="1" smtClean="0">
                                  <a:latin typeface="Cambria Math" panose="02040503050406030204" pitchFamily="18" charset="0"/>
                                </a:rPr>
                              </m:ctrlPr>
                            </m:fPr>
                            <m:num>
                              <m:r>
                                <a:rPr lang="en-US" sz="1800" b="0" i="1" smtClean="0">
                                  <a:latin typeface="Cambria Math" panose="02040503050406030204" pitchFamily="18" charset="0"/>
                                </a:rPr>
                                <m:t>𝑚</m:t>
                              </m:r>
                            </m:num>
                            <m:den>
                              <m:r>
                                <a:rPr lang="en-US" sz="1800" b="0" i="1" smtClean="0">
                                  <a:latin typeface="Cambria Math" panose="02040503050406030204" pitchFamily="18" charset="0"/>
                                </a:rPr>
                                <m:t>𝑖</m:t>
                              </m:r>
                            </m:den>
                          </m:f>
                        </m:e>
                      </m:d>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𝑞</m:t>
                          </m:r>
                        </m:e>
                        <m:sup>
                          <m:r>
                            <a:rPr lang="en-US" sz="1800" b="0" i="1" smtClean="0">
                              <a:latin typeface="Cambria Math" panose="02040503050406030204" pitchFamily="18" charset="0"/>
                            </a:rPr>
                            <m:t>𝑖</m:t>
                          </m:r>
                        </m:sup>
                      </m:sSup>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𝑞</m:t>
                              </m:r>
                            </m:e>
                          </m:d>
                        </m:e>
                        <m:sup>
                          <m:r>
                            <a:rPr lang="en-US" sz="1800" b="0" i="1" smtClean="0">
                              <a:latin typeface="Cambria Math" panose="02040503050406030204" pitchFamily="18" charset="0"/>
                            </a:rPr>
                            <m:t>𝑚</m:t>
                          </m:r>
                          <m:r>
                            <a:rPr lang="en-US" sz="1800" b="0" i="1" smtClean="0">
                              <a:latin typeface="Cambria Math" panose="02040503050406030204" pitchFamily="18" charset="0"/>
                            </a:rPr>
                            <m:t>−</m:t>
                          </m:r>
                          <m:r>
                            <a:rPr lang="en-US" sz="1800" b="0" i="1" smtClean="0">
                              <a:latin typeface="Cambria Math" panose="02040503050406030204" pitchFamily="18" charset="0"/>
                            </a:rPr>
                            <m:t>𝑖</m:t>
                          </m:r>
                        </m:sup>
                      </m:sSup>
                    </m:oMath>
                  </m:oMathPara>
                </a14:m>
                <a:endParaRPr lang="en-US" sz="1800" b="0" dirty="0">
                  <a:latin typeface="+mj-lt"/>
                </a:endParaRPr>
              </a:p>
              <a:p>
                <a:pPr marL="0" indent="0">
                  <a:buNone/>
                </a:pPr>
                <a:endParaRPr lang="en-US" sz="1800" dirty="0">
                  <a:latin typeface="+mj-lt"/>
                </a:endParaRPr>
              </a:p>
              <a:p>
                <a:pPr marL="0" indent="0">
                  <a:buNone/>
                </a:pPr>
                <a:r>
                  <a:rPr lang="en-US" sz="1800" dirty="0">
                    <a:latin typeface="+mj-lt"/>
                  </a:rPr>
                  <a:t>That is, </a:t>
                </a:r>
                <a14:m>
                  <m:oMath xmlns:m="http://schemas.openxmlformats.org/officeDocument/2006/math">
                    <m:r>
                      <a:rPr lang="en-US" sz="1800" b="0" i="1" smtClean="0">
                        <a:latin typeface="Cambria Math" panose="02040503050406030204" pitchFamily="18" charset="0"/>
                      </a:rPr>
                      <m:t>𝑋</m:t>
                    </m:r>
                    <m:r>
                      <a:rPr lang="en-US" sz="1800" b="0" i="1" smtClean="0">
                        <a:latin typeface="Cambria Math" panose="02040503050406030204" pitchFamily="18" charset="0"/>
                      </a:rPr>
                      <m:t>~</m:t>
                    </m:r>
                    <m:r>
                      <m:rPr>
                        <m:sty m:val="p"/>
                      </m:rPr>
                      <a:rPr lang="en-US" sz="1800" b="0" i="0" smtClean="0">
                        <a:latin typeface="Cambria Math" panose="02040503050406030204" pitchFamily="18" charset="0"/>
                      </a:rPr>
                      <m:t>Bin</m:t>
                    </m:r>
                    <m:r>
                      <a:rPr lang="en-US" sz="1800" b="0" i="1" smtClean="0">
                        <a:latin typeface="Cambria Math" panose="02040503050406030204" pitchFamily="18" charset="0"/>
                      </a:rPr>
                      <m:t>(</m:t>
                    </m:r>
                    <m:r>
                      <a:rPr lang="en-US" sz="1800" b="0" i="1" smtClean="0">
                        <a:latin typeface="Cambria Math" panose="02040503050406030204" pitchFamily="18" charset="0"/>
                      </a:rPr>
                      <m:t>𝑚</m:t>
                    </m:r>
                    <m:r>
                      <a:rPr lang="en-US" sz="1800" b="0" i="1" smtClean="0">
                        <a:latin typeface="Cambria Math" panose="02040503050406030204" pitchFamily="18" charset="0"/>
                      </a:rPr>
                      <m:t>=10, </m:t>
                    </m:r>
                    <m:r>
                      <a:rPr lang="en-US" sz="1800" b="0" i="1" smtClean="0">
                        <a:latin typeface="Cambria Math" panose="02040503050406030204" pitchFamily="18" charset="0"/>
                      </a:rPr>
                      <m:t>𝑞</m:t>
                    </m:r>
                    <m:r>
                      <a:rPr lang="en-US" sz="1800" b="0" i="1" smtClean="0">
                        <a:latin typeface="Cambria Math" panose="02040503050406030204" pitchFamily="18" charset="0"/>
                      </a:rPr>
                      <m:t>=0.6)</m:t>
                    </m:r>
                  </m:oMath>
                </a14:m>
                <a:r>
                  <a:rPr lang="en-US" sz="1800" b="0" dirty="0">
                    <a:latin typeface="+mj-lt"/>
                  </a:rPr>
                  <a:t>.</a:t>
                </a: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891920" y="1541770"/>
                <a:ext cx="3553990" cy="3828394"/>
              </a:xfrm>
              <a:prstGeom prst="rect">
                <a:avLst/>
              </a:prstGeom>
              <a:blipFill>
                <a:blip r:embed="rId4"/>
                <a:stretch>
                  <a:fillRect l="-1022" t="-633"/>
                </a:stretch>
              </a:blipFill>
            </p:spPr>
            <p:txBody>
              <a:bodyPr/>
              <a:lstStyle/>
              <a:p>
                <a:r>
                  <a:rPr lang="en-US">
                    <a:noFill/>
                  </a:rPr>
                  <a:t> </a:t>
                </a:r>
              </a:p>
            </p:txBody>
          </p:sp>
        </mc:Fallback>
      </mc:AlternateContent>
      <p:sp>
        <p:nvSpPr>
          <p:cNvPr id="9" name="Content Placeholder 2"/>
          <p:cNvSpPr txBox="1">
            <a:spLocks/>
          </p:cNvSpPr>
          <p:nvPr/>
        </p:nvSpPr>
        <p:spPr>
          <a:xfrm>
            <a:off x="4891920" y="5437436"/>
            <a:ext cx="3816657" cy="1238501"/>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800" b="1" u="sng" dirty="0">
              <a:latin typeface="+mj-lt"/>
            </a:endParaRPr>
          </a:p>
        </p:txBody>
      </p:sp>
    </p:spTree>
    <p:extLst>
      <p:ext uri="{BB962C8B-B14F-4D97-AF65-F5344CB8AC3E}">
        <p14:creationId xmlns:p14="http://schemas.microsoft.com/office/powerpoint/2010/main" val="159615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7">
                                            <p:txEl>
                                              <p:pRg st="1" end="1"/>
                                            </p:txEl>
                                          </p:spTgt>
                                        </p:tgtEl>
                                        <p:attrNameLst>
                                          <p:attrName>style.color</p:attrName>
                                        </p:attrNameLst>
                                      </p:cBhvr>
                                      <p:to>
                                        <a:schemeClr val="accent2"/>
                                      </p:to>
                                    </p:animClr>
                                    <p:animClr clrSpc="rgb" dir="cw">
                                      <p:cBhvr>
                                        <p:cTn id="7" dur="500" fill="hold"/>
                                        <p:tgtEl>
                                          <p:spTgt spid="7">
                                            <p:txEl>
                                              <p:pRg st="1" end="1"/>
                                            </p:txEl>
                                          </p:spTgt>
                                        </p:tgtEl>
                                        <p:attrNameLst>
                                          <p:attrName>fillcolor</p:attrName>
                                        </p:attrNameLst>
                                      </p:cBhvr>
                                      <p:to>
                                        <a:schemeClr val="accent2"/>
                                      </p:to>
                                    </p:animClr>
                                    <p:set>
                                      <p:cBhvr>
                                        <p:cTn id="8" dur="500" fill="hold"/>
                                        <p:tgtEl>
                                          <p:spTgt spid="7">
                                            <p:txEl>
                                              <p:pRg st="1" end="1"/>
                                            </p:txEl>
                                          </p:spTgt>
                                        </p:tgtEl>
                                        <p:attrNameLst>
                                          <p:attrName>fill.type</p:attrName>
                                        </p:attrNameLst>
                                      </p:cBhvr>
                                      <p:to>
                                        <p:strVal val="solid"/>
                                      </p:to>
                                    </p:set>
                                    <p:set>
                                      <p:cBhvr>
                                        <p:cTn id="9" dur="500" fill="hold"/>
                                        <p:tgtEl>
                                          <p:spTgt spid="7">
                                            <p:txEl>
                                              <p:pRg st="1" end="1"/>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7">
                                            <p:txEl>
                                              <p:pRg st="5" end="5"/>
                                            </p:txEl>
                                          </p:spTgt>
                                        </p:tgtEl>
                                        <p:attrNameLst>
                                          <p:attrName>style.color</p:attrName>
                                        </p:attrNameLst>
                                      </p:cBhvr>
                                      <p:to>
                                        <a:schemeClr val="accent2"/>
                                      </p:to>
                                    </p:animClr>
                                    <p:animClr clrSpc="rgb" dir="cw">
                                      <p:cBhvr>
                                        <p:cTn id="12" dur="500" fill="hold"/>
                                        <p:tgtEl>
                                          <p:spTgt spid="7">
                                            <p:txEl>
                                              <p:pRg st="5" end="5"/>
                                            </p:txEl>
                                          </p:spTgt>
                                        </p:tgtEl>
                                        <p:attrNameLst>
                                          <p:attrName>fillcolor</p:attrName>
                                        </p:attrNameLst>
                                      </p:cBhvr>
                                      <p:to>
                                        <a:schemeClr val="accent2"/>
                                      </p:to>
                                    </p:animClr>
                                    <p:set>
                                      <p:cBhvr>
                                        <p:cTn id="13" dur="500" fill="hold"/>
                                        <p:tgtEl>
                                          <p:spTgt spid="7">
                                            <p:txEl>
                                              <p:pRg st="5" end="5"/>
                                            </p:txEl>
                                          </p:spTgt>
                                        </p:tgtEl>
                                        <p:attrNameLst>
                                          <p:attrName>fill.type</p:attrName>
                                        </p:attrNameLst>
                                      </p:cBhvr>
                                      <p:to>
                                        <p:strVal val="solid"/>
                                      </p:to>
                                    </p:set>
                                    <p:set>
                                      <p:cBhvr>
                                        <p:cTn id="14" dur="500" fill="hold"/>
                                        <p:tgtEl>
                                          <p:spTgt spid="7">
                                            <p:txEl>
                                              <p:pRg st="5" end="5"/>
                                            </p:txEl>
                                          </p:spTgt>
                                        </p:tgtEl>
                                        <p:attrNameLst>
                                          <p:attrName>fill.on</p:attrName>
                                        </p:attrNameLst>
                                      </p:cBhvr>
                                      <p:to>
                                        <p:strVal val="true"/>
                                      </p:to>
                                    </p:set>
                                  </p:childTnLst>
                                </p:cTn>
                              </p:par>
                              <p:par>
                                <p:cTn id="15" presetID="42" presetClass="entr" presetSubtype="0" fill="hold"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1000"/>
                                        <p:tgtEl>
                                          <p:spTgt spid="8">
                                            <p:txEl>
                                              <p:pRg st="0" end="0"/>
                                            </p:txEl>
                                          </p:spTgt>
                                        </p:tgtEl>
                                      </p:cBhvr>
                                    </p:animEffect>
                                    <p:anim calcmode="lin" valueType="num">
                                      <p:cBhvr>
                                        <p:cTn id="1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fade">
                                      <p:cBhvr>
                                        <p:cTn id="22" dur="1000"/>
                                        <p:tgtEl>
                                          <p:spTgt spid="8">
                                            <p:txEl>
                                              <p:pRg st="1" end="1"/>
                                            </p:txEl>
                                          </p:spTgt>
                                        </p:tgtEl>
                                      </p:cBhvr>
                                    </p:animEffect>
                                    <p:anim calcmode="lin" valueType="num">
                                      <p:cBhvr>
                                        <p:cTn id="2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fade">
                                      <p:cBhvr>
                                        <p:cTn id="34" dur="1000"/>
                                        <p:tgtEl>
                                          <p:spTgt spid="8">
                                            <p:txEl>
                                              <p:pRg st="4" end="4"/>
                                            </p:txEl>
                                          </p:spTgt>
                                        </p:tgtEl>
                                      </p:cBhvr>
                                    </p:animEffect>
                                    <p:anim calcmode="lin" valueType="num">
                                      <p:cBhvr>
                                        <p:cTn id="3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animEffect transition="in" filter="fade">
                                      <p:cBhvr>
                                        <p:cTn id="39" dur="1000"/>
                                        <p:tgtEl>
                                          <p:spTgt spid="8">
                                            <p:txEl>
                                              <p:pRg st="5" end="5"/>
                                            </p:txEl>
                                          </p:spTgt>
                                        </p:tgtEl>
                                      </p:cBhvr>
                                    </p:animEffect>
                                    <p:anim calcmode="lin" valueType="num">
                                      <p:cBhvr>
                                        <p:cTn id="40"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8">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8">
                                            <p:txEl>
                                              <p:pRg st="7" end="7"/>
                                            </p:txEl>
                                          </p:spTgt>
                                        </p:tgtEl>
                                        <p:attrNameLst>
                                          <p:attrName>style.visibility</p:attrName>
                                        </p:attrNameLst>
                                      </p:cBhvr>
                                      <p:to>
                                        <p:strVal val="visible"/>
                                      </p:to>
                                    </p:set>
                                    <p:animEffect transition="in" filter="fade">
                                      <p:cBhvr>
                                        <p:cTn id="44" dur="1000"/>
                                        <p:tgtEl>
                                          <p:spTgt spid="8">
                                            <p:txEl>
                                              <p:pRg st="7" end="7"/>
                                            </p:txEl>
                                          </p:spTgt>
                                        </p:tgtEl>
                                      </p:cBhvr>
                                    </p:animEffect>
                                    <p:anim calcmode="lin" valueType="num">
                                      <p:cBhvr>
                                        <p:cTn id="45"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8">
                                            <p:txEl>
                                              <p:pRg st="7" end="7"/>
                                            </p:txEl>
                                          </p:spTgt>
                                        </p:tgtEl>
                                        <p:attrNameLst>
                                          <p:attrName>ppt_y</p:attrName>
                                        </p:attrNameLst>
                                      </p:cBhvr>
                                      <p:tavLst>
                                        <p:tav tm="0">
                                          <p:val>
                                            <p:strVal val="#ppt_y+.1"/>
                                          </p:val>
                                        </p:tav>
                                        <p:tav tm="100000">
                                          <p:val>
                                            <p:strVal val="#ppt_y"/>
                                          </p:val>
                                        </p:tav>
                                      </p:tavLst>
                                    </p:anim>
                                  </p:childTnLst>
                                </p:cTn>
                              </p:par>
                              <p:par>
                                <p:cTn id="47" presetID="19" presetClass="emph" presetSubtype="0" fill="hold" nodeType="withEffect">
                                  <p:stCondLst>
                                    <p:cond delay="0"/>
                                  </p:stCondLst>
                                  <p:childTnLst>
                                    <p:animClr clrSpc="rgb" dir="cw">
                                      <p:cBhvr override="childStyle">
                                        <p:cTn id="48" dur="500" fill="hold"/>
                                        <p:tgtEl>
                                          <p:spTgt spid="7">
                                            <p:txEl>
                                              <p:pRg st="3" end="3"/>
                                            </p:txEl>
                                          </p:spTgt>
                                        </p:tgtEl>
                                        <p:attrNameLst>
                                          <p:attrName>style.color</p:attrName>
                                        </p:attrNameLst>
                                      </p:cBhvr>
                                      <p:to>
                                        <a:schemeClr val="accent2"/>
                                      </p:to>
                                    </p:animClr>
                                    <p:animClr clrSpc="rgb" dir="cw">
                                      <p:cBhvr>
                                        <p:cTn id="49" dur="500" fill="hold"/>
                                        <p:tgtEl>
                                          <p:spTgt spid="7">
                                            <p:txEl>
                                              <p:pRg st="3" end="3"/>
                                            </p:txEl>
                                          </p:spTgt>
                                        </p:tgtEl>
                                        <p:attrNameLst>
                                          <p:attrName>fillcolor</p:attrName>
                                        </p:attrNameLst>
                                      </p:cBhvr>
                                      <p:to>
                                        <a:schemeClr val="accent2"/>
                                      </p:to>
                                    </p:animClr>
                                    <p:set>
                                      <p:cBhvr>
                                        <p:cTn id="50" dur="500" fill="hold"/>
                                        <p:tgtEl>
                                          <p:spTgt spid="7">
                                            <p:txEl>
                                              <p:pRg st="3" end="3"/>
                                            </p:txEl>
                                          </p:spTgt>
                                        </p:tgtEl>
                                        <p:attrNameLst>
                                          <p:attrName>fill.type</p:attrName>
                                        </p:attrNameLst>
                                      </p:cBhvr>
                                      <p:to>
                                        <p:strVal val="solid"/>
                                      </p:to>
                                    </p:set>
                                    <p:set>
                                      <p:cBhvr>
                                        <p:cTn id="51" dur="500" fill="hold"/>
                                        <p:tgtEl>
                                          <p:spTgt spid="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1: Ask the question. </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8" y="1536088"/>
                <a:ext cx="4087505" cy="4387040"/>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Variables:</a:t>
                </a:r>
              </a:p>
              <a:p>
                <a:pPr marL="0" indent="0">
                  <a:buFont typeface="Arial"/>
                  <a:buNone/>
                </a:pPr>
                <a14:m>
                  <m:oMath xmlns:m="http://schemas.openxmlformats.org/officeDocument/2006/math">
                    <m:r>
                      <a:rPr lang="en-US" sz="1800" b="0" i="1" smtClean="0">
                        <a:latin typeface="Cambria Math" panose="02040503050406030204" pitchFamily="18" charset="0"/>
                      </a:rPr>
                      <m:t>𝑁</m:t>
                    </m:r>
                  </m:oMath>
                </a14:m>
                <a:r>
                  <a:rPr lang="en-US" sz="1800" i="1" dirty="0">
                    <a:latin typeface="+mj-lt"/>
                  </a:rPr>
                  <a:t> – </a:t>
                </a:r>
                <a:r>
                  <a:rPr lang="en-US" sz="1800" dirty="0">
                    <a:latin typeface="+mj-lt"/>
                  </a:rPr>
                  <a:t>number of bombers sent</a:t>
                </a:r>
              </a:p>
              <a:p>
                <a:pPr marL="0" indent="0">
                  <a:buNone/>
                </a:pPr>
                <a14:m>
                  <m:oMath xmlns:m="http://schemas.openxmlformats.org/officeDocument/2006/math">
                    <m:r>
                      <a:rPr lang="en-US" sz="1800" i="1" smtClean="0">
                        <a:latin typeface="Cambria Math" panose="02040503050406030204" pitchFamily="18" charset="0"/>
                      </a:rPr>
                      <m:t>𝑚</m:t>
                    </m:r>
                  </m:oMath>
                </a14:m>
                <a:r>
                  <a:rPr lang="en-US" sz="1800" i="1" dirty="0">
                    <a:latin typeface="+mj-lt"/>
                  </a:rPr>
                  <a:t> – </a:t>
                </a:r>
                <a:r>
                  <a:rPr lang="en-US" sz="1800" dirty="0">
                    <a:latin typeface="+mj-lt"/>
                  </a:rPr>
                  <a:t>number of missiles fired</a:t>
                </a:r>
              </a:p>
              <a:p>
                <a:pPr marL="0" indent="0">
                  <a:buNone/>
                </a:pPr>
                <a14:m>
                  <m:oMath xmlns:m="http://schemas.openxmlformats.org/officeDocument/2006/math">
                    <m:r>
                      <a:rPr lang="en-US" sz="1800" i="1" smtClean="0">
                        <a:solidFill>
                          <a:schemeClr val="tx1"/>
                        </a:solidFill>
                        <a:latin typeface="Cambria Math" panose="02040503050406030204" pitchFamily="18" charset="0"/>
                      </a:rPr>
                      <m:t>𝑝</m:t>
                    </m:r>
                  </m:oMath>
                </a14:m>
                <a:r>
                  <a:rPr lang="en-US" sz="1800" i="1" dirty="0">
                    <a:solidFill>
                      <a:schemeClr val="tx1"/>
                    </a:solidFill>
                    <a:latin typeface="+mj-lt"/>
                  </a:rPr>
                  <a:t> – </a:t>
                </a:r>
                <a:r>
                  <a:rPr lang="en-US" sz="1800" dirty="0">
                    <a:solidFill>
                      <a:schemeClr val="tx1"/>
                    </a:solidFill>
                    <a:latin typeface="+mj-lt"/>
                  </a:rPr>
                  <a:t>probability 1 bomber can destroy target</a:t>
                </a:r>
              </a:p>
              <a:p>
                <a:pPr marL="0" indent="0">
                  <a:buNone/>
                </a:pPr>
                <a14:m>
                  <m:oMath xmlns:m="http://schemas.openxmlformats.org/officeDocument/2006/math">
                    <m:r>
                      <a:rPr lang="en-US" sz="1800" b="0" i="1" dirty="0" smtClean="0">
                        <a:solidFill>
                          <a:schemeClr val="tx1"/>
                        </a:solidFill>
                        <a:latin typeface="Cambria Math" panose="02040503050406030204" pitchFamily="18" charset="0"/>
                      </a:rPr>
                      <m:t>𝑞</m:t>
                    </m:r>
                  </m:oMath>
                </a14:m>
                <a:r>
                  <a:rPr lang="en-US" sz="1800" i="1" dirty="0">
                    <a:solidFill>
                      <a:schemeClr val="tx1"/>
                    </a:solidFill>
                  </a:rPr>
                  <a:t> – </a:t>
                </a:r>
                <a:r>
                  <a:rPr lang="en-US" sz="1800" dirty="0">
                    <a:solidFill>
                      <a:schemeClr val="tx1"/>
                    </a:solidFill>
                  </a:rPr>
                  <a:t>probability 1 missile can disable bomber</a:t>
                </a:r>
                <a:endParaRPr lang="en-US" sz="1800" dirty="0">
                  <a:solidFill>
                    <a:schemeClr val="tx1"/>
                  </a:solidFill>
                  <a:latin typeface="+mj-lt"/>
                </a:endParaRPr>
              </a:p>
              <a:p>
                <a:pPr marL="0" indent="0">
                  <a:buNone/>
                </a:pPr>
                <a14:m>
                  <m:oMath xmlns:m="http://schemas.openxmlformats.org/officeDocument/2006/math">
                    <m:r>
                      <a:rPr lang="en-US" sz="1800" i="1" dirty="0" smtClean="0">
                        <a:solidFill>
                          <a:schemeClr val="tx1"/>
                        </a:solidFill>
                        <a:latin typeface="Cambria Math" panose="02040503050406030204" pitchFamily="18" charset="0"/>
                      </a:rPr>
                      <m:t>𝑋</m:t>
                    </m:r>
                  </m:oMath>
                </a14:m>
                <a:r>
                  <a:rPr lang="en-US" sz="1800" i="1" dirty="0">
                    <a:solidFill>
                      <a:schemeClr val="tx1"/>
                    </a:solidFill>
                  </a:rPr>
                  <a:t> – </a:t>
                </a:r>
                <a:r>
                  <a:rPr lang="en-US" sz="1800" dirty="0">
                    <a:solidFill>
                      <a:schemeClr val="tx1"/>
                    </a:solidFill>
                  </a:rPr>
                  <a:t>number of bombers disabled in an attack</a:t>
                </a:r>
              </a:p>
              <a:p>
                <a:pPr marL="0" indent="0">
                  <a:buNone/>
                </a:pPr>
                <a14:m>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𝑃</m:t>
                        </m:r>
                      </m:e>
                      <m:sub>
                        <m:r>
                          <a:rPr lang="en-US" sz="1800" b="0" i="1" smtClean="0">
                            <a:solidFill>
                              <a:schemeClr val="tx1"/>
                            </a:solidFill>
                            <a:latin typeface="Cambria Math" panose="02040503050406030204" pitchFamily="18" charset="0"/>
                          </a:rPr>
                          <m:t>𝑖</m:t>
                        </m:r>
                      </m:sub>
                    </m:sSub>
                  </m:oMath>
                </a14:m>
                <a:r>
                  <a:rPr lang="en-US" sz="1800" dirty="0">
                    <a:solidFill>
                      <a:schemeClr val="tx1"/>
                    </a:solidFill>
                  </a:rPr>
                  <a:t> </a:t>
                </a:r>
                <a:r>
                  <a:rPr lang="en-US" sz="1800" i="1" dirty="0"/>
                  <a:t>– </a:t>
                </a:r>
                <a:r>
                  <a:rPr lang="en-US" sz="1800" dirty="0"/>
                  <a:t>probability of mission success given </a:t>
                </a:r>
                <a14:m>
                  <m:oMath xmlns:m="http://schemas.openxmlformats.org/officeDocument/2006/math">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𝑖</m:t>
                    </m:r>
                  </m:oMath>
                </a14:m>
                <a:endParaRPr lang="en-US" sz="1800" dirty="0">
                  <a:solidFill>
                    <a:schemeClr val="tx1"/>
                  </a:solidFill>
                </a:endParaRPr>
              </a:p>
              <a:p>
                <a:pPr marL="0" indent="0">
                  <a:buNone/>
                </a:pPr>
                <a14:m>
                  <m:oMath xmlns:m="http://schemas.openxmlformats.org/officeDocument/2006/math">
                    <m:r>
                      <a:rPr lang="en-US" sz="1800" b="0" i="1" smtClean="0">
                        <a:solidFill>
                          <a:schemeClr val="tx1"/>
                        </a:solidFill>
                        <a:latin typeface="Cambria Math" panose="02040503050406030204" pitchFamily="18" charset="0"/>
                      </a:rPr>
                      <m:t>𝑆</m:t>
                    </m:r>
                  </m:oMath>
                </a14:m>
                <a:r>
                  <a:rPr lang="en-US" sz="1800" i="1" dirty="0"/>
                  <a:t> – </a:t>
                </a:r>
                <a:r>
                  <a:rPr lang="en-US" sz="1800" dirty="0"/>
                  <a:t>overall probability of mission success</a:t>
                </a:r>
                <a:endParaRPr lang="en-US" sz="1800" dirty="0">
                  <a:solidFill>
                    <a:schemeClr val="tx1"/>
                  </a:solidFill>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8" y="1536088"/>
                <a:ext cx="4087505" cy="4387040"/>
              </a:xfrm>
              <a:prstGeom prst="rect">
                <a:avLst/>
              </a:prstGeom>
              <a:blipFill>
                <a:blip r:embed="rId3"/>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891920" y="1541770"/>
                <a:ext cx="3794880" cy="165863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en-US" sz="1800" dirty="0"/>
                  <a:t>The overall probability of mission success if given by</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m:t>
                      </m:r>
                      <m:r>
                        <a:rPr lang="en-US" sz="1800" b="0" i="1" smtClean="0">
                          <a:latin typeface="Cambria Math" panose="02040503050406030204" pitchFamily="18" charset="0"/>
                        </a:rPr>
                        <m:t>=</m:t>
                      </m:r>
                      <m:nary>
                        <m:naryPr>
                          <m:chr m:val="∑"/>
                          <m:limLoc m:val="subSup"/>
                          <m:ctrlPr>
                            <a:rPr lang="en-US" sz="1800" b="0" i="1" smtClean="0">
                              <a:latin typeface="Cambria Math" panose="02040503050406030204" pitchFamily="18" charset="0"/>
                            </a:rPr>
                          </m:ctrlPr>
                        </m:naryPr>
                        <m:sub>
                          <m:r>
                            <m:rPr>
                              <m:brk m:alnAt="25"/>
                            </m:rPr>
                            <a:rPr lang="en-US" sz="1800" b="0" i="1" smtClean="0">
                              <a:latin typeface="Cambria Math" panose="02040503050406030204" pitchFamily="18" charset="0"/>
                            </a:rPr>
                            <m:t>𝑖</m:t>
                          </m:r>
                          <m:r>
                            <a:rPr lang="en-US" sz="1800" b="0" i="1" smtClean="0">
                              <a:latin typeface="Cambria Math" panose="02040503050406030204" pitchFamily="18" charset="0"/>
                            </a:rPr>
                            <m:t>=0</m:t>
                          </m:r>
                        </m:sub>
                        <m:sup>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𝑚</m:t>
                          </m:r>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e>
                      </m:nary>
                    </m:oMath>
                  </m:oMathPara>
                </a14:m>
                <a:endParaRPr lang="en-US" sz="1800" b="0" dirty="0">
                  <a:latin typeface="+mj-lt"/>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891920" y="1541770"/>
                <a:ext cx="3794880" cy="1658630"/>
              </a:xfrm>
              <a:prstGeom prst="rect">
                <a:avLst/>
              </a:prstGeom>
              <a:blipFill>
                <a:blip r:embed="rId4"/>
                <a:stretch>
                  <a:fillRect l="-957"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891920" y="3429000"/>
                <a:ext cx="3816657" cy="324693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Objective</a:t>
                </a:r>
              </a:p>
              <a:p>
                <a:pPr marL="0" indent="0">
                  <a:buFont typeface="Arial"/>
                  <a:buNone/>
                </a:pPr>
                <a:r>
                  <a:rPr lang="en-US" sz="1800" dirty="0">
                    <a:latin typeface="+mj-lt"/>
                  </a:rPr>
                  <a:t>Find the smallest number </a:t>
                </a:r>
                <a14:m>
                  <m:oMath xmlns:m="http://schemas.openxmlformats.org/officeDocument/2006/math">
                    <m:r>
                      <a:rPr lang="en-US" sz="1800" b="0" i="1" smtClean="0">
                        <a:latin typeface="Cambria Math" panose="02040503050406030204" pitchFamily="18" charset="0"/>
                      </a:rPr>
                      <m:t>𝑁</m:t>
                    </m:r>
                  </m:oMath>
                </a14:m>
                <a:r>
                  <a:rPr lang="en-US" sz="1800" dirty="0">
                    <a:latin typeface="+mj-lt"/>
                  </a:rPr>
                  <a:t> that guarantees mission success. We will say a guarantee is probability of success greater than 99%.</a:t>
                </a:r>
              </a:p>
              <a:p>
                <a:pPr marL="0" indent="0">
                  <a:buFont typeface="Arial"/>
                  <a:buNone/>
                </a:pPr>
                <a:endParaRPr lang="en-US" sz="1800" dirty="0">
                  <a:latin typeface="+mj-lt"/>
                </a:endParaRPr>
              </a:p>
              <a:p>
                <a:pPr marL="0" indent="0">
                  <a:buFont typeface="Arial"/>
                  <a:buNone/>
                </a:pPr>
                <a:r>
                  <a:rPr lang="en-US" sz="1800" dirty="0">
                    <a:latin typeface="+mj-lt"/>
                  </a:rPr>
                  <a:t>Find the minimum </a:t>
                </a:r>
                <a14:m>
                  <m:oMath xmlns:m="http://schemas.openxmlformats.org/officeDocument/2006/math">
                    <m:r>
                      <a:rPr lang="en-US" sz="1800" i="1" dirty="0" smtClean="0">
                        <a:latin typeface="Cambria Math" panose="02040503050406030204" pitchFamily="18" charset="0"/>
                      </a:rPr>
                      <m:t>𝑁</m:t>
                    </m:r>
                  </m:oMath>
                </a14:m>
                <a:r>
                  <a:rPr lang="en-US" sz="1800" dirty="0">
                    <a:latin typeface="+mj-lt"/>
                  </a:rPr>
                  <a:t> such that </a:t>
                </a:r>
                <a:br>
                  <a:rPr lang="en-US" sz="1800" dirty="0">
                    <a:latin typeface="+mj-lt"/>
                  </a:rPr>
                </a:b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𝑆</m:t>
                      </m:r>
                      <m:r>
                        <a:rPr lang="en-US" sz="1800" i="1" dirty="0" smtClean="0">
                          <a:latin typeface="Cambria Math" panose="02040503050406030204" pitchFamily="18" charset="0"/>
                        </a:rPr>
                        <m:t> &gt; 0.99</m:t>
                      </m:r>
                    </m:oMath>
                  </m:oMathPara>
                </a14:m>
                <a:endParaRPr lang="en-US" sz="1800" dirty="0">
                  <a:latin typeface="+mj-lt"/>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891920" y="3429000"/>
                <a:ext cx="3816657" cy="3246937"/>
              </a:xfrm>
              <a:prstGeom prst="rect">
                <a:avLst/>
              </a:prstGeom>
              <a:blipFill>
                <a:blip r:embed="rId5"/>
                <a:stretch>
                  <a:fillRect l="-951" t="-746"/>
                </a:stretch>
              </a:blipFill>
            </p:spPr>
            <p:txBody>
              <a:bodyPr/>
              <a:lstStyle/>
              <a:p>
                <a:r>
                  <a:rPr lang="en-US">
                    <a:noFill/>
                  </a:rPr>
                  <a:t> </a:t>
                </a:r>
              </a:p>
            </p:txBody>
          </p:sp>
        </mc:Fallback>
      </mc:AlternateContent>
    </p:spTree>
    <p:extLst>
      <p:ext uri="{BB962C8B-B14F-4D97-AF65-F5344CB8AC3E}">
        <p14:creationId xmlns:p14="http://schemas.microsoft.com/office/powerpoint/2010/main" val="250119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7">
                                            <p:txEl>
                                              <p:pRg st="1" end="1"/>
                                            </p:txEl>
                                          </p:spTgt>
                                        </p:tgtEl>
                                        <p:attrNameLst>
                                          <p:attrName>style.color</p:attrName>
                                        </p:attrNameLst>
                                      </p:cBhvr>
                                      <p:to>
                                        <a:schemeClr val="accent2"/>
                                      </p:to>
                                    </p:animClr>
                                    <p:animClr clrSpc="rgb" dir="cw">
                                      <p:cBhvr>
                                        <p:cTn id="7" dur="500" fill="hold"/>
                                        <p:tgtEl>
                                          <p:spTgt spid="7">
                                            <p:txEl>
                                              <p:pRg st="1" end="1"/>
                                            </p:txEl>
                                          </p:spTgt>
                                        </p:tgtEl>
                                        <p:attrNameLst>
                                          <p:attrName>fillcolor</p:attrName>
                                        </p:attrNameLst>
                                      </p:cBhvr>
                                      <p:to>
                                        <a:schemeClr val="accent2"/>
                                      </p:to>
                                    </p:animClr>
                                    <p:set>
                                      <p:cBhvr>
                                        <p:cTn id="8" dur="500" fill="hold"/>
                                        <p:tgtEl>
                                          <p:spTgt spid="7">
                                            <p:txEl>
                                              <p:pRg st="1" end="1"/>
                                            </p:txEl>
                                          </p:spTgt>
                                        </p:tgtEl>
                                        <p:attrNameLst>
                                          <p:attrName>fill.type</p:attrName>
                                        </p:attrNameLst>
                                      </p:cBhvr>
                                      <p:to>
                                        <p:strVal val="solid"/>
                                      </p:to>
                                    </p:set>
                                    <p:set>
                                      <p:cBhvr>
                                        <p:cTn id="9" dur="500" fill="hold"/>
                                        <p:tgtEl>
                                          <p:spTgt spid="7">
                                            <p:txEl>
                                              <p:pRg st="1" end="1"/>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7">
                                            <p:txEl>
                                              <p:pRg st="5" end="5"/>
                                            </p:txEl>
                                          </p:spTgt>
                                        </p:tgtEl>
                                        <p:attrNameLst>
                                          <p:attrName>style.color</p:attrName>
                                        </p:attrNameLst>
                                      </p:cBhvr>
                                      <p:to>
                                        <a:schemeClr val="accent2"/>
                                      </p:to>
                                    </p:animClr>
                                    <p:animClr clrSpc="rgb" dir="cw">
                                      <p:cBhvr>
                                        <p:cTn id="12" dur="500" fill="hold"/>
                                        <p:tgtEl>
                                          <p:spTgt spid="7">
                                            <p:txEl>
                                              <p:pRg st="5" end="5"/>
                                            </p:txEl>
                                          </p:spTgt>
                                        </p:tgtEl>
                                        <p:attrNameLst>
                                          <p:attrName>fillcolor</p:attrName>
                                        </p:attrNameLst>
                                      </p:cBhvr>
                                      <p:to>
                                        <a:schemeClr val="accent2"/>
                                      </p:to>
                                    </p:animClr>
                                    <p:set>
                                      <p:cBhvr>
                                        <p:cTn id="13" dur="500" fill="hold"/>
                                        <p:tgtEl>
                                          <p:spTgt spid="7">
                                            <p:txEl>
                                              <p:pRg st="5" end="5"/>
                                            </p:txEl>
                                          </p:spTgt>
                                        </p:tgtEl>
                                        <p:attrNameLst>
                                          <p:attrName>fill.type</p:attrName>
                                        </p:attrNameLst>
                                      </p:cBhvr>
                                      <p:to>
                                        <p:strVal val="solid"/>
                                      </p:to>
                                    </p:set>
                                    <p:set>
                                      <p:cBhvr>
                                        <p:cTn id="14" dur="500" fill="hold"/>
                                        <p:tgtEl>
                                          <p:spTgt spid="7">
                                            <p:txEl>
                                              <p:pRg st="5" end="5"/>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7">
                                            <p:txEl>
                                              <p:pRg st="3" end="3"/>
                                            </p:txEl>
                                          </p:spTgt>
                                        </p:tgtEl>
                                        <p:attrNameLst>
                                          <p:attrName>style.color</p:attrName>
                                        </p:attrNameLst>
                                      </p:cBhvr>
                                      <p:to>
                                        <a:schemeClr val="accent2"/>
                                      </p:to>
                                    </p:animClr>
                                    <p:animClr clrSpc="rgb" dir="cw">
                                      <p:cBhvr>
                                        <p:cTn id="17" dur="500" fill="hold"/>
                                        <p:tgtEl>
                                          <p:spTgt spid="7">
                                            <p:txEl>
                                              <p:pRg st="3" end="3"/>
                                            </p:txEl>
                                          </p:spTgt>
                                        </p:tgtEl>
                                        <p:attrNameLst>
                                          <p:attrName>fillcolor</p:attrName>
                                        </p:attrNameLst>
                                      </p:cBhvr>
                                      <p:to>
                                        <a:schemeClr val="accent2"/>
                                      </p:to>
                                    </p:animClr>
                                    <p:set>
                                      <p:cBhvr>
                                        <p:cTn id="18" dur="500" fill="hold"/>
                                        <p:tgtEl>
                                          <p:spTgt spid="7">
                                            <p:txEl>
                                              <p:pRg st="3" end="3"/>
                                            </p:txEl>
                                          </p:spTgt>
                                        </p:tgtEl>
                                        <p:attrNameLst>
                                          <p:attrName>fill.type</p:attrName>
                                        </p:attrNameLst>
                                      </p:cBhvr>
                                      <p:to>
                                        <p:strVal val="solid"/>
                                      </p:to>
                                    </p:set>
                                    <p:set>
                                      <p:cBhvr>
                                        <p:cTn id="19" dur="500" fill="hold"/>
                                        <p:tgtEl>
                                          <p:spTgt spid="7">
                                            <p:txEl>
                                              <p:pRg st="3" end="3"/>
                                            </p:txEl>
                                          </p:spTgt>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1000"/>
                                        <p:tgtEl>
                                          <p:spTgt spid="8">
                                            <p:txEl>
                                              <p:pRg st="0" end="0"/>
                                            </p:txEl>
                                          </p:spTgt>
                                        </p:tgtEl>
                                      </p:cBhvr>
                                    </p:animEffect>
                                    <p:anim calcmode="lin" valueType="num">
                                      <p:cBhvr>
                                        <p:cTn id="2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3191</TotalTime>
  <Words>1864</Words>
  <Application>Microsoft Office PowerPoint</Application>
  <PresentationFormat>On-screen Show (4:3)</PresentationFormat>
  <Paragraphs>232</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Cambria Math</vt:lpstr>
      <vt:lpstr>Office Theme</vt:lpstr>
      <vt:lpstr>Analytic Simulation</vt:lpstr>
      <vt:lpstr>Overview</vt:lpstr>
      <vt:lpstr>Problem: Bombing Runs</vt:lpstr>
      <vt:lpstr>Step 1: Ask the question. </vt:lpstr>
      <vt:lpstr>Step 1: Ask the question. </vt:lpstr>
      <vt:lpstr>Step 1: Ask the question. </vt:lpstr>
      <vt:lpstr>Step 1: Ask the question. </vt:lpstr>
      <vt:lpstr>Step 1: Ask the question. </vt:lpstr>
      <vt:lpstr>Step 1: Ask the question. </vt:lpstr>
      <vt:lpstr>Step 1: Ask the question. </vt:lpstr>
      <vt:lpstr>Step 2: Select the modeling approach</vt:lpstr>
      <vt:lpstr>Step 3: Formulate the model</vt:lpstr>
      <vt:lpstr>Step 4: Solve the Problem (Pseudo-Code)</vt:lpstr>
      <vt:lpstr>Step 4: Solve the Problem (Pseudo-Code)</vt:lpstr>
      <vt:lpstr>Step 5: Answer the question</vt:lpstr>
      <vt:lpstr>Sensitivity: Parameter p</vt:lpstr>
      <vt:lpstr>Sensitivity: Parameter S</vt:lpstr>
      <vt:lpstr>Sensitivity: Parameter m</vt:lpstr>
      <vt:lpstr>Robustness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Jeremy Becnel</dc:creator>
  <cp:lastModifiedBy>Jeremy Becnel</cp:lastModifiedBy>
  <cp:revision>2</cp:revision>
  <dcterms:created xsi:type="dcterms:W3CDTF">2019-04-01T20:23:57Z</dcterms:created>
  <dcterms:modified xsi:type="dcterms:W3CDTF">2019-04-19T02:12:12Z</dcterms:modified>
</cp:coreProperties>
</file>