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4" r:id="rId6"/>
    <p:sldId id="389" r:id="rId7"/>
    <p:sldId id="393" r:id="rId8"/>
    <p:sldId id="277" r:id="rId9"/>
    <p:sldId id="395" r:id="rId10"/>
    <p:sldId id="278" r:id="rId11"/>
    <p:sldId id="268" r:id="rId12"/>
    <p:sldId id="281" r:id="rId13"/>
    <p:sldId id="270" r:id="rId14"/>
    <p:sldId id="391" r:id="rId15"/>
    <p:sldId id="392" r:id="rId16"/>
    <p:sldId id="3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S::urn:spo:anon#d144ad12c4992cc705ab77d8a3be3e7ede14d07c0aedda17e5a40b718278964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AC024-BA49-4A6E-AEA4-25CC02B2CA43}" v="1" dt="2023-04-27T01:14:46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144ad12c4992cc705ab77d8a3be3e7ede14d07c0aedda17e5a40b7182789646::" providerId="AD" clId="Web-{8A2973D9-7D0C-2EF7-22FB-5044A0AAE1F1}"/>
    <pc:docChg chg="modSld">
      <pc:chgData name="Guest User" userId="S::urn:spo:anon#d144ad12c4992cc705ab77d8a3be3e7ede14d07c0aedda17e5a40b7182789646::" providerId="AD" clId="Web-{8A2973D9-7D0C-2EF7-22FB-5044A0AAE1F1}" dt="2021-07-02T01:05:03.053" v="5" actId="20577"/>
      <pc:docMkLst>
        <pc:docMk/>
      </pc:docMkLst>
      <pc:sldChg chg="modSp">
        <pc:chgData name="Guest User" userId="S::urn:spo:anon#d144ad12c4992cc705ab77d8a3be3e7ede14d07c0aedda17e5a40b7182789646::" providerId="AD" clId="Web-{8A2973D9-7D0C-2EF7-22FB-5044A0AAE1F1}" dt="2021-07-02T01:05:03.053" v="5" actId="20577"/>
        <pc:sldMkLst>
          <pc:docMk/>
          <pc:sldMk cId="3891345585" sldId="270"/>
        </pc:sldMkLst>
        <pc:spChg chg="mod">
          <ac:chgData name="Guest User" userId="S::urn:spo:anon#d144ad12c4992cc705ab77d8a3be3e7ede14d07c0aedda17e5a40b7182789646::" providerId="AD" clId="Web-{8A2973D9-7D0C-2EF7-22FB-5044A0AAE1F1}" dt="2021-07-02T01:05:03.053" v="5" actId="20577"/>
          <ac:spMkLst>
            <pc:docMk/>
            <pc:sldMk cId="3891345585" sldId="270"/>
            <ac:spMk id="10" creationId="{1DB251F7-EBE7-46AC-A920-FFE2C5AF68EA}"/>
          </ac:spMkLst>
        </pc:spChg>
      </pc:sldChg>
    </pc:docChg>
  </pc:docChgLst>
  <pc:docChgLst>
    <pc:chgData name="Guest User" userId="S::urn:spo:anon#d144ad12c4992cc705ab77d8a3be3e7ede14d07c0aedda17e5a40b7182789646::" providerId="AD" clId="Web-{0C8AFB49-12AA-665B-3592-68ABB7F1CCBD}"/>
    <pc:docChg chg="modSld">
      <pc:chgData name="Guest User" userId="S::urn:spo:anon#d144ad12c4992cc705ab77d8a3be3e7ede14d07c0aedda17e5a40b7182789646::" providerId="AD" clId="Web-{0C8AFB49-12AA-665B-3592-68ABB7F1CCBD}" dt="2021-07-01T20:58:03.423" v="37" actId="14100"/>
      <pc:docMkLst>
        <pc:docMk/>
      </pc:docMkLst>
      <pc:sldChg chg="addSp modSp">
        <pc:chgData name="Guest User" userId="S::urn:spo:anon#d144ad12c4992cc705ab77d8a3be3e7ede14d07c0aedda17e5a40b7182789646::" providerId="AD" clId="Web-{0C8AFB49-12AA-665B-3592-68ABB7F1CCBD}" dt="2021-07-01T20:58:03.423" v="37" actId="14100"/>
        <pc:sldMkLst>
          <pc:docMk/>
          <pc:sldMk cId="2496947791" sldId="278"/>
        </pc:sldMkLst>
        <pc:spChg chg="add mod">
          <ac:chgData name="Guest User" userId="S::urn:spo:anon#d144ad12c4992cc705ab77d8a3be3e7ede14d07c0aedda17e5a40b7182789646::" providerId="AD" clId="Web-{0C8AFB49-12AA-665B-3592-68ABB7F1CCBD}" dt="2021-07-01T20:58:03.423" v="37" actId="14100"/>
          <ac:spMkLst>
            <pc:docMk/>
            <pc:sldMk cId="2496947791" sldId="278"/>
            <ac:spMk id="3" creationId="{817BC272-0273-4620-8299-D17A62D5796B}"/>
          </ac:spMkLst>
        </pc:spChg>
      </pc:sldChg>
    </pc:docChg>
  </pc:docChgLst>
  <pc:docChgLst>
    <pc:chgData name="Jeremy Becnel" userId="83c67da8-0358-45df-a8cb-c23f6394336a" providerId="ADAL" clId="{FD7AC024-BA49-4A6E-AEA4-25CC02B2CA43}"/>
    <pc:docChg chg="modSld">
      <pc:chgData name="Jeremy Becnel" userId="83c67da8-0358-45df-a8cb-c23f6394336a" providerId="ADAL" clId="{FD7AC024-BA49-4A6E-AEA4-25CC02B2CA43}" dt="2023-04-27T01:14:46.457" v="0" actId="313"/>
      <pc:docMkLst>
        <pc:docMk/>
      </pc:docMkLst>
      <pc:sldChg chg="modSp">
        <pc:chgData name="Jeremy Becnel" userId="83c67da8-0358-45df-a8cb-c23f6394336a" providerId="ADAL" clId="{FD7AC024-BA49-4A6E-AEA4-25CC02B2CA43}" dt="2023-04-27T01:14:46.457" v="0" actId="313"/>
        <pc:sldMkLst>
          <pc:docMk/>
          <pc:sldMk cId="3853242896" sldId="395"/>
        </pc:sldMkLst>
        <pc:spChg chg="mod">
          <ac:chgData name="Jeremy Becnel" userId="83c67da8-0358-45df-a8cb-c23f6394336a" providerId="ADAL" clId="{FD7AC024-BA49-4A6E-AEA4-25CC02B2CA43}" dt="2023-04-27T01:14:46.457" v="0" actId="313"/>
          <ac:spMkLst>
            <pc:docMk/>
            <pc:sldMk cId="3853242896" sldId="395"/>
            <ac:spMk id="9" creationId="{42F146CD-534F-4527-9DAC-23D2E84C2189}"/>
          </ac:spMkLst>
        </pc:spChg>
      </pc:sldChg>
    </pc:docChg>
  </pc:docChgLst>
  <pc:docChgLst>
    <pc:chgData name="Guest User" userId="S::urn:spo:anon#d144ad12c4992cc705ab77d8a3be3e7ede14d07c0aedda17e5a40b7182789646::" providerId="AD" clId="Web-{96EC8E79-6CFD-4324-A38A-22179DEE2493}"/>
    <pc:docChg chg="modSld">
      <pc:chgData name="Guest User" userId="S::urn:spo:anon#d144ad12c4992cc705ab77d8a3be3e7ede14d07c0aedda17e5a40b7182789646::" providerId="AD" clId="Web-{96EC8E79-6CFD-4324-A38A-22179DEE2493}" dt="2021-07-01T19:05:47.356" v="6" actId="20577"/>
      <pc:docMkLst>
        <pc:docMk/>
      </pc:docMkLst>
      <pc:sldChg chg="modSp">
        <pc:chgData name="Guest User" userId="S::urn:spo:anon#d144ad12c4992cc705ab77d8a3be3e7ede14d07c0aedda17e5a40b7182789646::" providerId="AD" clId="Web-{96EC8E79-6CFD-4324-A38A-22179DEE2493}" dt="2021-07-01T19:05:47.356" v="6" actId="20577"/>
        <pc:sldMkLst>
          <pc:docMk/>
          <pc:sldMk cId="2313234867" sldId="389"/>
        </pc:sldMkLst>
        <pc:spChg chg="mod">
          <ac:chgData name="Guest User" userId="S::urn:spo:anon#d144ad12c4992cc705ab77d8a3be3e7ede14d07c0aedda17e5a40b7182789646::" providerId="AD" clId="Web-{96EC8E79-6CFD-4324-A38A-22179DEE2493}" dt="2021-07-01T19:05:47.356" v="6" actId="20577"/>
          <ac:spMkLst>
            <pc:docMk/>
            <pc:sldMk cId="2313234867" sldId="389"/>
            <ac:spMk id="2" creationId="{0046426E-F6F6-4A7C-9181-8C3090996261}"/>
          </ac:spMkLst>
        </pc:spChg>
      </pc:sldChg>
    </pc:docChg>
  </pc:docChgLst>
  <pc:docChgLst>
    <pc:chgData name="Guest User" userId="S::urn:spo:anon#d144ad12c4992cc705ab77d8a3be3e7ede14d07c0aedda17e5a40b7182789646::" providerId="AD" clId="Web-{5D737BFC-6CDC-CFF3-343C-5F9F3C5CFE7C}"/>
    <pc:docChg chg="modSld sldOrd">
      <pc:chgData name="Guest User" userId="S::urn:spo:anon#d144ad12c4992cc705ab77d8a3be3e7ede14d07c0aedda17e5a40b7182789646::" providerId="AD" clId="Web-{5D737BFC-6CDC-CFF3-343C-5F9F3C5CFE7C}" dt="2021-07-02T02:30:58.373" v="540"/>
      <pc:docMkLst>
        <pc:docMk/>
      </pc:docMkLst>
      <pc:sldChg chg="modSp ord delAnim">
        <pc:chgData name="Guest User" userId="S::urn:spo:anon#d144ad12c4992cc705ab77d8a3be3e7ede14d07c0aedda17e5a40b7182789646::" providerId="AD" clId="Web-{5D737BFC-6CDC-CFF3-343C-5F9F3C5CFE7C}" dt="2021-07-02T02:17:29.351" v="435" actId="20577"/>
        <pc:sldMkLst>
          <pc:docMk/>
          <pc:sldMk cId="3740286033" sldId="277"/>
        </pc:sldMkLst>
        <pc:spChg chg="mod">
          <ac:chgData name="Guest User" userId="S::urn:spo:anon#d144ad12c4992cc705ab77d8a3be3e7ede14d07c0aedda17e5a40b7182789646::" providerId="AD" clId="Web-{5D737BFC-6CDC-CFF3-343C-5F9F3C5CFE7C}" dt="2021-07-02T02:17:29.351" v="435" actId="20577"/>
          <ac:spMkLst>
            <pc:docMk/>
            <pc:sldMk cId="3740286033" sldId="277"/>
            <ac:spMk id="25" creationId="{2E2D59BE-C1E1-44D8-A40D-FF49BA68BD57}"/>
          </ac:spMkLst>
        </pc:spChg>
        <pc:picChg chg="mod">
          <ac:chgData name="Guest User" userId="S::urn:spo:anon#d144ad12c4992cc705ab77d8a3be3e7ede14d07c0aedda17e5a40b7182789646::" providerId="AD" clId="Web-{5D737BFC-6CDC-CFF3-343C-5F9F3C5CFE7C}" dt="2021-07-02T00:23:00.781" v="3" actId="14100"/>
          <ac:picMkLst>
            <pc:docMk/>
            <pc:sldMk cId="3740286033" sldId="277"/>
            <ac:picMk id="2052" creationId="{C9E76EEE-988B-4034-981B-A4923323C635}"/>
          </ac:picMkLst>
        </pc:picChg>
        <pc:picChg chg="mod">
          <ac:chgData name="Guest User" userId="S::urn:spo:anon#d144ad12c4992cc705ab77d8a3be3e7ede14d07c0aedda17e5a40b7182789646::" providerId="AD" clId="Web-{5D737BFC-6CDC-CFF3-343C-5F9F3C5CFE7C}" dt="2021-07-02T00:22:46.515" v="0" actId="14100"/>
          <ac:picMkLst>
            <pc:docMk/>
            <pc:sldMk cId="3740286033" sldId="277"/>
            <ac:picMk id="2054" creationId="{147F3E44-AEF6-4F0B-9BE0-F6D913E68E36}"/>
          </ac:picMkLst>
        </pc:picChg>
      </pc:sldChg>
      <pc:sldChg chg="modSp ord">
        <pc:chgData name="Guest User" userId="S::urn:spo:anon#d144ad12c4992cc705ab77d8a3be3e7ede14d07c0aedda17e5a40b7182789646::" providerId="AD" clId="Web-{5D737BFC-6CDC-CFF3-343C-5F9F3C5CFE7C}" dt="2021-07-02T02:18:19.790" v="441" actId="20577"/>
        <pc:sldMkLst>
          <pc:docMk/>
          <pc:sldMk cId="174070454" sldId="392"/>
        </pc:sldMkLst>
        <pc:spChg chg="mod">
          <ac:chgData name="Guest User" userId="S::urn:spo:anon#d144ad12c4992cc705ab77d8a3be3e7ede14d07c0aedda17e5a40b7182789646::" providerId="AD" clId="Web-{5D737BFC-6CDC-CFF3-343C-5F9F3C5CFE7C}" dt="2021-07-02T02:18:19.790" v="441" actId="20577"/>
          <ac:spMkLst>
            <pc:docMk/>
            <pc:sldMk cId="174070454" sldId="392"/>
            <ac:spMk id="8" creationId="{95F34A57-F853-46B4-9296-95C567BC56C9}"/>
          </ac:spMkLst>
        </pc:spChg>
      </pc:sldChg>
      <pc:sldChg chg="modSp addAnim delAnim">
        <pc:chgData name="Guest User" userId="S::urn:spo:anon#d144ad12c4992cc705ab77d8a3be3e7ede14d07c0aedda17e5a40b7182789646::" providerId="AD" clId="Web-{5D737BFC-6CDC-CFF3-343C-5F9F3C5CFE7C}" dt="2021-07-02T02:17:18.351" v="434" actId="20577"/>
        <pc:sldMkLst>
          <pc:docMk/>
          <pc:sldMk cId="1462360139" sldId="393"/>
        </pc:sldMkLst>
        <pc:spChg chg="mod">
          <ac:chgData name="Guest User" userId="S::urn:spo:anon#d144ad12c4992cc705ab77d8a3be3e7ede14d07c0aedda17e5a40b7182789646::" providerId="AD" clId="Web-{5D737BFC-6CDC-CFF3-343C-5F9F3C5CFE7C}" dt="2021-07-02T02:17:18.351" v="434" actId="20577"/>
          <ac:spMkLst>
            <pc:docMk/>
            <pc:sldMk cId="1462360139" sldId="393"/>
            <ac:spMk id="25" creationId="{2E2D59BE-C1E1-44D8-A40D-FF49BA68BD57}"/>
          </ac:spMkLst>
        </pc:spChg>
      </pc:sldChg>
      <pc:sldChg chg="addSp delSp modSp ord addAnim delAnim modAnim modNotes">
        <pc:chgData name="Guest User" userId="S::urn:spo:anon#d144ad12c4992cc705ab77d8a3be3e7ede14d07c0aedda17e5a40b7182789646::" providerId="AD" clId="Web-{5D737BFC-6CDC-CFF3-343C-5F9F3C5CFE7C}" dt="2021-07-02T02:30:58.373" v="540"/>
        <pc:sldMkLst>
          <pc:docMk/>
          <pc:sldMk cId="3853242896" sldId="395"/>
        </pc:sldMkLst>
        <pc:spChg chg="add mod">
          <ac:chgData name="Guest User" userId="S::urn:spo:anon#d144ad12c4992cc705ab77d8a3be3e7ede14d07c0aedda17e5a40b7182789646::" providerId="AD" clId="Web-{5D737BFC-6CDC-CFF3-343C-5F9F3C5CFE7C}" dt="2021-07-02T02:30:53.279" v="537" actId="1076"/>
          <ac:spMkLst>
            <pc:docMk/>
            <pc:sldMk cId="3853242896" sldId="395"/>
            <ac:spMk id="9" creationId="{42F146CD-534F-4527-9DAC-23D2E84C2189}"/>
          </ac:spMkLst>
        </pc:spChg>
        <pc:spChg chg="mod">
          <ac:chgData name="Guest User" userId="S::urn:spo:anon#d144ad12c4992cc705ab77d8a3be3e7ede14d07c0aedda17e5a40b7182789646::" providerId="AD" clId="Web-{5D737BFC-6CDC-CFF3-343C-5F9F3C5CFE7C}" dt="2021-07-02T02:22:12.826" v="501" actId="20577"/>
          <ac:spMkLst>
            <pc:docMk/>
            <pc:sldMk cId="3853242896" sldId="395"/>
            <ac:spMk id="25" creationId="{2E2D59BE-C1E1-44D8-A40D-FF49BA68BD57}"/>
          </ac:spMkLst>
        </pc:spChg>
        <pc:picChg chg="mod">
          <ac:chgData name="Guest User" userId="S::urn:spo:anon#d144ad12c4992cc705ab77d8a3be3e7ede14d07c0aedda17e5a40b7182789646::" providerId="AD" clId="Web-{5D737BFC-6CDC-CFF3-343C-5F9F3C5CFE7C}" dt="2021-07-02T02:16:45.350" v="432" actId="1076"/>
          <ac:picMkLst>
            <pc:docMk/>
            <pc:sldMk cId="3853242896" sldId="395"/>
            <ac:picMk id="2" creationId="{A2236B47-D009-4E1C-8F4F-ED7601FB2AA2}"/>
          </ac:picMkLst>
        </pc:picChg>
        <pc:picChg chg="add mod">
          <ac:chgData name="Guest User" userId="S::urn:spo:anon#d144ad12c4992cc705ab77d8a3be3e7ede14d07c0aedda17e5a40b7182789646::" providerId="AD" clId="Web-{5D737BFC-6CDC-CFF3-343C-5F9F3C5CFE7C}" dt="2021-07-02T02:16:46.647" v="433" actId="1076"/>
          <ac:picMkLst>
            <pc:docMk/>
            <pc:sldMk cId="3853242896" sldId="395"/>
            <ac:picMk id="3" creationId="{4F20DC1B-445A-4C56-B0B3-1C79AB2B7203}"/>
          </ac:picMkLst>
        </pc:picChg>
        <pc:picChg chg="add del mod">
          <ac:chgData name="Guest User" userId="S::urn:spo:anon#d144ad12c4992cc705ab77d8a3be3e7ede14d07c0aedda17e5a40b7182789646::" providerId="AD" clId="Web-{5D737BFC-6CDC-CFF3-343C-5F9F3C5CFE7C}" dt="2021-07-02T02:10:54.562" v="402"/>
          <ac:picMkLst>
            <pc:docMk/>
            <pc:sldMk cId="3853242896" sldId="395"/>
            <ac:picMk id="7" creationId="{96510409-E52E-4C0D-998D-E54AA3DEB403}"/>
          </ac:picMkLst>
        </pc:picChg>
        <pc:picChg chg="add mod">
          <ac:chgData name="Guest User" userId="S::urn:spo:anon#d144ad12c4992cc705ab77d8a3be3e7ede14d07c0aedda17e5a40b7182789646::" providerId="AD" clId="Web-{5D737BFC-6CDC-CFF3-343C-5F9F3C5CFE7C}" dt="2021-07-02T02:30:55.685" v="538" actId="1076"/>
          <ac:picMkLst>
            <pc:docMk/>
            <pc:sldMk cId="3853242896" sldId="395"/>
            <ac:picMk id="8" creationId="{9D42C4CF-9FF9-41D9-8117-4ABF15985C9E}"/>
          </ac:picMkLst>
        </pc:picChg>
      </pc:sldChg>
    </pc:docChg>
  </pc:docChgLst>
  <pc:docChgLst>
    <pc:chgData name="Jeremy Becnel" userId="S::becneljj@sfasu.edu::83c67da8-0358-45df-a8cb-c23f6394336a" providerId="AD" clId="Web-{453218C2-5A88-1A95-690C-2E89FFE6605B}"/>
    <pc:docChg chg="modSld sldOrd">
      <pc:chgData name="Jeremy Becnel" userId="S::becneljj@sfasu.edu::83c67da8-0358-45df-a8cb-c23f6394336a" providerId="AD" clId="Web-{453218C2-5A88-1A95-690C-2E89FFE6605B}" dt="2021-07-01T19:23:25.028" v="97"/>
      <pc:docMkLst>
        <pc:docMk/>
      </pc:docMkLst>
      <pc:sldChg chg="modSp">
        <pc:chgData name="Jeremy Becnel" userId="S::becneljj@sfasu.edu::83c67da8-0358-45df-a8cb-c23f6394336a" providerId="AD" clId="Web-{453218C2-5A88-1A95-690C-2E89FFE6605B}" dt="2021-07-01T19:21:22.130" v="93" actId="20577"/>
        <pc:sldMkLst>
          <pc:docMk/>
          <pc:sldMk cId="752814286" sldId="257"/>
        </pc:sldMkLst>
        <pc:spChg chg="mod">
          <ac:chgData name="Jeremy Becnel" userId="S::becneljj@sfasu.edu::83c67da8-0358-45df-a8cb-c23f6394336a" providerId="AD" clId="Web-{453218C2-5A88-1A95-690C-2E89FFE6605B}" dt="2021-07-01T19:18:35.496" v="33" actId="205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Jeremy Becnel" userId="S::becneljj@sfasu.edu::83c67da8-0358-45df-a8cb-c23f6394336a" providerId="AD" clId="Web-{453218C2-5A88-1A95-690C-2E89FFE6605B}" dt="2021-07-01T19:21:22.130" v="93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addSp delSp modSp ord">
        <pc:chgData name="Jeremy Becnel" userId="S::becneljj@sfasu.edu::83c67da8-0358-45df-a8cb-c23f6394336a" providerId="AD" clId="Web-{453218C2-5A88-1A95-690C-2E89FFE6605B}" dt="2021-07-01T19:23:25.028" v="97"/>
        <pc:sldMkLst>
          <pc:docMk/>
          <pc:sldMk cId="2158886557" sldId="384"/>
        </pc:sldMkLst>
        <pc:spChg chg="add mod">
          <ac:chgData name="Jeremy Becnel" userId="S::becneljj@sfasu.edu::83c67da8-0358-45df-a8cb-c23f6394336a" providerId="AD" clId="Web-{453218C2-5A88-1A95-690C-2E89FFE6605B}" dt="2021-07-01T19:23:25.028" v="97"/>
          <ac:spMkLst>
            <pc:docMk/>
            <pc:sldMk cId="2158886557" sldId="384"/>
            <ac:spMk id="7" creationId="{B7BB32EA-AB50-490C-ADFC-69DA6EB4170D}"/>
          </ac:spMkLst>
        </pc:spChg>
        <pc:picChg chg="add mod">
          <ac:chgData name="Jeremy Becnel" userId="S::becneljj@sfasu.edu::83c67da8-0358-45df-a8cb-c23f6394336a" providerId="AD" clId="Web-{453218C2-5A88-1A95-690C-2E89FFE6605B}" dt="2021-07-01T19:23:23.278" v="96" actId="1076"/>
          <ac:picMkLst>
            <pc:docMk/>
            <pc:sldMk cId="2158886557" sldId="384"/>
            <ac:picMk id="2" creationId="{6C04BC54-53EF-4639-AC6B-54DD7A7C0017}"/>
          </ac:picMkLst>
        </pc:picChg>
        <pc:picChg chg="del">
          <ac:chgData name="Jeremy Becnel" userId="S::becneljj@sfasu.edu::83c67da8-0358-45df-a8cb-c23f6394336a" providerId="AD" clId="Web-{453218C2-5A88-1A95-690C-2E89FFE6605B}" dt="2021-07-01T19:23:25.028" v="97"/>
          <ac:picMkLst>
            <pc:docMk/>
            <pc:sldMk cId="2158886557" sldId="384"/>
            <ac:picMk id="18" creationId="{E2536017-F539-430C-A901-70AB81CA612A}"/>
          </ac:picMkLst>
        </pc:picChg>
      </pc:sldChg>
    </pc:docChg>
  </pc:docChgLst>
  <pc:docChgLst>
    <pc:chgData name="Jeremy Becnel" userId="83c67da8-0358-45df-a8cb-c23f6394336a" providerId="ADAL" clId="{0240BA88-D6C5-466B-B43F-C8CD57767CC6}"/>
    <pc:docChg chg="undo custSel addSld delSld modSld sldOrd">
      <pc:chgData name="Jeremy Becnel" userId="83c67da8-0358-45df-a8cb-c23f6394336a" providerId="ADAL" clId="{0240BA88-D6C5-466B-B43F-C8CD57767CC6}" dt="2021-07-02T15:59:20.533" v="4672" actId="6549"/>
      <pc:docMkLst>
        <pc:docMk/>
      </pc:docMkLst>
      <pc:sldChg chg="addSp delSp modSp mod modAnim">
        <pc:chgData name="Jeremy Becnel" userId="83c67da8-0358-45df-a8cb-c23f6394336a" providerId="ADAL" clId="{0240BA88-D6C5-466B-B43F-C8CD57767CC6}" dt="2021-07-01T23:43:22.819" v="3200" actId="21"/>
        <pc:sldMkLst>
          <pc:docMk/>
          <pc:sldMk cId="2979876663" sldId="268"/>
        </pc:sldMkLst>
        <pc:spChg chg="del">
          <ac:chgData name="Jeremy Becnel" userId="83c67da8-0358-45df-a8cb-c23f6394336a" providerId="ADAL" clId="{0240BA88-D6C5-466B-B43F-C8CD57767CC6}" dt="2021-07-01T23:25:24.711" v="1815" actId="931"/>
          <ac:spMkLst>
            <pc:docMk/>
            <pc:sldMk cId="2979876663" sldId="268"/>
            <ac:spMk id="4" creationId="{2EF5001A-90A3-4577-B037-E2EA6416046F}"/>
          </ac:spMkLst>
        </pc:spChg>
        <pc:spChg chg="mod">
          <ac:chgData name="Jeremy Becnel" userId="83c67da8-0358-45df-a8cb-c23f6394336a" providerId="ADAL" clId="{0240BA88-D6C5-466B-B43F-C8CD57767CC6}" dt="2021-07-01T23:35:01.068" v="2952" actId="20577"/>
          <ac:spMkLst>
            <pc:docMk/>
            <pc:sldMk cId="2979876663" sldId="268"/>
            <ac:spMk id="6" creationId="{ED2A30C0-1BC4-4764-9C0F-5D811CAB8312}"/>
          </ac:spMkLst>
        </pc:spChg>
        <pc:spChg chg="del">
          <ac:chgData name="Jeremy Becnel" userId="83c67da8-0358-45df-a8cb-c23f6394336a" providerId="ADAL" clId="{0240BA88-D6C5-466B-B43F-C8CD57767CC6}" dt="2021-07-01T23:27:54.313" v="1893" actId="478"/>
          <ac:spMkLst>
            <pc:docMk/>
            <pc:sldMk cId="2979876663" sldId="268"/>
            <ac:spMk id="7" creationId="{45F69D6A-822D-4DB9-A2CC-D9106F1F2B68}"/>
          </ac:spMkLst>
        </pc:spChg>
        <pc:spChg chg="del">
          <ac:chgData name="Jeremy Becnel" userId="83c67da8-0358-45df-a8cb-c23f6394336a" providerId="ADAL" clId="{0240BA88-D6C5-466B-B43F-C8CD57767CC6}" dt="2021-07-01T23:27:56.501" v="1894" actId="478"/>
          <ac:spMkLst>
            <pc:docMk/>
            <pc:sldMk cId="2979876663" sldId="268"/>
            <ac:spMk id="8" creationId="{6375D7F3-165A-439B-8D1D-6553B68C2886}"/>
          </ac:spMkLst>
        </pc:spChg>
        <pc:spChg chg="del">
          <ac:chgData name="Jeremy Becnel" userId="83c67da8-0358-45df-a8cb-c23f6394336a" providerId="ADAL" clId="{0240BA88-D6C5-466B-B43F-C8CD57767CC6}" dt="2021-07-01T23:25:39.354" v="1818" actId="931"/>
          <ac:spMkLst>
            <pc:docMk/>
            <pc:sldMk cId="2979876663" sldId="268"/>
            <ac:spMk id="10" creationId="{B1BA2DEC-174E-47F9-A2E0-4B8088B5362B}"/>
          </ac:spMkLst>
        </pc:spChg>
        <pc:spChg chg="del">
          <ac:chgData name="Jeremy Becnel" userId="83c67da8-0358-45df-a8cb-c23f6394336a" providerId="ADAL" clId="{0240BA88-D6C5-466B-B43F-C8CD57767CC6}" dt="2021-07-01T23:26:49.405" v="1847" actId="931"/>
          <ac:spMkLst>
            <pc:docMk/>
            <pc:sldMk cId="2979876663" sldId="268"/>
            <ac:spMk id="12" creationId="{301FC1DD-FDFD-4044-A197-2EB66E007115}"/>
          </ac:spMkLst>
        </pc:spChg>
        <pc:spChg chg="del">
          <ac:chgData name="Jeremy Becnel" userId="83c67da8-0358-45df-a8cb-c23f6394336a" providerId="ADAL" clId="{0240BA88-D6C5-466B-B43F-C8CD57767CC6}" dt="2021-07-01T23:28:00.211" v="1895" actId="478"/>
          <ac:spMkLst>
            <pc:docMk/>
            <pc:sldMk cId="2979876663" sldId="268"/>
            <ac:spMk id="15" creationId="{84D39D81-9726-4BD7-BDC0-FA0B2AD0D219}"/>
          </ac:spMkLst>
        </pc:spChg>
        <pc:spChg chg="add del mod">
          <ac:chgData name="Jeremy Becnel" userId="83c67da8-0358-45df-a8cb-c23f6394336a" providerId="ADAL" clId="{0240BA88-D6C5-466B-B43F-C8CD57767CC6}" dt="2021-07-01T23:28:05.350" v="1896" actId="478"/>
          <ac:spMkLst>
            <pc:docMk/>
            <pc:sldMk cId="2979876663" sldId="268"/>
            <ac:spMk id="17" creationId="{EC39673C-F677-433F-8D3E-489A2D9735DA}"/>
          </ac:spMkLst>
        </pc:spChg>
        <pc:spChg chg="add del mod">
          <ac:chgData name="Jeremy Becnel" userId="83c67da8-0358-45df-a8cb-c23f6394336a" providerId="ADAL" clId="{0240BA88-D6C5-466B-B43F-C8CD57767CC6}" dt="2021-07-01T23:28:12.095" v="1898" actId="478"/>
          <ac:spMkLst>
            <pc:docMk/>
            <pc:sldMk cId="2979876663" sldId="268"/>
            <ac:spMk id="19" creationId="{08537A06-44FD-42D8-AF83-5DED97EE7365}"/>
          </ac:spMkLst>
        </pc:spChg>
        <pc:spChg chg="mod">
          <ac:chgData name="Jeremy Becnel" userId="83c67da8-0358-45df-a8cb-c23f6394336a" providerId="ADAL" clId="{0240BA88-D6C5-466B-B43F-C8CD57767CC6}" dt="2021-07-01T23:29:56.448" v="2437" actId="1035"/>
          <ac:spMkLst>
            <pc:docMk/>
            <pc:sldMk cId="2979876663" sldId="268"/>
            <ac:spMk id="20" creationId="{D792CB73-6CC7-4181-99E8-C5D0A3A68D6A}"/>
          </ac:spMkLst>
        </pc:spChg>
        <pc:spChg chg="add mod">
          <ac:chgData name="Jeremy Becnel" userId="83c67da8-0358-45df-a8cb-c23f6394336a" providerId="ADAL" clId="{0240BA88-D6C5-466B-B43F-C8CD57767CC6}" dt="2021-07-01T23:36:28.867" v="3089" actId="1036"/>
          <ac:spMkLst>
            <pc:docMk/>
            <pc:sldMk cId="2979876663" sldId="268"/>
            <ac:spMk id="21" creationId="{81BA0FEF-366E-46D3-8C13-53B5F31798EA}"/>
          </ac:spMkLst>
        </pc:spChg>
        <pc:spChg chg="del">
          <ac:chgData name="Jeremy Becnel" userId="83c67da8-0358-45df-a8cb-c23f6394336a" providerId="ADAL" clId="{0240BA88-D6C5-466B-B43F-C8CD57767CC6}" dt="2021-07-01T23:27:14.939" v="1881" actId="478"/>
          <ac:spMkLst>
            <pc:docMk/>
            <pc:sldMk cId="2979876663" sldId="268"/>
            <ac:spMk id="22" creationId="{77D8B31C-43F9-4DBF-9AA3-04EBA739C58C}"/>
          </ac:spMkLst>
        </pc:spChg>
        <pc:spChg chg="mod">
          <ac:chgData name="Jeremy Becnel" userId="83c67da8-0358-45df-a8cb-c23f6394336a" providerId="ADAL" clId="{0240BA88-D6C5-466B-B43F-C8CD57767CC6}" dt="2021-07-01T23:29:12.853" v="2185" actId="1036"/>
          <ac:spMkLst>
            <pc:docMk/>
            <pc:sldMk cId="2979876663" sldId="268"/>
            <ac:spMk id="41" creationId="{91181F6D-A54F-4289-8C36-80ECE3B2C8E2}"/>
          </ac:spMkLst>
        </pc:spChg>
        <pc:spChg chg="del">
          <ac:chgData name="Jeremy Becnel" userId="83c67da8-0358-45df-a8cb-c23f6394336a" providerId="ADAL" clId="{0240BA88-D6C5-466B-B43F-C8CD57767CC6}" dt="2021-07-01T23:28:09.232" v="1897" actId="478"/>
          <ac:spMkLst>
            <pc:docMk/>
            <pc:sldMk cId="2979876663" sldId="268"/>
            <ac:spMk id="42" creationId="{CCDF84CD-BC27-4182-9FBA-9D4FEED95410}"/>
          </ac:spMkLst>
        </pc:spChg>
        <pc:spChg chg="mod">
          <ac:chgData name="Jeremy Becnel" userId="83c67da8-0358-45df-a8cb-c23f6394336a" providerId="ADAL" clId="{0240BA88-D6C5-466B-B43F-C8CD57767CC6}" dt="2021-07-01T23:29:26.971" v="2234" actId="1038"/>
          <ac:spMkLst>
            <pc:docMk/>
            <pc:sldMk cId="2979876663" sldId="268"/>
            <ac:spMk id="43" creationId="{E4387CED-5FBE-4AFF-B64D-975B5574F16F}"/>
          </ac:spMkLst>
        </pc:spChg>
        <pc:spChg chg="mod">
          <ac:chgData name="Jeremy Becnel" userId="83c67da8-0358-45df-a8cb-c23f6394336a" providerId="ADAL" clId="{0240BA88-D6C5-466B-B43F-C8CD57767CC6}" dt="2021-07-01T23:30:14.244" v="2563" actId="1036"/>
          <ac:spMkLst>
            <pc:docMk/>
            <pc:sldMk cId="2979876663" sldId="268"/>
            <ac:spMk id="44" creationId="{10E83414-3440-46C7-8C07-7D073B69C422}"/>
          </ac:spMkLst>
        </pc:spChg>
        <pc:graphicFrameChg chg="add del mod modGraphic">
          <ac:chgData name="Jeremy Becnel" userId="83c67da8-0358-45df-a8cb-c23f6394336a" providerId="ADAL" clId="{0240BA88-D6C5-466B-B43F-C8CD57767CC6}" dt="2021-07-01T23:43:22.819" v="3200" actId="21"/>
          <ac:graphicFrameMkLst>
            <pc:docMk/>
            <pc:sldMk cId="2979876663" sldId="268"/>
            <ac:graphicFrameMk id="23" creationId="{C84AC76B-29DC-45DB-B6CA-20C1F81F41C1}"/>
          </ac:graphicFrameMkLst>
        </pc:graphicFrameChg>
        <pc:picChg chg="add mod">
          <ac:chgData name="Jeremy Becnel" userId="83c67da8-0358-45df-a8cb-c23f6394336a" providerId="ADAL" clId="{0240BA88-D6C5-466B-B43F-C8CD57767CC6}" dt="2021-07-01T23:28:55.149" v="2047" actId="1036"/>
          <ac:picMkLst>
            <pc:docMk/>
            <pc:sldMk cId="2979876663" sldId="268"/>
            <ac:picMk id="3" creationId="{43C08ECF-5720-4231-9EE9-C448FDB2E4B9}"/>
          </ac:picMkLst>
        </pc:picChg>
        <pc:picChg chg="add mod">
          <ac:chgData name="Jeremy Becnel" userId="83c67da8-0358-45df-a8cb-c23f6394336a" providerId="ADAL" clId="{0240BA88-D6C5-466B-B43F-C8CD57767CC6}" dt="2021-07-01T23:29:16.681" v="2200" actId="1035"/>
          <ac:picMkLst>
            <pc:docMk/>
            <pc:sldMk cId="2979876663" sldId="268"/>
            <ac:picMk id="11" creationId="{4264817C-936C-45B2-BDCF-A0F301D37AFD}"/>
          </ac:picMkLst>
        </pc:picChg>
        <pc:picChg chg="add mod">
          <ac:chgData name="Jeremy Becnel" userId="83c67da8-0358-45df-a8cb-c23f6394336a" providerId="ADAL" clId="{0240BA88-D6C5-466B-B43F-C8CD57767CC6}" dt="2021-07-01T23:29:35.904" v="2332" actId="1036"/>
          <ac:picMkLst>
            <pc:docMk/>
            <pc:sldMk cId="2979876663" sldId="268"/>
            <ac:picMk id="14" creationId="{6F456F1F-6B8B-437F-B235-65DB7251A4B5}"/>
          </ac:picMkLst>
        </pc:picChg>
      </pc:sldChg>
      <pc:sldChg chg="addSp modSp mod">
        <pc:chgData name="Jeremy Becnel" userId="83c67da8-0358-45df-a8cb-c23f6394336a" providerId="ADAL" clId="{0240BA88-D6C5-466B-B43F-C8CD57767CC6}" dt="2021-07-02T15:59:20.533" v="4672" actId="6549"/>
        <pc:sldMkLst>
          <pc:docMk/>
          <pc:sldMk cId="3891345585" sldId="270"/>
        </pc:sldMkLst>
        <pc:spChg chg="mod">
          <ac:chgData name="Jeremy Becnel" userId="83c67da8-0358-45df-a8cb-c23f6394336a" providerId="ADAL" clId="{0240BA88-D6C5-466B-B43F-C8CD57767CC6}" dt="2021-07-02T00:19:58.714" v="3909" actId="20577"/>
          <ac:spMkLst>
            <pc:docMk/>
            <pc:sldMk cId="3891345585" sldId="270"/>
            <ac:spMk id="7" creationId="{4B18D636-CC10-4B1E-AA38-419DCCF2D9C9}"/>
          </ac:spMkLst>
        </pc:spChg>
        <pc:spChg chg="mod">
          <ac:chgData name="Jeremy Becnel" userId="83c67da8-0358-45df-a8cb-c23f6394336a" providerId="ADAL" clId="{0240BA88-D6C5-466B-B43F-C8CD57767CC6}" dt="2021-07-02T00:34:54.010" v="4362" actId="20577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Jeremy Becnel" userId="83c67da8-0358-45df-a8cb-c23f6394336a" providerId="ADAL" clId="{0240BA88-D6C5-466B-B43F-C8CD57767CC6}" dt="2021-07-02T00:28:46.484" v="4006" actId="20577"/>
          <ac:spMkLst>
            <pc:docMk/>
            <pc:sldMk cId="3891345585" sldId="270"/>
            <ac:spMk id="10" creationId="{1DB251F7-EBE7-46AC-A920-FFE2C5AF68EA}"/>
          </ac:spMkLst>
        </pc:spChg>
        <pc:spChg chg="mod">
          <ac:chgData name="Jeremy Becnel" userId="83c67da8-0358-45df-a8cb-c23f6394336a" providerId="ADAL" clId="{0240BA88-D6C5-466B-B43F-C8CD57767CC6}" dt="2021-07-02T00:35:05.614" v="4377" actId="20577"/>
          <ac:spMkLst>
            <pc:docMk/>
            <pc:sldMk cId="3891345585" sldId="270"/>
            <ac:spMk id="11" creationId="{60726BA7-44D6-4116-90E3-38325026EAAD}"/>
          </ac:spMkLst>
        </pc:spChg>
        <pc:spChg chg="mod">
          <ac:chgData name="Jeremy Becnel" userId="83c67da8-0358-45df-a8cb-c23f6394336a" providerId="ADAL" clId="{0240BA88-D6C5-466B-B43F-C8CD57767CC6}" dt="2021-07-02T15:59:20.533" v="4672" actId="6549"/>
          <ac:spMkLst>
            <pc:docMk/>
            <pc:sldMk cId="3891345585" sldId="270"/>
            <ac:spMk id="12" creationId="{7FB7F30B-2A84-4C44-BC5A-E826ED6E74A2}"/>
          </ac:spMkLst>
        </pc:spChg>
        <pc:picChg chg="add mod">
          <ac:chgData name="Jeremy Becnel" userId="83c67da8-0358-45df-a8cb-c23f6394336a" providerId="ADAL" clId="{0240BA88-D6C5-466B-B43F-C8CD57767CC6}" dt="2021-07-02T00:37:11.375" v="4395" actId="1076"/>
          <ac:picMkLst>
            <pc:docMk/>
            <pc:sldMk cId="3891345585" sldId="270"/>
            <ac:picMk id="3" creationId="{6FAC3219-D8FF-4540-998F-DD1EE82C53BC}"/>
          </ac:picMkLst>
        </pc:picChg>
        <pc:picChg chg="add mod">
          <ac:chgData name="Jeremy Becnel" userId="83c67da8-0358-45df-a8cb-c23f6394336a" providerId="ADAL" clId="{0240BA88-D6C5-466B-B43F-C8CD57767CC6}" dt="2021-07-02T00:42:07.597" v="4404" actId="1076"/>
          <ac:picMkLst>
            <pc:docMk/>
            <pc:sldMk cId="3891345585" sldId="270"/>
            <ac:picMk id="13" creationId="{155F8A9E-BBA6-4DBA-9029-BEF5DBBC0A9A}"/>
          </ac:picMkLst>
        </pc:picChg>
      </pc:sldChg>
      <pc:sldChg chg="addSp delSp modSp del mod">
        <pc:chgData name="Jeremy Becnel" userId="83c67da8-0358-45df-a8cb-c23f6394336a" providerId="ADAL" clId="{0240BA88-D6C5-466B-B43F-C8CD57767CC6}" dt="2021-07-02T00:16:35.369" v="3861" actId="47"/>
        <pc:sldMkLst>
          <pc:docMk/>
          <pc:sldMk cId="2624630061" sldId="272"/>
        </pc:sldMkLst>
        <pc:spChg chg="mod">
          <ac:chgData name="Jeremy Becnel" userId="83c67da8-0358-45df-a8cb-c23f6394336a" providerId="ADAL" clId="{0240BA88-D6C5-466B-B43F-C8CD57767CC6}" dt="2021-07-01T23:37:26.138" v="3098" actId="20577"/>
          <ac:spMkLst>
            <pc:docMk/>
            <pc:sldMk cId="2624630061" sldId="272"/>
            <ac:spMk id="3" creationId="{FAD72D26-24EF-4CBD-9431-A558CB7CA906}"/>
          </ac:spMkLst>
        </pc:spChg>
        <pc:spChg chg="add mod">
          <ac:chgData name="Jeremy Becnel" userId="83c67da8-0358-45df-a8cb-c23f6394336a" providerId="ADAL" clId="{0240BA88-D6C5-466B-B43F-C8CD57767CC6}" dt="2021-07-01T23:37:40.194" v="3100" actId="478"/>
          <ac:spMkLst>
            <pc:docMk/>
            <pc:sldMk cId="2624630061" sldId="272"/>
            <ac:spMk id="8" creationId="{D65871E5-F44A-4198-AB86-1E2953D67C30}"/>
          </ac:spMkLst>
        </pc:spChg>
        <pc:graphicFrameChg chg="del mod">
          <ac:chgData name="Jeremy Becnel" userId="83c67da8-0358-45df-a8cb-c23f6394336a" providerId="ADAL" clId="{0240BA88-D6C5-466B-B43F-C8CD57767CC6}" dt="2021-07-01T23:37:40.194" v="3100" actId="478"/>
          <ac:graphicFrameMkLst>
            <pc:docMk/>
            <pc:sldMk cId="2624630061" sldId="272"/>
            <ac:graphicFrameMk id="4" creationId="{93897051-DA8D-4072-A594-51769F8D52F5}"/>
          </ac:graphicFrameMkLst>
        </pc:graphicFrameChg>
      </pc:sldChg>
      <pc:sldChg chg="addSp delSp modSp mod ord modAnim">
        <pc:chgData name="Jeremy Becnel" userId="83c67da8-0358-45df-a8cb-c23f6394336a" providerId="ADAL" clId="{0240BA88-D6C5-466B-B43F-C8CD57767CC6}" dt="2021-07-01T23:20:01.390" v="1722" actId="20577"/>
        <pc:sldMkLst>
          <pc:docMk/>
          <pc:sldMk cId="3740286033" sldId="277"/>
        </pc:sldMkLst>
        <pc:spChg chg="add del mod">
          <ac:chgData name="Jeremy Becnel" userId="83c67da8-0358-45df-a8cb-c23f6394336a" providerId="ADAL" clId="{0240BA88-D6C5-466B-B43F-C8CD57767CC6}" dt="2021-07-01T19:46:45.123" v="914" actId="478"/>
          <ac:spMkLst>
            <pc:docMk/>
            <pc:sldMk cId="3740286033" sldId="277"/>
            <ac:spMk id="3" creationId="{75E2DE70-E821-42E9-BB23-AA07E1C0595E}"/>
          </ac:spMkLst>
        </pc:spChg>
        <pc:spChg chg="del">
          <ac:chgData name="Jeremy Becnel" userId="83c67da8-0358-45df-a8cb-c23f6394336a" providerId="ADAL" clId="{0240BA88-D6C5-466B-B43F-C8CD57767CC6}" dt="2021-07-01T19:46:40.497" v="913" actId="478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Jeremy Becnel" userId="83c67da8-0358-45df-a8cb-c23f6394336a" providerId="ADAL" clId="{0240BA88-D6C5-466B-B43F-C8CD57767CC6}" dt="2021-07-01T19:46:54.507" v="916" actId="478"/>
          <ac:spMkLst>
            <pc:docMk/>
            <pc:sldMk cId="3740286033" sldId="277"/>
            <ac:spMk id="9" creationId="{E0F4787B-8A27-4C25-837B-6CAA8753353F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2" creationId="{A3C72B00-0783-4D93-BB9D-97A804C3726A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3" creationId="{D5380104-FAC8-42F7-B01D-005DE5EBF9C8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4" creationId="{166A0B5A-FC36-4985-997B-1B8FD5A58CCF}"/>
          </ac:spMkLst>
        </pc:spChg>
        <pc:spChg chg="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6" creationId="{B8138209-8540-4439-A395-8C1ECEA82672}"/>
          </ac:spMkLst>
        </pc:spChg>
        <pc:spChg chg="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7" creationId="{A37415E2-513B-443F-A5EF-D6E37D859DA5}"/>
          </ac:spMkLst>
        </pc:spChg>
        <pc:spChg chg="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8" creationId="{7D759C0C-5A78-4080-AC94-93AB4AF72429}"/>
          </ac:spMkLst>
        </pc:spChg>
        <pc:spChg chg="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19" creationId="{A91614B9-A752-4020-BE9C-89CD8D8B86C0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20" creationId="{25FA1F82-78D3-45EF-923A-6B77AEE3E6DA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22" creationId="{556F9202-1C7C-4342-901C-5C8928DBA8C7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23" creationId="{D1022B90-70F8-4870-AD7C-57DBCE1CC5B7}"/>
          </ac:spMkLst>
        </pc:spChg>
        <pc:spChg chg="add mod">
          <ac:chgData name="Jeremy Becnel" userId="83c67da8-0358-45df-a8cb-c23f6394336a" providerId="ADAL" clId="{0240BA88-D6C5-466B-B43F-C8CD57767CC6}" dt="2021-07-01T23:20:01.390" v="1722" actId="20577"/>
          <ac:spMkLst>
            <pc:docMk/>
            <pc:sldMk cId="3740286033" sldId="277"/>
            <ac:spMk id="24" creationId="{0D4B89BA-AEDE-4622-AD51-137D1FD920DD}"/>
          </ac:spMkLst>
        </pc:spChg>
        <pc:spChg chg="add mod">
          <ac:chgData name="Jeremy Becnel" userId="83c67da8-0358-45df-a8cb-c23f6394336a" providerId="ADAL" clId="{0240BA88-D6C5-466B-B43F-C8CD57767CC6}" dt="2021-07-01T19:50:23.489" v="1104" actId="20577"/>
          <ac:spMkLst>
            <pc:docMk/>
            <pc:sldMk cId="3740286033" sldId="277"/>
            <ac:spMk id="25" creationId="{2E2D59BE-C1E1-44D8-A40D-FF49BA68BD57}"/>
          </ac:spMkLst>
        </pc:spChg>
        <pc:spChg chg="add mod">
          <ac:chgData name="Jeremy Becnel" userId="83c67da8-0358-45df-a8cb-c23f6394336a" providerId="ADAL" clId="{0240BA88-D6C5-466B-B43F-C8CD57767CC6}" dt="2021-07-01T19:47:02.077" v="917"/>
          <ac:spMkLst>
            <pc:docMk/>
            <pc:sldMk cId="3740286033" sldId="277"/>
            <ac:spMk id="26" creationId="{9556AAB0-5219-40D1-B3CF-99885FF25378}"/>
          </ac:spMkLst>
        </pc:spChg>
        <pc:grpChg chg="add mod">
          <ac:chgData name="Jeremy Becnel" userId="83c67da8-0358-45df-a8cb-c23f6394336a" providerId="ADAL" clId="{0240BA88-D6C5-466B-B43F-C8CD57767CC6}" dt="2021-07-01T19:47:02.077" v="917"/>
          <ac:grpSpMkLst>
            <pc:docMk/>
            <pc:sldMk cId="3740286033" sldId="277"/>
            <ac:grpSpMk id="15" creationId="{7099D1AE-6663-4521-AD1D-7C4E09BBFC0F}"/>
          </ac:grpSpMkLst>
        </pc:grpChg>
        <pc:graphicFrameChg chg="del">
          <ac:chgData name="Jeremy Becnel" userId="83c67da8-0358-45df-a8cb-c23f6394336a" providerId="ADAL" clId="{0240BA88-D6C5-466B-B43F-C8CD57767CC6}" dt="2021-07-01T19:46:50.919" v="915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del mod">
          <ac:chgData name="Jeremy Becnel" userId="83c67da8-0358-45df-a8cb-c23f6394336a" providerId="ADAL" clId="{0240BA88-D6C5-466B-B43F-C8CD57767CC6}" dt="2021-07-01T19:47:07.436" v="918" actId="478"/>
          <ac:picMkLst>
            <pc:docMk/>
            <pc:sldMk cId="3740286033" sldId="277"/>
            <ac:picMk id="21" creationId="{59FAF80B-451B-438B-A874-50253C33961F}"/>
          </ac:picMkLst>
        </pc:picChg>
        <pc:picChg chg="add mod">
          <ac:chgData name="Jeremy Becnel" userId="83c67da8-0358-45df-a8cb-c23f6394336a" providerId="ADAL" clId="{0240BA88-D6C5-466B-B43F-C8CD57767CC6}" dt="2021-07-01T19:49:58.387" v="1091" actId="1076"/>
          <ac:picMkLst>
            <pc:docMk/>
            <pc:sldMk cId="3740286033" sldId="277"/>
            <ac:picMk id="2050" creationId="{2134AF67-8316-401D-8A7B-577127DC998F}"/>
          </ac:picMkLst>
        </pc:picChg>
        <pc:picChg chg="add mod">
          <ac:chgData name="Jeremy Becnel" userId="83c67da8-0358-45df-a8cb-c23f6394336a" providerId="ADAL" clId="{0240BA88-D6C5-466B-B43F-C8CD57767CC6}" dt="2021-07-01T19:50:05.518" v="1093" actId="1076"/>
          <ac:picMkLst>
            <pc:docMk/>
            <pc:sldMk cId="3740286033" sldId="277"/>
            <ac:picMk id="2052" creationId="{C9E76EEE-988B-4034-981B-A4923323C635}"/>
          </ac:picMkLst>
        </pc:picChg>
        <pc:picChg chg="add mod">
          <ac:chgData name="Jeremy Becnel" userId="83c67da8-0358-45df-a8cb-c23f6394336a" providerId="ADAL" clId="{0240BA88-D6C5-466B-B43F-C8CD57767CC6}" dt="2021-07-01T19:50:01.863" v="1092" actId="1076"/>
          <ac:picMkLst>
            <pc:docMk/>
            <pc:sldMk cId="3740286033" sldId="277"/>
            <ac:picMk id="2054" creationId="{147F3E44-AEF6-4F0B-9BE0-F6D913E68E36}"/>
          </ac:picMkLst>
        </pc:picChg>
        <pc:picChg chg="add del mod">
          <ac:chgData name="Jeremy Becnel" userId="83c67da8-0358-45df-a8cb-c23f6394336a" providerId="ADAL" clId="{0240BA88-D6C5-466B-B43F-C8CD57767CC6}" dt="2021-07-01T19:49:07.477" v="987" actId="478"/>
          <ac:picMkLst>
            <pc:docMk/>
            <pc:sldMk cId="3740286033" sldId="277"/>
            <ac:picMk id="2056" creationId="{3F6489CC-18A4-4EA4-80D0-DE5F5E68CE27}"/>
          </ac:picMkLst>
        </pc:picChg>
        <pc:picChg chg="add mod">
          <ac:chgData name="Jeremy Becnel" userId="83c67da8-0358-45df-a8cb-c23f6394336a" providerId="ADAL" clId="{0240BA88-D6C5-466B-B43F-C8CD57767CC6}" dt="2021-07-01T19:49:52.022" v="1090" actId="1037"/>
          <ac:picMkLst>
            <pc:docMk/>
            <pc:sldMk cId="3740286033" sldId="277"/>
            <ac:picMk id="2058" creationId="{0532B67F-8B16-4FAC-B5B8-EC316705D0EA}"/>
          </ac:picMkLst>
        </pc:picChg>
        <pc:picChg chg="add mod">
          <ac:chgData name="Jeremy Becnel" userId="83c67da8-0358-45df-a8cb-c23f6394336a" providerId="ADAL" clId="{0240BA88-D6C5-466B-B43F-C8CD57767CC6}" dt="2021-07-01T19:50:13.764" v="1096" actId="1076"/>
          <ac:picMkLst>
            <pc:docMk/>
            <pc:sldMk cId="3740286033" sldId="277"/>
            <ac:picMk id="2060" creationId="{8664C625-6A26-4200-A850-0C33BBCDF69F}"/>
          </ac:picMkLst>
        </pc:picChg>
      </pc:sldChg>
      <pc:sldChg chg="addSp delSp modSp mod modAnim">
        <pc:chgData name="Jeremy Becnel" userId="83c67da8-0358-45df-a8cb-c23f6394336a" providerId="ADAL" clId="{0240BA88-D6C5-466B-B43F-C8CD57767CC6}" dt="2021-07-02T15:11:08.534" v="4663" actId="1076"/>
        <pc:sldMkLst>
          <pc:docMk/>
          <pc:sldMk cId="2496947791" sldId="278"/>
        </pc:sldMkLst>
        <pc:spChg chg="mod">
          <ac:chgData name="Jeremy Becnel" userId="83c67da8-0358-45df-a8cb-c23f6394336a" providerId="ADAL" clId="{0240BA88-D6C5-466B-B43F-C8CD57767CC6}" dt="2021-07-01T20:49:28.956" v="1395" actId="20577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Jeremy Becnel" userId="83c67da8-0358-45df-a8cb-c23f6394336a" providerId="ADAL" clId="{0240BA88-D6C5-466B-B43F-C8CD57767CC6}" dt="2021-07-01T23:44:00.633" v="3205" actId="1076"/>
          <ac:spMkLst>
            <pc:docMk/>
            <pc:sldMk cId="2496947791" sldId="278"/>
            <ac:spMk id="4" creationId="{B13A38DC-02E1-432B-AEAE-F0D1977FD73A}"/>
          </ac:spMkLst>
        </pc:spChg>
        <pc:spChg chg="del">
          <ac:chgData name="Jeremy Becnel" userId="83c67da8-0358-45df-a8cb-c23f6394336a" providerId="ADAL" clId="{0240BA88-D6C5-466B-B43F-C8CD57767CC6}" dt="2021-07-01T20:55:01.318" v="1702" actId="478"/>
          <ac:spMkLst>
            <pc:docMk/>
            <pc:sldMk cId="2496947791" sldId="278"/>
            <ac:spMk id="14" creationId="{DC738669-5750-45EA-9715-A0041D4C569B}"/>
          </ac:spMkLst>
        </pc:spChg>
        <pc:spChg chg="del">
          <ac:chgData name="Jeremy Becnel" userId="83c67da8-0358-45df-a8cb-c23f6394336a" providerId="ADAL" clId="{0240BA88-D6C5-466B-B43F-C8CD57767CC6}" dt="2021-07-01T20:54:53.546" v="1701" actId="478"/>
          <ac:spMkLst>
            <pc:docMk/>
            <pc:sldMk cId="2496947791" sldId="278"/>
            <ac:spMk id="15" creationId="{CD05A243-8080-4F6D-8538-65CDDF891BA6}"/>
          </ac:spMkLst>
        </pc:spChg>
        <pc:graphicFrameChg chg="add mod modGraphic">
          <ac:chgData name="Jeremy Becnel" userId="83c67da8-0358-45df-a8cb-c23f6394336a" providerId="ADAL" clId="{0240BA88-D6C5-466B-B43F-C8CD57767CC6}" dt="2021-07-02T15:11:08.534" v="4663" actId="1076"/>
          <ac:graphicFrameMkLst>
            <pc:docMk/>
            <pc:sldMk cId="2496947791" sldId="278"/>
            <ac:graphicFrameMk id="7" creationId="{8AC0D342-C466-4A8D-A77A-64BE645024FC}"/>
          </ac:graphicFrameMkLst>
        </pc:graphicFrameChg>
        <pc:graphicFrameChg chg="del">
          <ac:chgData name="Jeremy Becnel" userId="83c67da8-0358-45df-a8cb-c23f6394336a" providerId="ADAL" clId="{0240BA88-D6C5-466B-B43F-C8CD57767CC6}" dt="2021-07-01T20:49:36.716" v="1396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add mod">
          <ac:chgData name="Jeremy Becnel" userId="83c67da8-0358-45df-a8cb-c23f6394336a" providerId="ADAL" clId="{0240BA88-D6C5-466B-B43F-C8CD57767CC6}" dt="2021-07-01T20:55:47.709" v="1705" actId="1076"/>
          <ac:picMkLst>
            <pc:docMk/>
            <pc:sldMk cId="2496947791" sldId="278"/>
            <ac:picMk id="1026" creationId="{8FC9681E-F96E-4540-9A12-CB25099479FF}"/>
          </ac:picMkLst>
        </pc:picChg>
      </pc:sldChg>
      <pc:sldChg chg="delSp modSp mod ord">
        <pc:chgData name="Jeremy Becnel" userId="83c67da8-0358-45df-a8cb-c23f6394336a" providerId="ADAL" clId="{0240BA88-D6C5-466B-B43F-C8CD57767CC6}" dt="2021-07-01T19:56:35.545" v="1377" actId="20577"/>
        <pc:sldMkLst>
          <pc:docMk/>
          <pc:sldMk cId="395518310" sldId="279"/>
        </pc:sldMkLst>
        <pc:spChg chg="mod">
          <ac:chgData name="Jeremy Becnel" userId="83c67da8-0358-45df-a8cb-c23f6394336a" providerId="ADAL" clId="{0240BA88-D6C5-466B-B43F-C8CD57767CC6}" dt="2021-07-01T19:53:36.645" v="1145" actId="14100"/>
          <ac:spMkLst>
            <pc:docMk/>
            <pc:sldMk cId="395518310" sldId="279"/>
            <ac:spMk id="14" creationId="{C15EE852-24F1-4643-8082-AB45CFF2BA10}"/>
          </ac:spMkLst>
        </pc:spChg>
        <pc:spChg chg="mod">
          <ac:chgData name="Jeremy Becnel" userId="83c67da8-0358-45df-a8cb-c23f6394336a" providerId="ADAL" clId="{0240BA88-D6C5-466B-B43F-C8CD57767CC6}" dt="2021-07-01T19:56:35.545" v="1377" actId="20577"/>
          <ac:spMkLst>
            <pc:docMk/>
            <pc:sldMk cId="395518310" sldId="279"/>
            <ac:spMk id="15" creationId="{4139825C-53C7-44F4-A064-9795CECD081B}"/>
          </ac:spMkLst>
        </pc:spChg>
        <pc:spChg chg="del">
          <ac:chgData name="Jeremy Becnel" userId="83c67da8-0358-45df-a8cb-c23f6394336a" providerId="ADAL" clId="{0240BA88-D6C5-466B-B43F-C8CD57767CC6}" dt="2021-07-01T19:53:02.782" v="1122" actId="478"/>
          <ac:spMkLst>
            <pc:docMk/>
            <pc:sldMk cId="395518310" sldId="279"/>
            <ac:spMk id="19" creationId="{386DB667-0553-4FB8-B0E0-776539934AFF}"/>
          </ac:spMkLst>
        </pc:spChg>
        <pc:spChg chg="del">
          <ac:chgData name="Jeremy Becnel" userId="83c67da8-0358-45df-a8cb-c23f6394336a" providerId="ADAL" clId="{0240BA88-D6C5-466B-B43F-C8CD57767CC6}" dt="2021-07-01T19:53:05.586" v="1123" actId="478"/>
          <ac:spMkLst>
            <pc:docMk/>
            <pc:sldMk cId="395518310" sldId="279"/>
            <ac:spMk id="20" creationId="{C77C6228-C5A8-44DC-ABD7-A22A4475D3DF}"/>
          </ac:spMkLst>
        </pc:spChg>
        <pc:picChg chg="mod">
          <ac:chgData name="Jeremy Becnel" userId="83c67da8-0358-45df-a8cb-c23f6394336a" providerId="ADAL" clId="{0240BA88-D6C5-466B-B43F-C8CD57767CC6}" dt="2021-07-01T19:52:41.290" v="1117" actId="14100"/>
          <ac:picMkLst>
            <pc:docMk/>
            <pc:sldMk cId="395518310" sldId="279"/>
            <ac:picMk id="18" creationId="{301557C2-9072-409B-88EC-E8577CEFCAFB}"/>
          </ac:picMkLst>
        </pc:picChg>
      </pc:sldChg>
      <pc:sldChg chg="delSp modSp add del mod ord modAnim">
        <pc:chgData name="Jeremy Becnel" userId="83c67da8-0358-45df-a8cb-c23f6394336a" providerId="ADAL" clId="{0240BA88-D6C5-466B-B43F-C8CD57767CC6}" dt="2021-07-02T01:13:16.113" v="4562" actId="478"/>
        <pc:sldMkLst>
          <pc:docMk/>
          <pc:sldMk cId="1420547054" sldId="281"/>
        </pc:sldMkLst>
        <pc:spChg chg="mod">
          <ac:chgData name="Jeremy Becnel" userId="83c67da8-0358-45df-a8cb-c23f6394336a" providerId="ADAL" clId="{0240BA88-D6C5-466B-B43F-C8CD57767CC6}" dt="2021-07-01T23:46:53.273" v="3221" actId="20577"/>
          <ac:spMkLst>
            <pc:docMk/>
            <pc:sldMk cId="1420547054" sldId="281"/>
            <ac:spMk id="7" creationId="{47788B34-4190-4916-9048-47720EA5ABF1}"/>
          </ac:spMkLst>
        </pc:spChg>
        <pc:spChg chg="mod">
          <ac:chgData name="Jeremy Becnel" userId="83c67da8-0358-45df-a8cb-c23f6394336a" providerId="ADAL" clId="{0240BA88-D6C5-466B-B43F-C8CD57767CC6}" dt="2021-07-01T23:47:09.215" v="3234" actId="20577"/>
          <ac:spMkLst>
            <pc:docMk/>
            <pc:sldMk cId="1420547054" sldId="281"/>
            <ac:spMk id="8" creationId="{ABA415A0-3B77-43FB-A408-5F1DA4B0AAFA}"/>
          </ac:spMkLst>
        </pc:spChg>
        <pc:spChg chg="mod">
          <ac:chgData name="Jeremy Becnel" userId="83c67da8-0358-45df-a8cb-c23f6394336a" providerId="ADAL" clId="{0240BA88-D6C5-466B-B43F-C8CD57767CC6}" dt="2021-07-02T00:01:56.452" v="3507" actId="20577"/>
          <ac:spMkLst>
            <pc:docMk/>
            <pc:sldMk cId="1420547054" sldId="281"/>
            <ac:spMk id="9" creationId="{8598ECEC-4413-4244-8F21-0076EC511806}"/>
          </ac:spMkLst>
        </pc:spChg>
        <pc:spChg chg="mod">
          <ac:chgData name="Jeremy Becnel" userId="83c67da8-0358-45df-a8cb-c23f6394336a" providerId="ADAL" clId="{0240BA88-D6C5-466B-B43F-C8CD57767CC6}" dt="2021-07-02T00:03:53.607" v="3624" actId="20577"/>
          <ac:spMkLst>
            <pc:docMk/>
            <pc:sldMk cId="1420547054" sldId="281"/>
            <ac:spMk id="10" creationId="{34A9BC34-CFDB-4D7A-8D6C-1CE608D0909F}"/>
          </ac:spMkLst>
        </pc:spChg>
        <pc:spChg chg="mod">
          <ac:chgData name="Jeremy Becnel" userId="83c67da8-0358-45df-a8cb-c23f6394336a" providerId="ADAL" clId="{0240BA88-D6C5-466B-B43F-C8CD57767CC6}" dt="2021-07-02T00:15:17.035" v="3860" actId="27636"/>
          <ac:spMkLst>
            <pc:docMk/>
            <pc:sldMk cId="1420547054" sldId="281"/>
            <ac:spMk id="11" creationId="{1D014E48-5DD9-49CE-AD5B-0FEF69204F68}"/>
          </ac:spMkLst>
        </pc:spChg>
        <pc:spChg chg="mod">
          <ac:chgData name="Jeremy Becnel" userId="83c67da8-0358-45df-a8cb-c23f6394336a" providerId="ADAL" clId="{0240BA88-D6C5-466B-B43F-C8CD57767CC6}" dt="2021-07-02T00:02:40.868" v="3612" actId="313"/>
          <ac:spMkLst>
            <pc:docMk/>
            <pc:sldMk cId="1420547054" sldId="281"/>
            <ac:spMk id="12" creationId="{3A63626D-0E6E-4023-ABFC-A744C9862159}"/>
          </ac:spMkLst>
        </pc:spChg>
        <pc:spChg chg="mod">
          <ac:chgData name="Jeremy Becnel" userId="83c67da8-0358-45df-a8cb-c23f6394336a" providerId="ADAL" clId="{0240BA88-D6C5-466B-B43F-C8CD57767CC6}" dt="2021-07-02T00:02:44.965" v="3614" actId="27636"/>
          <ac:spMkLst>
            <pc:docMk/>
            <pc:sldMk cId="1420547054" sldId="281"/>
            <ac:spMk id="13" creationId="{258E9390-685C-4BAD-BFAD-EC56E81C4745}"/>
          </ac:spMkLst>
        </pc:spChg>
        <pc:spChg chg="del">
          <ac:chgData name="Jeremy Becnel" userId="83c67da8-0358-45df-a8cb-c23f6394336a" providerId="ADAL" clId="{0240BA88-D6C5-466B-B43F-C8CD57767CC6}" dt="2021-07-02T01:13:13.765" v="4561" actId="478"/>
          <ac:spMkLst>
            <pc:docMk/>
            <pc:sldMk cId="1420547054" sldId="281"/>
            <ac:spMk id="14" creationId="{D236478C-E242-44E0-8357-C72C9B588CA7}"/>
          </ac:spMkLst>
        </pc:spChg>
        <pc:spChg chg="del">
          <ac:chgData name="Jeremy Becnel" userId="83c67da8-0358-45df-a8cb-c23f6394336a" providerId="ADAL" clId="{0240BA88-D6C5-466B-B43F-C8CD57767CC6}" dt="2021-07-02T01:13:16.113" v="4562" actId="478"/>
          <ac:spMkLst>
            <pc:docMk/>
            <pc:sldMk cId="1420547054" sldId="281"/>
            <ac:spMk id="15" creationId="{65A6DC02-681E-4AF7-AC6E-57CDDB2FBA28}"/>
          </ac:spMkLst>
        </pc:spChg>
      </pc:sldChg>
      <pc:sldChg chg="addSp delSp modSp del mod ord">
        <pc:chgData name="Jeremy Becnel" userId="83c67da8-0358-45df-a8cb-c23f6394336a" providerId="ADAL" clId="{0240BA88-D6C5-466B-B43F-C8CD57767CC6}" dt="2021-07-02T00:20:52.834" v="3913" actId="47"/>
        <pc:sldMkLst>
          <pc:docMk/>
          <pc:sldMk cId="560021826" sldId="317"/>
        </pc:sldMkLst>
        <pc:spChg chg="del">
          <ac:chgData name="Jeremy Becnel" userId="83c67da8-0358-45df-a8cb-c23f6394336a" providerId="ADAL" clId="{0240BA88-D6C5-466B-B43F-C8CD57767CC6}" dt="2021-07-01T19:40:36.746" v="537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Jeremy Becnel" userId="83c67da8-0358-45df-a8cb-c23f6394336a" providerId="ADAL" clId="{0240BA88-D6C5-466B-B43F-C8CD57767CC6}" dt="2021-07-01T19:40:28.530" v="536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Jeremy Becnel" userId="83c67da8-0358-45df-a8cb-c23f6394336a" providerId="ADAL" clId="{0240BA88-D6C5-466B-B43F-C8CD57767CC6}" dt="2021-07-01T19:40:22.519" v="534" actId="478"/>
          <ac:spMkLst>
            <pc:docMk/>
            <pc:sldMk cId="560021826" sldId="317"/>
            <ac:spMk id="6" creationId="{19FEDC20-1EA6-4213-95D3-76DF3594DAC1}"/>
          </ac:spMkLst>
        </pc:spChg>
        <pc:spChg chg="mod">
          <ac:chgData name="Jeremy Becnel" userId="83c67da8-0358-45df-a8cb-c23f6394336a" providerId="ADAL" clId="{0240BA88-D6C5-466B-B43F-C8CD57767CC6}" dt="2021-07-01T19:40:50.620" v="539" actId="14100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Jeremy Becnel" userId="83c67da8-0358-45df-a8cb-c23f6394336a" providerId="ADAL" clId="{0240BA88-D6C5-466B-B43F-C8CD57767CC6}" dt="2021-07-01T19:46:22.105" v="912" actId="207"/>
          <ac:spMkLst>
            <pc:docMk/>
            <pc:sldMk cId="560021826" sldId="317"/>
            <ac:spMk id="16" creationId="{4BDCF583-1D5D-4235-97C2-39272B80A0B1}"/>
          </ac:spMkLst>
        </pc:spChg>
        <pc:picChg chg="add del">
          <ac:chgData name="Jeremy Becnel" userId="83c67da8-0358-45df-a8cb-c23f6394336a" providerId="ADAL" clId="{0240BA88-D6C5-466B-B43F-C8CD57767CC6}" dt="2021-07-01T19:40:22.519" v="534" actId="478"/>
          <ac:picMkLst>
            <pc:docMk/>
            <pc:sldMk cId="560021826" sldId="317"/>
            <ac:picMk id="8" creationId="{5FED7C55-F545-49A1-90FD-D853A25AB453}"/>
          </ac:picMkLst>
        </pc:picChg>
      </pc:sldChg>
      <pc:sldChg chg="del">
        <pc:chgData name="Jeremy Becnel" userId="83c67da8-0358-45df-a8cb-c23f6394336a" providerId="ADAL" clId="{0240BA88-D6C5-466B-B43F-C8CD57767CC6}" dt="2021-07-02T00:20:30.878" v="3912" actId="47"/>
        <pc:sldMkLst>
          <pc:docMk/>
          <pc:sldMk cId="3521561301" sldId="321"/>
        </pc:sldMkLst>
      </pc:sldChg>
      <pc:sldChg chg="addSp delSp modSp mod modCm">
        <pc:chgData name="Jeremy Becnel" userId="83c67da8-0358-45df-a8cb-c23f6394336a" providerId="ADAL" clId="{0240BA88-D6C5-466B-B43F-C8CD57767CC6}" dt="2021-07-02T00:45:32.169" v="4558" actId="313"/>
        <pc:sldMkLst>
          <pc:docMk/>
          <pc:sldMk cId="2158886557" sldId="384"/>
        </pc:sldMkLst>
        <pc:spChg chg="del">
          <ac:chgData name="Jeremy Becnel" userId="83c67da8-0358-45df-a8cb-c23f6394336a" providerId="ADAL" clId="{0240BA88-D6C5-466B-B43F-C8CD57767CC6}" dt="2021-07-01T19:30:46.179" v="115" actId="478"/>
          <ac:spMkLst>
            <pc:docMk/>
            <pc:sldMk cId="2158886557" sldId="384"/>
            <ac:spMk id="4" creationId="{0C329F70-04F7-4C70-BCF8-D4371F54EF2F}"/>
          </ac:spMkLst>
        </pc:spChg>
        <pc:spChg chg="del">
          <ac:chgData name="Jeremy Becnel" userId="83c67da8-0358-45df-a8cb-c23f6394336a" providerId="ADAL" clId="{0240BA88-D6C5-466B-B43F-C8CD57767CC6}" dt="2021-07-01T19:30:40.779" v="114" actId="478"/>
          <ac:spMkLst>
            <pc:docMk/>
            <pc:sldMk cId="2158886557" sldId="384"/>
            <ac:spMk id="5" creationId="{06A3302E-502D-4151-81C9-5FD6AF9596D6}"/>
          </ac:spMkLst>
        </pc:spChg>
        <pc:spChg chg="del">
          <ac:chgData name="Jeremy Becnel" userId="83c67da8-0358-45df-a8cb-c23f6394336a" providerId="ADAL" clId="{0240BA88-D6C5-466B-B43F-C8CD57767CC6}" dt="2021-07-01T19:26:00.135" v="0" actId="931"/>
          <ac:spMkLst>
            <pc:docMk/>
            <pc:sldMk cId="2158886557" sldId="384"/>
            <ac:spMk id="7" creationId="{B7BB32EA-AB50-490C-ADFC-69DA6EB4170D}"/>
          </ac:spMkLst>
        </pc:spChg>
        <pc:spChg chg="add del mod">
          <ac:chgData name="Jeremy Becnel" userId="83c67da8-0358-45df-a8cb-c23f6394336a" providerId="ADAL" clId="{0240BA88-D6C5-466B-B43F-C8CD57767CC6}" dt="2021-07-01T19:26:11.985" v="5" actId="931"/>
          <ac:spMkLst>
            <pc:docMk/>
            <pc:sldMk cId="2158886557" sldId="384"/>
            <ac:spMk id="10" creationId="{38C88239-CAB4-4B4E-84FC-EBF8F9051B09}"/>
          </ac:spMkLst>
        </pc:spChg>
        <pc:spChg chg="mod">
          <ac:chgData name="Jeremy Becnel" userId="83c67da8-0358-45df-a8cb-c23f6394336a" providerId="ADAL" clId="{0240BA88-D6C5-466B-B43F-C8CD57767CC6}" dt="2021-07-01T19:32:33.802" v="199" actId="14100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Jeremy Becnel" userId="83c67da8-0358-45df-a8cb-c23f6394336a" providerId="ADAL" clId="{0240BA88-D6C5-466B-B43F-C8CD57767CC6}" dt="2021-07-02T00:45:32.169" v="4558" actId="313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Jeremy Becnel" userId="83c67da8-0358-45df-a8cb-c23f6394336a" providerId="ADAL" clId="{0240BA88-D6C5-466B-B43F-C8CD57767CC6}" dt="2021-07-01T19:26:45.865" v="11" actId="478"/>
          <ac:spMkLst>
            <pc:docMk/>
            <pc:sldMk cId="2158886557" sldId="384"/>
            <ac:spMk id="16" creationId="{AE735591-1E00-4F4B-9210-9C1A884410A7}"/>
          </ac:spMkLst>
        </pc:spChg>
        <pc:spChg chg="add del mod">
          <ac:chgData name="Jeremy Becnel" userId="83c67da8-0358-45df-a8cb-c23f6394336a" providerId="ADAL" clId="{0240BA88-D6C5-466B-B43F-C8CD57767CC6}" dt="2021-07-01T19:26:49.152" v="13" actId="478"/>
          <ac:spMkLst>
            <pc:docMk/>
            <pc:sldMk cId="2158886557" sldId="384"/>
            <ac:spMk id="18" creationId="{D7AE06D6-5DAE-4BE7-8C50-07589B5608DA}"/>
          </ac:spMkLst>
        </pc:spChg>
        <pc:spChg chg="add del mod">
          <ac:chgData name="Jeremy Becnel" userId="83c67da8-0358-45df-a8cb-c23f6394336a" providerId="ADAL" clId="{0240BA88-D6C5-466B-B43F-C8CD57767CC6}" dt="2021-07-01T19:26:52.745" v="15" actId="478"/>
          <ac:spMkLst>
            <pc:docMk/>
            <pc:sldMk cId="2158886557" sldId="384"/>
            <ac:spMk id="21" creationId="{FC22B2A4-58EA-42BB-AD7A-291ED5154EAB}"/>
          </ac:spMkLst>
        </pc:spChg>
        <pc:spChg chg="add del mod">
          <ac:chgData name="Jeremy Becnel" userId="83c67da8-0358-45df-a8cb-c23f6394336a" providerId="ADAL" clId="{0240BA88-D6C5-466B-B43F-C8CD57767CC6}" dt="2021-07-01T19:27:00.440" v="17" actId="478"/>
          <ac:spMkLst>
            <pc:docMk/>
            <pc:sldMk cId="2158886557" sldId="384"/>
            <ac:spMk id="24" creationId="{F8657B41-C7C1-487F-BC7B-7B4BAE287938}"/>
          </ac:spMkLst>
        </pc:spChg>
        <pc:picChg chg="del">
          <ac:chgData name="Jeremy Becnel" userId="83c67da8-0358-45df-a8cb-c23f6394336a" providerId="ADAL" clId="{0240BA88-D6C5-466B-B43F-C8CD57767CC6}" dt="2021-07-01T19:26:38.985" v="9" actId="478"/>
          <ac:picMkLst>
            <pc:docMk/>
            <pc:sldMk cId="2158886557" sldId="384"/>
            <ac:picMk id="2" creationId="{6C04BC54-53EF-4639-AC6B-54DD7A7C0017}"/>
          </ac:picMkLst>
        </pc:picChg>
        <pc:picChg chg="add del mod">
          <ac:chgData name="Jeremy Becnel" userId="83c67da8-0358-45df-a8cb-c23f6394336a" providerId="ADAL" clId="{0240BA88-D6C5-466B-B43F-C8CD57767CC6}" dt="2021-07-01T19:26:58.331" v="16" actId="478"/>
          <ac:picMkLst>
            <pc:docMk/>
            <pc:sldMk cId="2158886557" sldId="384"/>
            <ac:picMk id="8" creationId="{4F158260-D35E-49CA-83D8-942F17C4E03C}"/>
          </ac:picMkLst>
        </pc:picChg>
        <pc:picChg chg="add del mod">
          <ac:chgData name="Jeremy Becnel" userId="83c67da8-0358-45df-a8cb-c23f6394336a" providerId="ADAL" clId="{0240BA88-D6C5-466B-B43F-C8CD57767CC6}" dt="2021-07-01T19:26:43.123" v="10" actId="478"/>
          <ac:picMkLst>
            <pc:docMk/>
            <pc:sldMk cId="2158886557" sldId="384"/>
            <ac:picMk id="14" creationId="{C74100D7-AF61-44A3-B77F-FC813EAEFC60}"/>
          </ac:picMkLst>
        </pc:picChg>
        <pc:picChg chg="del mod">
          <ac:chgData name="Jeremy Becnel" userId="83c67da8-0358-45df-a8cb-c23f6394336a" providerId="ADAL" clId="{0240BA88-D6C5-466B-B43F-C8CD57767CC6}" dt="2021-07-01T19:26:05.904" v="4" actId="478"/>
          <ac:picMkLst>
            <pc:docMk/>
            <pc:sldMk cId="2158886557" sldId="384"/>
            <ac:picMk id="20" creationId="{528A7D8D-1AB5-46C4-93FA-D92C2FD51692}"/>
          </ac:picMkLst>
        </pc:picChg>
        <pc:picChg chg="del mod">
          <ac:chgData name="Jeremy Becnel" userId="83c67da8-0358-45df-a8cb-c23f6394336a" providerId="ADAL" clId="{0240BA88-D6C5-466B-B43F-C8CD57767CC6}" dt="2021-07-01T19:26:47.730" v="12" actId="478"/>
          <ac:picMkLst>
            <pc:docMk/>
            <pc:sldMk cId="2158886557" sldId="384"/>
            <ac:picMk id="23" creationId="{2B3C4F95-A0FA-45D9-BF43-1C398F65B891}"/>
          </ac:picMkLst>
        </pc:picChg>
        <pc:picChg chg="del mod">
          <ac:chgData name="Jeremy Becnel" userId="83c67da8-0358-45df-a8cb-c23f6394336a" providerId="ADAL" clId="{0240BA88-D6C5-466B-B43F-C8CD57767CC6}" dt="2021-07-01T19:26:51.018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Jeremy Becnel" userId="83c67da8-0358-45df-a8cb-c23f6394336a" providerId="ADAL" clId="{0240BA88-D6C5-466B-B43F-C8CD57767CC6}" dt="2021-07-01T19:28:31.256" v="26" actId="1076"/>
          <ac:picMkLst>
            <pc:docMk/>
            <pc:sldMk cId="2158886557" sldId="384"/>
            <ac:picMk id="1026" creationId="{CA9D0079-365E-4710-A2D2-E73171A9D318}"/>
          </ac:picMkLst>
        </pc:picChg>
        <pc:picChg chg="add mod">
          <ac:chgData name="Jeremy Becnel" userId="83c67da8-0358-45df-a8cb-c23f6394336a" providerId="ADAL" clId="{0240BA88-D6C5-466B-B43F-C8CD57767CC6}" dt="2021-07-01T19:27:47.391" v="22" actId="1076"/>
          <ac:picMkLst>
            <pc:docMk/>
            <pc:sldMk cId="2158886557" sldId="384"/>
            <ac:picMk id="1028" creationId="{67436033-2995-49A6-A657-DF92F08C8814}"/>
          </ac:picMkLst>
        </pc:picChg>
        <pc:picChg chg="add mod">
          <ac:chgData name="Jeremy Becnel" userId="83c67da8-0358-45df-a8cb-c23f6394336a" providerId="ADAL" clId="{0240BA88-D6C5-466B-B43F-C8CD57767CC6}" dt="2021-07-01T19:30:32.385" v="85" actId="1037"/>
          <ac:picMkLst>
            <pc:docMk/>
            <pc:sldMk cId="2158886557" sldId="384"/>
            <ac:picMk id="1030" creationId="{365C2191-0F41-4E9B-919E-29267795B6A5}"/>
          </ac:picMkLst>
        </pc:picChg>
        <pc:picChg chg="add mod">
          <ac:chgData name="Jeremy Becnel" userId="83c67da8-0358-45df-a8cb-c23f6394336a" providerId="ADAL" clId="{0240BA88-D6C5-466B-B43F-C8CD57767CC6}" dt="2021-07-01T19:30:37.362" v="113" actId="1035"/>
          <ac:picMkLst>
            <pc:docMk/>
            <pc:sldMk cId="2158886557" sldId="384"/>
            <ac:picMk id="1032" creationId="{21F75EA5-3CB1-4252-943B-08B5983249BD}"/>
          </ac:picMkLst>
        </pc:picChg>
        <pc:picChg chg="add mod">
          <ac:chgData name="Jeremy Becnel" userId="83c67da8-0358-45df-a8cb-c23f6394336a" providerId="ADAL" clId="{0240BA88-D6C5-466B-B43F-C8CD57767CC6}" dt="2021-07-01T19:30:26.233" v="59" actId="1035"/>
          <ac:picMkLst>
            <pc:docMk/>
            <pc:sldMk cId="2158886557" sldId="384"/>
            <ac:picMk id="1034" creationId="{50ACA753-CE26-4506-AE37-3D4BB929D5A3}"/>
          </ac:picMkLst>
        </pc:picChg>
        <pc:picChg chg="add mod">
          <ac:chgData name="Jeremy Becnel" userId="83c67da8-0358-45df-a8cb-c23f6394336a" providerId="ADAL" clId="{0240BA88-D6C5-466B-B43F-C8CD57767CC6}" dt="2021-07-01T19:30:22.745" v="52" actId="1038"/>
          <ac:picMkLst>
            <pc:docMk/>
            <pc:sldMk cId="2158886557" sldId="384"/>
            <ac:picMk id="1036" creationId="{D5E33B53-C29F-429B-A1E4-716E5E4953A6}"/>
          </ac:picMkLst>
        </pc:picChg>
      </pc:sldChg>
      <pc:sldChg chg="delSp modSp mod">
        <pc:chgData name="Jeremy Becnel" userId="83c67da8-0358-45df-a8cb-c23f6394336a" providerId="ADAL" clId="{0240BA88-D6C5-466B-B43F-C8CD57767CC6}" dt="2021-07-01T20:47:57.367" v="1378" actId="207"/>
        <pc:sldMkLst>
          <pc:docMk/>
          <pc:sldMk cId="2313234867" sldId="389"/>
        </pc:sldMkLst>
        <pc:spChg chg="mod">
          <ac:chgData name="Jeremy Becnel" userId="83c67da8-0358-45df-a8cb-c23f6394336a" providerId="ADAL" clId="{0240BA88-D6C5-466B-B43F-C8CD57767CC6}" dt="2021-07-01T19:34:54.029" v="308" actId="14100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Jeremy Becnel" userId="83c67da8-0358-45df-a8cb-c23f6394336a" providerId="ADAL" clId="{0240BA88-D6C5-466B-B43F-C8CD57767CC6}" dt="2021-07-01T20:47:57.367" v="1378" actId="207"/>
          <ac:spMkLst>
            <pc:docMk/>
            <pc:sldMk cId="2313234867" sldId="389"/>
            <ac:spMk id="3" creationId="{D3B60D6F-4D0F-4D33-B2A7-159C8583FF00}"/>
          </ac:spMkLst>
        </pc:spChg>
        <pc:spChg chg="del">
          <ac:chgData name="Jeremy Becnel" userId="83c67da8-0358-45df-a8cb-c23f6394336a" providerId="ADAL" clId="{0240BA88-D6C5-466B-B43F-C8CD57767CC6}" dt="2021-07-01T19:39:34.713" v="500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Jeremy Becnel" userId="83c67da8-0358-45df-a8cb-c23f6394336a" providerId="ADAL" clId="{0240BA88-D6C5-466B-B43F-C8CD57767CC6}" dt="2021-07-01T19:39:31.345" v="499" actId="478"/>
          <ac:spMkLst>
            <pc:docMk/>
            <pc:sldMk cId="2313234867" sldId="389"/>
            <ac:spMk id="14" creationId="{B01DF4D0-78BC-4C8C-9570-26F0B225433A}"/>
          </ac:spMkLst>
        </pc:spChg>
        <pc:picChg chg="mod">
          <ac:chgData name="Jeremy Becnel" userId="83c67da8-0358-45df-a8cb-c23f6394336a" providerId="ADAL" clId="{0240BA88-D6C5-466B-B43F-C8CD57767CC6}" dt="2021-07-01T19:39:20.791" v="498" actId="14100"/>
          <ac:picMkLst>
            <pc:docMk/>
            <pc:sldMk cId="2313234867" sldId="389"/>
            <ac:picMk id="10" creationId="{71F862F9-0E8A-4DB9-8083-1C3AA6E5D777}"/>
          </ac:picMkLst>
        </pc:picChg>
        <pc:picChg chg="mod">
          <ac:chgData name="Jeremy Becnel" userId="83c67da8-0358-45df-a8cb-c23f6394336a" providerId="ADAL" clId="{0240BA88-D6C5-466B-B43F-C8CD57767CC6}" dt="2021-07-01T19:38:32.119" v="494" actId="14100"/>
          <ac:picMkLst>
            <pc:docMk/>
            <pc:sldMk cId="2313234867" sldId="389"/>
            <ac:picMk id="12" creationId="{A63F39B9-0715-40B5-8ECB-9B983F99C690}"/>
          </ac:picMkLst>
        </pc:picChg>
      </pc:sldChg>
      <pc:sldChg chg="addSp delSp modSp mod ord">
        <pc:chgData name="Jeremy Becnel" userId="83c67da8-0358-45df-a8cb-c23f6394336a" providerId="ADAL" clId="{0240BA88-D6C5-466B-B43F-C8CD57767CC6}" dt="2021-07-02T00:37:52.206" v="4399" actId="478"/>
        <pc:sldMkLst>
          <pc:docMk/>
          <pc:sldMk cId="3247798845" sldId="391"/>
        </pc:sldMkLst>
        <pc:spChg chg="add del mod">
          <ac:chgData name="Jeremy Becnel" userId="83c67da8-0358-45df-a8cb-c23f6394336a" providerId="ADAL" clId="{0240BA88-D6C5-466B-B43F-C8CD57767CC6}" dt="2021-07-02T00:37:52.206" v="4399" actId="478"/>
          <ac:spMkLst>
            <pc:docMk/>
            <pc:sldMk cId="3247798845" sldId="391"/>
            <ac:spMk id="3" creationId="{15091264-7678-4F93-9798-5BFD6400602F}"/>
          </ac:spMkLst>
        </pc:spChg>
        <pc:spChg chg="del">
          <ac:chgData name="Jeremy Becnel" userId="83c67da8-0358-45df-a8cb-c23f6394336a" providerId="ADAL" clId="{0240BA88-D6C5-466B-B43F-C8CD57767CC6}" dt="2021-07-02T00:37:41.638" v="4396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Jeremy Becnel" userId="83c67da8-0358-45df-a8cb-c23f6394336a" providerId="ADAL" clId="{0240BA88-D6C5-466B-B43F-C8CD57767CC6}" dt="2021-07-02T00:37:45.616" v="4397" actId="478"/>
          <ac:spMkLst>
            <pc:docMk/>
            <pc:sldMk cId="3247798845" sldId="391"/>
            <ac:spMk id="5" creationId="{0B37A3FF-ED32-4C4A-A21F-848A3BF6F896}"/>
          </ac:spMkLst>
        </pc:spChg>
        <pc:spChg chg="del">
          <ac:chgData name="Jeremy Becnel" userId="83c67da8-0358-45df-a8cb-c23f6394336a" providerId="ADAL" clId="{0240BA88-D6C5-466B-B43F-C8CD57767CC6}" dt="2021-07-02T00:37:49.484" v="4398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modSp">
        <pc:chgData name="Jeremy Becnel" userId="83c67da8-0358-45df-a8cb-c23f6394336a" providerId="ADAL" clId="{0240BA88-D6C5-466B-B43F-C8CD57767CC6}" dt="2021-07-01T23:19:52.682" v="1712" actId="20577"/>
        <pc:sldMkLst>
          <pc:docMk/>
          <pc:sldMk cId="1462360139" sldId="393"/>
        </pc:sldMkLst>
        <pc:spChg chg="mod">
          <ac:chgData name="Jeremy Becnel" userId="83c67da8-0358-45df-a8cb-c23f6394336a" providerId="ADAL" clId="{0240BA88-D6C5-466B-B43F-C8CD57767CC6}" dt="2021-07-01T23:19:52.682" v="1712" actId="20577"/>
          <ac:spMkLst>
            <pc:docMk/>
            <pc:sldMk cId="1462360139" sldId="393"/>
            <ac:spMk id="25" creationId="{2E2D59BE-C1E1-44D8-A40D-FF49BA68BD57}"/>
          </ac:spMkLst>
        </pc:spChg>
      </pc:sldChg>
      <pc:sldChg chg="delSp mod">
        <pc:chgData name="Jeremy Becnel" userId="83c67da8-0358-45df-a8cb-c23f6394336a" providerId="ADAL" clId="{0240BA88-D6C5-466B-B43F-C8CD57767CC6}" dt="2021-07-02T01:13:05.870" v="4560" actId="478"/>
        <pc:sldMkLst>
          <pc:docMk/>
          <pc:sldMk cId="2732191440" sldId="394"/>
        </pc:sldMkLst>
        <pc:spChg chg="del">
          <ac:chgData name="Jeremy Becnel" userId="83c67da8-0358-45df-a8cb-c23f6394336a" providerId="ADAL" clId="{0240BA88-D6C5-466B-B43F-C8CD57767CC6}" dt="2021-07-02T01:13:05.870" v="4560" actId="478"/>
          <ac:spMkLst>
            <pc:docMk/>
            <pc:sldMk cId="2732191440" sldId="394"/>
            <ac:spMk id="4" creationId="{56B2D1B2-77E3-4CD6-8DFA-B87B109620F5}"/>
          </ac:spMkLst>
        </pc:spChg>
        <pc:spChg chg="del">
          <ac:chgData name="Jeremy Becnel" userId="83c67da8-0358-45df-a8cb-c23f6394336a" providerId="ADAL" clId="{0240BA88-D6C5-466B-B43F-C8CD57767CC6}" dt="2021-07-02T01:13:03.425" v="4559" actId="478"/>
          <ac:spMkLst>
            <pc:docMk/>
            <pc:sldMk cId="2732191440" sldId="394"/>
            <ac:spMk id="5" creationId="{3472184A-2CDB-452C-8620-3DEC23ACB1C9}"/>
          </ac:spMkLst>
        </pc:spChg>
      </pc:sldChg>
      <pc:sldChg chg="modSp mod">
        <pc:chgData name="Jeremy Becnel" userId="83c67da8-0358-45df-a8cb-c23f6394336a" providerId="ADAL" clId="{0240BA88-D6C5-466B-B43F-C8CD57767CC6}" dt="2021-07-01T23:21:24.701" v="1761" actId="27636"/>
        <pc:sldMkLst>
          <pc:docMk/>
          <pc:sldMk cId="3853242896" sldId="395"/>
        </pc:sldMkLst>
        <pc:spChg chg="mod">
          <ac:chgData name="Jeremy Becnel" userId="83c67da8-0358-45df-a8cb-c23f6394336a" providerId="ADAL" clId="{0240BA88-D6C5-466B-B43F-C8CD57767CC6}" dt="2021-07-01T23:21:24.701" v="1761" actId="27636"/>
          <ac:spMkLst>
            <pc:docMk/>
            <pc:sldMk cId="3853242896" sldId="395"/>
            <ac:spMk id="24" creationId="{0D4B89BA-AEDE-4622-AD51-137D1FD920DD}"/>
          </ac:spMkLst>
        </pc:spChg>
        <pc:spChg chg="mod">
          <ac:chgData name="Jeremy Becnel" userId="83c67da8-0358-45df-a8cb-c23f6394336a" providerId="ADAL" clId="{0240BA88-D6C5-466B-B43F-C8CD57767CC6}" dt="2021-07-01T23:21:11.977" v="1744" actId="20577"/>
          <ac:spMkLst>
            <pc:docMk/>
            <pc:sldMk cId="3853242896" sldId="395"/>
            <ac:spMk id="25" creationId="{2E2D59BE-C1E1-44D8-A40D-FF49BA68BD57}"/>
          </ac:spMkLst>
        </pc:spChg>
      </pc:sldChg>
    </pc:docChg>
  </pc:docChgLst>
  <pc:docChgLst>
    <pc:chgData name="Guest User" userId="S::urn:spo:anon#d144ad12c4992cc705ab77d8a3be3e7ede14d07c0aedda17e5a40b7182789646::" providerId="AD" clId="Web-{E8B3A1F9-C019-376A-B45E-F33C05CD876A}"/>
    <pc:docChg chg="addSld delSld modSld sldOrd">
      <pc:chgData name="Guest User" userId="S::urn:spo:anon#d144ad12c4992cc705ab77d8a3be3e7ede14d07c0aedda17e5a40b7182789646::" providerId="AD" clId="Web-{E8B3A1F9-C019-376A-B45E-F33C05CD876A}" dt="2021-07-01T21:35:09.010" v="1865" actId="1076"/>
      <pc:docMkLst>
        <pc:docMk/>
      </pc:docMkLst>
      <pc:sldChg chg="modSp">
        <pc:chgData name="Guest User" userId="S::urn:spo:anon#d144ad12c4992cc705ab77d8a3be3e7ede14d07c0aedda17e5a40b7182789646::" providerId="AD" clId="Web-{E8B3A1F9-C019-376A-B45E-F33C05CD876A}" dt="2021-07-01T20:19:03.497" v="67" actId="1076"/>
        <pc:sldMkLst>
          <pc:docMk/>
          <pc:sldMk cId="752814286" sldId="257"/>
        </pc:sldMkLst>
        <pc:spChg chg="mod">
          <ac:chgData name="Guest User" userId="S::urn:spo:anon#d144ad12c4992cc705ab77d8a3be3e7ede14d07c0aedda17e5a40b7182789646::" providerId="AD" clId="Web-{E8B3A1F9-C019-376A-B45E-F33C05CD876A}" dt="2021-07-01T20:19:03.497" v="67" actId="1076"/>
          <ac:spMkLst>
            <pc:docMk/>
            <pc:sldMk cId="752814286" sldId="257"/>
            <ac:spMk id="3" creationId="{D9A11267-FC52-4990-8D98-010AFABA5544}"/>
          </ac:spMkLst>
        </pc:spChg>
      </pc:sldChg>
      <pc:sldChg chg="modSp">
        <pc:chgData name="Guest User" userId="S::urn:spo:anon#d144ad12c4992cc705ab77d8a3be3e7ede14d07c0aedda17e5a40b7182789646::" providerId="AD" clId="Web-{E8B3A1F9-C019-376A-B45E-F33C05CD876A}" dt="2021-07-01T21:07:43.559" v="1482" actId="20577"/>
        <pc:sldMkLst>
          <pc:docMk/>
          <pc:sldMk cId="2979876663" sldId="268"/>
        </pc:sldMkLst>
        <pc:spChg chg="mod">
          <ac:chgData name="Guest User" userId="S::urn:spo:anon#d144ad12c4992cc705ab77d8a3be3e7ede14d07c0aedda17e5a40b7182789646::" providerId="AD" clId="Web-{E8B3A1F9-C019-376A-B45E-F33C05CD876A}" dt="2021-07-01T21:07:43.559" v="1482" actId="20577"/>
          <ac:spMkLst>
            <pc:docMk/>
            <pc:sldMk cId="2979876663" sldId="268"/>
            <ac:spMk id="6" creationId="{ED2A30C0-1BC4-4764-9C0F-5D811CAB8312}"/>
          </ac:spMkLst>
        </pc:spChg>
      </pc:sldChg>
      <pc:sldChg chg="modSp addAnim delAnim">
        <pc:chgData name="Guest User" userId="S::urn:spo:anon#d144ad12c4992cc705ab77d8a3be3e7ede14d07c0aedda17e5a40b7182789646::" providerId="AD" clId="Web-{E8B3A1F9-C019-376A-B45E-F33C05CD876A}" dt="2021-07-01T21:13:30.584" v="1492" actId="20577"/>
        <pc:sldMkLst>
          <pc:docMk/>
          <pc:sldMk cId="3740286033" sldId="277"/>
        </pc:sldMkLst>
        <pc:spChg chg="mod">
          <ac:chgData name="Guest User" userId="S::urn:spo:anon#d144ad12c4992cc705ab77d8a3be3e7ede14d07c0aedda17e5a40b7182789646::" providerId="AD" clId="Web-{E8B3A1F9-C019-376A-B45E-F33C05CD876A}" dt="2021-07-01T21:13:30.584" v="1492" actId="20577"/>
          <ac:spMkLst>
            <pc:docMk/>
            <pc:sldMk cId="3740286033" sldId="277"/>
            <ac:spMk id="25" creationId="{2E2D59BE-C1E1-44D8-A40D-FF49BA68BD57}"/>
          </ac:spMkLst>
        </pc:spChg>
        <pc:picChg chg="mod">
          <ac:chgData name="Guest User" userId="S::urn:spo:anon#d144ad12c4992cc705ab77d8a3be3e7ede14d07c0aedda17e5a40b7182789646::" providerId="AD" clId="Web-{E8B3A1F9-C019-376A-B45E-F33C05CD876A}" dt="2021-07-01T20:15:21.147" v="57" actId="1076"/>
          <ac:picMkLst>
            <pc:docMk/>
            <pc:sldMk cId="3740286033" sldId="277"/>
            <ac:picMk id="2050" creationId="{2134AF67-8316-401D-8A7B-577127DC998F}"/>
          </ac:picMkLst>
        </pc:picChg>
        <pc:picChg chg="mod modCrop">
          <ac:chgData name="Guest User" userId="S::urn:spo:anon#d144ad12c4992cc705ab77d8a3be3e7ede14d07c0aedda17e5a40b7182789646::" providerId="AD" clId="Web-{E8B3A1F9-C019-376A-B45E-F33C05CD876A}" dt="2021-07-01T20:14:25.193" v="46" actId="1076"/>
          <ac:picMkLst>
            <pc:docMk/>
            <pc:sldMk cId="3740286033" sldId="277"/>
            <ac:picMk id="2052" creationId="{C9E76EEE-988B-4034-981B-A4923323C635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14:49.631" v="51" actId="1076"/>
          <ac:picMkLst>
            <pc:docMk/>
            <pc:sldMk cId="3740286033" sldId="277"/>
            <ac:picMk id="2054" creationId="{147F3E44-AEF6-4F0B-9BE0-F6D913E68E36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15:13.147" v="55" actId="1076"/>
          <ac:picMkLst>
            <pc:docMk/>
            <pc:sldMk cId="3740286033" sldId="277"/>
            <ac:picMk id="2058" creationId="{0532B67F-8B16-4FAC-B5B8-EC316705D0EA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15:17.319" v="56" actId="1076"/>
          <ac:picMkLst>
            <pc:docMk/>
            <pc:sldMk cId="3740286033" sldId="277"/>
            <ac:picMk id="2060" creationId="{8664C625-6A26-4200-A850-0C33BBCDF69F}"/>
          </ac:picMkLst>
        </pc:picChg>
      </pc:sldChg>
      <pc:sldChg chg="modSp del">
        <pc:chgData name="Guest User" userId="S::urn:spo:anon#d144ad12c4992cc705ab77d8a3be3e7ede14d07c0aedda17e5a40b7182789646::" providerId="AD" clId="Web-{E8B3A1F9-C019-376A-B45E-F33C05CD876A}" dt="2021-07-01T20:27:10.572" v="252"/>
        <pc:sldMkLst>
          <pc:docMk/>
          <pc:sldMk cId="395518310" sldId="279"/>
        </pc:sldMkLst>
        <pc:spChg chg="mod">
          <ac:chgData name="Guest User" userId="S::urn:spo:anon#d144ad12c4992cc705ab77d8a3be3e7ede14d07c0aedda17e5a40b7182789646::" providerId="AD" clId="Web-{E8B3A1F9-C019-376A-B45E-F33C05CD876A}" dt="2021-07-01T20:22:55.612" v="89" actId="1076"/>
          <ac:spMkLst>
            <pc:docMk/>
            <pc:sldMk cId="395518310" sldId="279"/>
            <ac:spMk id="15" creationId="{4139825C-53C7-44F4-A064-9795CECD081B}"/>
          </ac:spMkLst>
        </pc:spChg>
        <pc:picChg chg="mod">
          <ac:chgData name="Guest User" userId="S::urn:spo:anon#d144ad12c4992cc705ab77d8a3be3e7ede14d07c0aedda17e5a40b7182789646::" providerId="AD" clId="Web-{E8B3A1F9-C019-376A-B45E-F33C05CD876A}" dt="2021-07-01T20:16:13.930" v="65" actId="1076"/>
          <ac:picMkLst>
            <pc:docMk/>
            <pc:sldMk cId="395518310" sldId="279"/>
            <ac:picMk id="18" creationId="{301557C2-9072-409B-88EC-E8577CEFCAFB}"/>
          </ac:picMkLst>
        </pc:picChg>
      </pc:sldChg>
      <pc:sldChg chg="addSp delSp modSp">
        <pc:chgData name="Guest User" userId="S::urn:spo:anon#d144ad12c4992cc705ab77d8a3be3e7ede14d07c0aedda17e5a40b7182789646::" providerId="AD" clId="Web-{E8B3A1F9-C019-376A-B45E-F33C05CD876A}" dt="2021-07-01T20:23:14.879" v="93"/>
        <pc:sldMkLst>
          <pc:docMk/>
          <pc:sldMk cId="560021826" sldId="317"/>
        </pc:sldMkLst>
        <pc:spChg chg="add del mod">
          <ac:chgData name="Guest User" userId="S::urn:spo:anon#d144ad12c4992cc705ab77d8a3be3e7ede14d07c0aedda17e5a40b7182789646::" providerId="AD" clId="Web-{E8B3A1F9-C019-376A-B45E-F33C05CD876A}" dt="2021-07-01T20:23:14.879" v="93"/>
          <ac:spMkLst>
            <pc:docMk/>
            <pc:sldMk cId="560021826" sldId="317"/>
            <ac:spMk id="3" creationId="{A320662E-BDC5-46AB-937C-C579AA3F7AC5}"/>
          </ac:spMkLst>
        </pc:spChg>
        <pc:spChg chg="add del">
          <ac:chgData name="Guest User" userId="S::urn:spo:anon#d144ad12c4992cc705ab77d8a3be3e7ede14d07c0aedda17e5a40b7182789646::" providerId="AD" clId="Web-{E8B3A1F9-C019-376A-B45E-F33C05CD876A}" dt="2021-07-01T20:23:14.879" v="93"/>
          <ac:spMkLst>
            <pc:docMk/>
            <pc:sldMk cId="560021826" sldId="317"/>
            <ac:spMk id="16" creationId="{4BDCF583-1D5D-4235-97C2-39272B80A0B1}"/>
          </ac:spMkLst>
        </pc:spChg>
      </pc:sldChg>
      <pc:sldChg chg="modSp">
        <pc:chgData name="Guest User" userId="S::urn:spo:anon#d144ad12c4992cc705ab77d8a3be3e7ede14d07c0aedda17e5a40b7182789646::" providerId="AD" clId="Web-{E8B3A1F9-C019-376A-B45E-F33C05CD876A}" dt="2021-07-01T20:22:44.081" v="88" actId="20577"/>
        <pc:sldMkLst>
          <pc:docMk/>
          <pc:sldMk cId="2158886557" sldId="384"/>
        </pc:sldMkLst>
        <pc:spChg chg="mod">
          <ac:chgData name="Guest User" userId="S::urn:spo:anon#d144ad12c4992cc705ab77d8a3be3e7ede14d07c0aedda17e5a40b7182789646::" providerId="AD" clId="Web-{E8B3A1F9-C019-376A-B45E-F33C05CD876A}" dt="2021-07-01T20:11:16.203" v="4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Guest User" userId="S::urn:spo:anon#d144ad12c4992cc705ab77d8a3be3e7ede14d07c0aedda17e5a40b7182789646::" providerId="AD" clId="Web-{E8B3A1F9-C019-376A-B45E-F33C05CD876A}" dt="2021-07-01T20:22:44.081" v="88" actId="20577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Guest User" userId="S::urn:spo:anon#d144ad12c4992cc705ab77d8a3be3e7ede14d07c0aedda17e5a40b7182789646::" providerId="AD" clId="Web-{E8B3A1F9-C019-376A-B45E-F33C05CD876A}" dt="2021-07-01T20:20:10.624" v="78" actId="1076"/>
          <ac:picMkLst>
            <pc:docMk/>
            <pc:sldMk cId="2158886557" sldId="384"/>
            <ac:picMk id="1028" creationId="{67436033-2995-49A6-A657-DF92F08C8814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20:13.046" v="79" actId="1076"/>
          <ac:picMkLst>
            <pc:docMk/>
            <pc:sldMk cId="2158886557" sldId="384"/>
            <ac:picMk id="1030" creationId="{365C2191-0F41-4E9B-919E-29267795B6A5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20:41.015" v="84" actId="1076"/>
          <ac:picMkLst>
            <pc:docMk/>
            <pc:sldMk cId="2158886557" sldId="384"/>
            <ac:picMk id="1032" creationId="{21F75EA5-3CB1-4252-943B-08B5983249BD}"/>
          </ac:picMkLst>
        </pc:picChg>
        <pc:picChg chg="mod">
          <ac:chgData name="Guest User" userId="S::urn:spo:anon#d144ad12c4992cc705ab77d8a3be3e7ede14d07c0aedda17e5a40b7182789646::" providerId="AD" clId="Web-{E8B3A1F9-C019-376A-B45E-F33C05CD876A}" dt="2021-07-01T20:20:57.453" v="86" actId="14100"/>
          <ac:picMkLst>
            <pc:docMk/>
            <pc:sldMk cId="2158886557" sldId="384"/>
            <ac:picMk id="1034" creationId="{50ACA753-CE26-4506-AE37-3D4BB929D5A3}"/>
          </ac:picMkLst>
        </pc:picChg>
      </pc:sldChg>
      <pc:sldChg chg="modSp">
        <pc:chgData name="Guest User" userId="S::urn:spo:anon#d144ad12c4992cc705ab77d8a3be3e7ede14d07c0aedda17e5a40b7182789646::" providerId="AD" clId="Web-{E8B3A1F9-C019-376A-B45E-F33C05CD876A}" dt="2021-07-01T20:19:29.591" v="77" actId="20577"/>
        <pc:sldMkLst>
          <pc:docMk/>
          <pc:sldMk cId="2313234867" sldId="389"/>
        </pc:sldMkLst>
        <pc:spChg chg="mod">
          <ac:chgData name="Guest User" userId="S::urn:spo:anon#d144ad12c4992cc705ab77d8a3be3e7ede14d07c0aedda17e5a40b7182789646::" providerId="AD" clId="Web-{E8B3A1F9-C019-376A-B45E-F33C05CD876A}" dt="2021-07-01T20:19:29.591" v="77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add replId">
        <pc:chgData name="Guest User" userId="S::urn:spo:anon#d144ad12c4992cc705ab77d8a3be3e7ede14d07c0aedda17e5a40b7182789646::" providerId="AD" clId="Web-{E8B3A1F9-C019-376A-B45E-F33C05CD876A}" dt="2021-07-01T20:56:26.416" v="1379" actId="20577"/>
        <pc:sldMkLst>
          <pc:docMk/>
          <pc:sldMk cId="174070454" sldId="392"/>
        </pc:sldMkLst>
        <pc:spChg chg="add del mod">
          <ac:chgData name="Guest User" userId="S::urn:spo:anon#d144ad12c4992cc705ab77d8a3be3e7ede14d07c0aedda17e5a40b7182789646::" providerId="AD" clId="Web-{E8B3A1F9-C019-376A-B45E-F33C05CD876A}" dt="2021-07-01T20:23:31.535" v="97"/>
          <ac:spMkLst>
            <pc:docMk/>
            <pc:sldMk cId="174070454" sldId="392"/>
            <ac:spMk id="3" creationId="{3CD0F426-579B-4B0B-8413-DEC83FDDAA2E}"/>
          </ac:spMkLst>
        </pc:spChg>
        <pc:spChg chg="add mod">
          <ac:chgData name="Guest User" userId="S::urn:spo:anon#d144ad12c4992cc705ab77d8a3be3e7ede14d07c0aedda17e5a40b7182789646::" providerId="AD" clId="Web-{E8B3A1F9-C019-376A-B45E-F33C05CD876A}" dt="2021-07-01T20:56:26.416" v="1379" actId="20577"/>
          <ac:spMkLst>
            <pc:docMk/>
            <pc:sldMk cId="174070454" sldId="392"/>
            <ac:spMk id="8" creationId="{95F34A57-F853-46B4-9296-95C567BC56C9}"/>
          </ac:spMkLst>
        </pc:spChg>
        <pc:spChg chg="del mod">
          <ac:chgData name="Guest User" userId="S::urn:spo:anon#d144ad12c4992cc705ab77d8a3be3e7ede14d07c0aedda17e5a40b7182789646::" providerId="AD" clId="Web-{E8B3A1F9-C019-376A-B45E-F33C05CD876A}" dt="2021-07-01T20:23:23.332" v="94"/>
          <ac:spMkLst>
            <pc:docMk/>
            <pc:sldMk cId="174070454" sldId="392"/>
            <ac:spMk id="15" creationId="{4139825C-53C7-44F4-A064-9795CECD081B}"/>
          </ac:spMkLst>
        </pc:spChg>
      </pc:sldChg>
      <pc:sldChg chg="addSp delSp modSp add ord replId addAnim delAnim">
        <pc:chgData name="Guest User" userId="S::urn:spo:anon#d144ad12c4992cc705ab77d8a3be3e7ede14d07c0aedda17e5a40b7182789646::" providerId="AD" clId="Web-{E8B3A1F9-C019-376A-B45E-F33C05CD876A}" dt="2021-07-01T20:59:29.952" v="1473" actId="20577"/>
        <pc:sldMkLst>
          <pc:docMk/>
          <pc:sldMk cId="1462360139" sldId="393"/>
        </pc:sldMkLst>
        <pc:spChg chg="mod">
          <ac:chgData name="Guest User" userId="S::urn:spo:anon#d144ad12c4992cc705ab77d8a3be3e7ede14d07c0aedda17e5a40b7182789646::" providerId="AD" clId="Web-{E8B3A1F9-C019-376A-B45E-F33C05CD876A}" dt="2021-07-01T20:46:28.744" v="651" actId="20577"/>
          <ac:spMkLst>
            <pc:docMk/>
            <pc:sldMk cId="1462360139" sldId="393"/>
            <ac:spMk id="24" creationId="{0D4B89BA-AEDE-4622-AD51-137D1FD920DD}"/>
          </ac:spMkLst>
        </pc:spChg>
        <pc:spChg chg="mod">
          <ac:chgData name="Guest User" userId="S::urn:spo:anon#d144ad12c4992cc705ab77d8a3be3e7ede14d07c0aedda17e5a40b7182789646::" providerId="AD" clId="Web-{E8B3A1F9-C019-376A-B45E-F33C05CD876A}" dt="2021-07-01T20:59:29.952" v="1473" actId="20577"/>
          <ac:spMkLst>
            <pc:docMk/>
            <pc:sldMk cId="1462360139" sldId="393"/>
            <ac:spMk id="25" creationId="{2E2D59BE-C1E1-44D8-A40D-FF49BA68BD57}"/>
          </ac:spMkLst>
        </pc:spChg>
        <pc:picChg chg="add mod">
          <ac:chgData name="Guest User" userId="S::urn:spo:anon#d144ad12c4992cc705ab77d8a3be3e7ede14d07c0aedda17e5a40b7182789646::" providerId="AD" clId="Web-{E8B3A1F9-C019-376A-B45E-F33C05CD876A}" dt="2021-07-01T20:55:17.649" v="1332" actId="1076"/>
          <ac:picMkLst>
            <pc:docMk/>
            <pc:sldMk cId="1462360139" sldId="393"/>
            <ac:picMk id="2" creationId="{FBB25105-521A-433B-ADB7-24B9ACEFA937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0:53:01.786" v="1132"/>
          <ac:picMkLst>
            <pc:docMk/>
            <pc:sldMk cId="1462360139" sldId="393"/>
            <ac:picMk id="2050" creationId="{2134AF67-8316-401D-8A7B-577127DC998F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0:53:01.786" v="1131"/>
          <ac:picMkLst>
            <pc:docMk/>
            <pc:sldMk cId="1462360139" sldId="393"/>
            <ac:picMk id="2052" creationId="{C9E76EEE-988B-4034-981B-A4923323C635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0:53:01.786" v="1130"/>
          <ac:picMkLst>
            <pc:docMk/>
            <pc:sldMk cId="1462360139" sldId="393"/>
            <ac:picMk id="2054" creationId="{147F3E44-AEF6-4F0B-9BE0-F6D913E68E36}"/>
          </ac:picMkLst>
        </pc:picChg>
        <pc:picChg chg="add del">
          <ac:chgData name="Guest User" userId="S::urn:spo:anon#d144ad12c4992cc705ab77d8a3be3e7ede14d07c0aedda17e5a40b7182789646::" providerId="AD" clId="Web-{E8B3A1F9-C019-376A-B45E-F33C05CD876A}" dt="2021-07-01T20:53:01.786" v="1129"/>
          <ac:picMkLst>
            <pc:docMk/>
            <pc:sldMk cId="1462360139" sldId="393"/>
            <ac:picMk id="2058" creationId="{0532B67F-8B16-4FAC-B5B8-EC316705D0EA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0:53:01.786" v="1128"/>
          <ac:picMkLst>
            <pc:docMk/>
            <pc:sldMk cId="1462360139" sldId="393"/>
            <ac:picMk id="2060" creationId="{8664C625-6A26-4200-A850-0C33BBCDF69F}"/>
          </ac:picMkLst>
        </pc:picChg>
      </pc:sldChg>
      <pc:sldChg chg="addSp delSp modSp add replId delAnim">
        <pc:chgData name="Guest User" userId="S::urn:spo:anon#d144ad12c4992cc705ab77d8a3be3e7ede14d07c0aedda17e5a40b7182789646::" providerId="AD" clId="Web-{E8B3A1F9-C019-376A-B45E-F33C05CD876A}" dt="2021-07-01T21:35:09.010" v="1865" actId="1076"/>
        <pc:sldMkLst>
          <pc:docMk/>
          <pc:sldMk cId="3853242896" sldId="395"/>
        </pc:sldMkLst>
        <pc:spChg chg="mod">
          <ac:chgData name="Guest User" userId="S::urn:spo:anon#d144ad12c4992cc705ab77d8a3be3e7ede14d07c0aedda17e5a40b7182789646::" providerId="AD" clId="Web-{E8B3A1F9-C019-376A-B45E-F33C05CD876A}" dt="2021-07-01T21:20:20.861" v="1857" actId="20577"/>
          <ac:spMkLst>
            <pc:docMk/>
            <pc:sldMk cId="3853242896" sldId="395"/>
            <ac:spMk id="25" creationId="{2E2D59BE-C1E1-44D8-A40D-FF49BA68BD57}"/>
          </ac:spMkLst>
        </pc:spChg>
        <pc:picChg chg="add mod">
          <ac:chgData name="Guest User" userId="S::urn:spo:anon#d144ad12c4992cc705ab77d8a3be3e7ede14d07c0aedda17e5a40b7182789646::" providerId="AD" clId="Web-{E8B3A1F9-C019-376A-B45E-F33C05CD876A}" dt="2021-07-01T21:35:09.010" v="1865" actId="1076"/>
          <ac:picMkLst>
            <pc:docMk/>
            <pc:sldMk cId="3853242896" sldId="395"/>
            <ac:picMk id="2" creationId="{A2236B47-D009-4E1C-8F4F-ED7601FB2AA2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1:20:23.408" v="1862"/>
          <ac:picMkLst>
            <pc:docMk/>
            <pc:sldMk cId="3853242896" sldId="395"/>
            <ac:picMk id="2050" creationId="{2134AF67-8316-401D-8A7B-577127DC998F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1:20:23.408" v="1861"/>
          <ac:picMkLst>
            <pc:docMk/>
            <pc:sldMk cId="3853242896" sldId="395"/>
            <ac:picMk id="2052" creationId="{C9E76EEE-988B-4034-981B-A4923323C635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1:20:23.392" v="1860"/>
          <ac:picMkLst>
            <pc:docMk/>
            <pc:sldMk cId="3853242896" sldId="395"/>
            <ac:picMk id="2054" creationId="{147F3E44-AEF6-4F0B-9BE0-F6D913E68E36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1:20:23.392" v="1859"/>
          <ac:picMkLst>
            <pc:docMk/>
            <pc:sldMk cId="3853242896" sldId="395"/>
            <ac:picMk id="2058" creationId="{0532B67F-8B16-4FAC-B5B8-EC316705D0EA}"/>
          </ac:picMkLst>
        </pc:picChg>
        <pc:picChg chg="del">
          <ac:chgData name="Guest User" userId="S::urn:spo:anon#d144ad12c4992cc705ab77d8a3be3e7ede14d07c0aedda17e5a40b7182789646::" providerId="AD" clId="Web-{E8B3A1F9-C019-376A-B45E-F33C05CD876A}" dt="2021-07-01T21:20:23.392" v="1858"/>
          <ac:picMkLst>
            <pc:docMk/>
            <pc:sldMk cId="3853242896" sldId="395"/>
            <ac:picMk id="2060" creationId="{8664C625-6A26-4200-A850-0C33BBCDF69F}"/>
          </ac:picMkLst>
        </pc:picChg>
      </pc:sldChg>
    </pc:docChg>
  </pc:docChgLst>
  <pc:docChgLst>
    <pc:chgData name="Guest User" userId="S::urn:spo:anon#d144ad12c4992cc705ab77d8a3be3e7ede14d07c0aedda17e5a40b7182789646::" providerId="AD" clId="Web-{A5AED5B5-B0E6-4564-A5C9-8E07F90CFB7E}"/>
    <pc:docChg chg="modSld">
      <pc:chgData name="Guest User" userId="S::urn:spo:anon#d144ad12c4992cc705ab77d8a3be3e7ede14d07c0aedda17e5a40b7182789646::" providerId="AD" clId="Web-{A5AED5B5-B0E6-4564-A5C9-8E07F90CFB7E}" dt="2021-07-01T20:15:49.097" v="1"/>
      <pc:docMkLst>
        <pc:docMk/>
      </pc:docMkLst>
      <pc:sldChg chg="modSp addCm">
        <pc:chgData name="Guest User" userId="S::urn:spo:anon#d144ad12c4992cc705ab77d8a3be3e7ede14d07c0aedda17e5a40b7182789646::" providerId="AD" clId="Web-{A5AED5B5-B0E6-4564-A5C9-8E07F90CFB7E}" dt="2021-07-01T20:15:49.097" v="1"/>
        <pc:sldMkLst>
          <pc:docMk/>
          <pc:sldMk cId="2158886557" sldId="384"/>
        </pc:sldMkLst>
        <pc:spChg chg="mod">
          <ac:chgData name="Guest User" userId="S::urn:spo:anon#d144ad12c4992cc705ab77d8a3be3e7ede14d07c0aedda17e5a40b7182789646::" providerId="AD" clId="Web-{A5AED5B5-B0E6-4564-A5C9-8E07F90CFB7E}" dt="2021-07-01T20:11:22.028" v="0" actId="20577"/>
          <ac:spMkLst>
            <pc:docMk/>
            <pc:sldMk cId="2158886557" sldId="384"/>
            <ac:spMk id="12" creationId="{E5127060-CDBF-435F-9009-A5451CCE305D}"/>
          </ac:spMkLst>
        </pc:spChg>
      </pc:sldChg>
    </pc:docChg>
  </pc:docChgLst>
  <pc:docChgLst>
    <pc:chgData name="Guest User" userId="S::urn:spo:anon#d144ad12c4992cc705ab77d8a3be3e7ede14d07c0aedda17e5a40b7182789646::" providerId="AD" clId="Web-{C912994D-28EE-BEA9-038F-CF81561133DF}"/>
    <pc:docChg chg="modSld">
      <pc:chgData name="Guest User" userId="S::urn:spo:anon#d144ad12c4992cc705ab77d8a3be3e7ede14d07c0aedda17e5a40b7182789646::" providerId="AD" clId="Web-{C912994D-28EE-BEA9-038F-CF81561133DF}" dt="2021-07-02T00:03:28.997" v="3" actId="20577"/>
      <pc:docMkLst>
        <pc:docMk/>
      </pc:docMkLst>
      <pc:sldChg chg="modSp">
        <pc:chgData name="Guest User" userId="S::urn:spo:anon#d144ad12c4992cc705ab77d8a3be3e7ede14d07c0aedda17e5a40b7182789646::" providerId="AD" clId="Web-{C912994D-28EE-BEA9-038F-CF81561133DF}" dt="2021-07-02T00:03:28.997" v="3" actId="20577"/>
        <pc:sldMkLst>
          <pc:docMk/>
          <pc:sldMk cId="1420547054" sldId="281"/>
        </pc:sldMkLst>
        <pc:spChg chg="mod">
          <ac:chgData name="Guest User" userId="S::urn:spo:anon#d144ad12c4992cc705ab77d8a3be3e7ede14d07c0aedda17e5a40b7182789646::" providerId="AD" clId="Web-{C912994D-28EE-BEA9-038F-CF81561133DF}" dt="2021-07-02T00:03:28.997" v="3" actId="20577"/>
          <ac:spMkLst>
            <pc:docMk/>
            <pc:sldMk cId="1420547054" sldId="281"/>
            <ac:spMk id="13" creationId="{258E9390-685C-4BAD-BFAD-EC56E81C4745}"/>
          </ac:spMkLst>
        </pc:spChg>
      </pc:sldChg>
    </pc:docChg>
  </pc:docChgLst>
  <pc:docChgLst>
    <pc:chgData name="Guest User" userId="S::urn:spo:anon#d144ad12c4992cc705ab77d8a3be3e7ede14d07c0aedda17e5a40b7182789646::" providerId="AD" clId="Web-{8DCB6F1D-5AC4-0B10-19C7-4D95B44DFA53}"/>
    <pc:docChg chg="addSld modSld sldOrd">
      <pc:chgData name="Guest User" userId="S::urn:spo:anon#d144ad12c4992cc705ab77d8a3be3e7ede14d07c0aedda17e5a40b7182789646::" providerId="AD" clId="Web-{8DCB6F1D-5AC4-0B10-19C7-4D95B44DFA53}" dt="2021-07-02T14:05:28.593" v="586"/>
      <pc:docMkLst>
        <pc:docMk/>
      </pc:docMkLst>
      <pc:sldChg chg="addSp delSp modSp">
        <pc:chgData name="Guest User" userId="S::urn:spo:anon#d144ad12c4992cc705ab77d8a3be3e7ede14d07c0aedda17e5a40b7182789646::" providerId="AD" clId="Web-{8DCB6F1D-5AC4-0B10-19C7-4D95B44DFA53}" dt="2021-07-02T11:24:55.880" v="585" actId="20577"/>
        <pc:sldMkLst>
          <pc:docMk/>
          <pc:sldMk cId="2979876663" sldId="268"/>
        </pc:sldMkLst>
        <pc:spChg chg="del">
          <ac:chgData name="Guest User" userId="S::urn:spo:anon#d144ad12c4992cc705ab77d8a3be3e7ede14d07c0aedda17e5a40b7182789646::" providerId="AD" clId="Web-{8DCB6F1D-5AC4-0B10-19C7-4D95B44DFA53}" dt="2021-07-01T20:57:19.037" v="30"/>
          <ac:spMkLst>
            <pc:docMk/>
            <pc:sldMk cId="2979876663" sldId="268"/>
            <ac:spMk id="3" creationId="{B1C6A53C-7538-4FF9-BC09-EFC116FE7054}"/>
          </ac:spMkLst>
        </pc:spChg>
        <pc:spChg chg="add mod">
          <ac:chgData name="Guest User" userId="S::urn:spo:anon#d144ad12c4992cc705ab77d8a3be3e7ede14d07c0aedda17e5a40b7182789646::" providerId="AD" clId="Web-{8DCB6F1D-5AC4-0B10-19C7-4D95B44DFA53}" dt="2021-07-01T20:57:15.974" v="26"/>
          <ac:spMkLst>
            <pc:docMk/>
            <pc:sldMk cId="2979876663" sldId="268"/>
            <ac:spMk id="4" creationId="{2EF5001A-90A3-4577-B037-E2EA6416046F}"/>
          </ac:spMkLst>
        </pc:spChg>
        <pc:spChg chg="mod">
          <ac:chgData name="Guest User" userId="S::urn:spo:anon#d144ad12c4992cc705ab77d8a3be3e7ede14d07c0aedda17e5a40b7182789646::" providerId="AD" clId="Web-{8DCB6F1D-5AC4-0B10-19C7-4D95B44DFA53}" dt="2021-07-01T20:58:21.133" v="38" actId="20577"/>
          <ac:spMkLst>
            <pc:docMk/>
            <pc:sldMk cId="2979876663" sldId="268"/>
            <ac:spMk id="6" creationId="{ED2A30C0-1BC4-4764-9C0F-5D811CAB8312}"/>
          </ac:spMkLst>
        </pc:spChg>
        <pc:spChg chg="add mod">
          <ac:chgData name="Guest User" userId="S::urn:spo:anon#d144ad12c4992cc705ab77d8a3be3e7ede14d07c0aedda17e5a40b7182789646::" providerId="AD" clId="Web-{8DCB6F1D-5AC4-0B10-19C7-4D95B44DFA53}" dt="2021-07-01T20:57:16.678" v="27"/>
          <ac:spMkLst>
            <pc:docMk/>
            <pc:sldMk cId="2979876663" sldId="268"/>
            <ac:spMk id="10" creationId="{B1BA2DEC-174E-47F9-A2E0-4B8088B5362B}"/>
          </ac:spMkLst>
        </pc:spChg>
        <pc:spChg chg="add mod">
          <ac:chgData name="Guest User" userId="S::urn:spo:anon#d144ad12c4992cc705ab77d8a3be3e7ede14d07c0aedda17e5a40b7182789646::" providerId="AD" clId="Web-{8DCB6F1D-5AC4-0B10-19C7-4D95B44DFA53}" dt="2021-07-01T20:57:17.006" v="28"/>
          <ac:spMkLst>
            <pc:docMk/>
            <pc:sldMk cId="2979876663" sldId="268"/>
            <ac:spMk id="12" creationId="{301FC1DD-FDFD-4044-A197-2EB66E007115}"/>
          </ac:spMkLst>
        </pc:spChg>
        <pc:spChg chg="add del mod">
          <ac:chgData name="Guest User" userId="S::urn:spo:anon#d144ad12c4992cc705ab77d8a3be3e7ede14d07c0aedda17e5a40b7182789646::" providerId="AD" clId="Web-{8DCB6F1D-5AC4-0B10-19C7-4D95B44DFA53}" dt="2021-07-01T20:57:37.256" v="33"/>
          <ac:spMkLst>
            <pc:docMk/>
            <pc:sldMk cId="2979876663" sldId="268"/>
            <ac:spMk id="14" creationId="{0438D314-01C1-431A-AF05-AA098FB302B0}"/>
          </ac:spMkLst>
        </pc:spChg>
        <pc:spChg chg="add del mod">
          <ac:chgData name="Guest User" userId="S::urn:spo:anon#d144ad12c4992cc705ab77d8a3be3e7ede14d07c0aedda17e5a40b7182789646::" providerId="AD" clId="Web-{8DCB6F1D-5AC4-0B10-19C7-4D95B44DFA53}" dt="2021-07-01T20:57:32.694" v="32"/>
          <ac:spMkLst>
            <pc:docMk/>
            <pc:sldMk cId="2979876663" sldId="268"/>
            <ac:spMk id="18" creationId="{F5173414-FEB0-423D-A67F-96F63DB8A7DE}"/>
          </ac:spMkLst>
        </pc:spChg>
        <pc:spChg chg="add mod">
          <ac:chgData name="Guest User" userId="S::urn:spo:anon#d144ad12c4992cc705ab77d8a3be3e7ede14d07c0aedda17e5a40b7182789646::" providerId="AD" clId="Web-{8DCB6F1D-5AC4-0B10-19C7-4D95B44DFA53}" dt="2021-07-01T20:57:43.210" v="34"/>
          <ac:spMkLst>
            <pc:docMk/>
            <pc:sldMk cId="2979876663" sldId="268"/>
            <ac:spMk id="20" creationId="{D792CB73-6CC7-4181-99E8-C5D0A3A68D6A}"/>
          </ac:spMkLst>
        </pc:spChg>
        <pc:spChg chg="mod">
          <ac:chgData name="Guest User" userId="S::urn:spo:anon#d144ad12c4992cc705ab77d8a3be3e7ede14d07c0aedda17e5a40b7182789646::" providerId="AD" clId="Web-{8DCB6F1D-5AC4-0B10-19C7-4D95B44DFA53}" dt="2021-07-02T11:24:55.880" v="585" actId="20577"/>
          <ac:spMkLst>
            <pc:docMk/>
            <pc:sldMk cId="2979876663" sldId="268"/>
            <ac:spMk id="21" creationId="{81BA0FEF-366E-46D3-8C13-53B5F31798EA}"/>
          </ac:spMkLst>
        </pc:spChg>
        <pc:spChg chg="add mod">
          <ac:chgData name="Guest User" userId="S::urn:spo:anon#d144ad12c4992cc705ab77d8a3be3e7ede14d07c0aedda17e5a40b7182789646::" providerId="AD" clId="Web-{8DCB6F1D-5AC4-0B10-19C7-4D95B44DFA53}" dt="2021-07-01T20:57:47.022" v="35"/>
          <ac:spMkLst>
            <pc:docMk/>
            <pc:sldMk cId="2979876663" sldId="268"/>
            <ac:spMk id="22" creationId="{77D8B31C-43F9-4DBF-9AA3-04EBA739C58C}"/>
          </ac:spMkLst>
        </pc:spChg>
        <pc:spChg chg="del">
          <ac:chgData name="Guest User" userId="S::urn:spo:anon#d144ad12c4992cc705ab77d8a3be3e7ede14d07c0aedda17e5a40b7182789646::" providerId="AD" clId="Web-{8DCB6F1D-5AC4-0B10-19C7-4D95B44DFA53}" dt="2021-07-01T20:57:43.210" v="34"/>
          <ac:spMkLst>
            <pc:docMk/>
            <pc:sldMk cId="2979876663" sldId="268"/>
            <ac:spMk id="45" creationId="{FE5CD03B-066A-46AF-8FB8-E8A78074ABEF}"/>
          </ac:spMkLst>
        </pc:spChg>
        <pc:spChg chg="del mod">
          <ac:chgData name="Guest User" userId="S::urn:spo:anon#d144ad12c4992cc705ab77d8a3be3e7ede14d07c0aedda17e5a40b7182789646::" providerId="AD" clId="Web-{8DCB6F1D-5AC4-0B10-19C7-4D95B44DFA53}" dt="2021-07-01T20:57:47.022" v="35"/>
          <ac:spMkLst>
            <pc:docMk/>
            <pc:sldMk cId="2979876663" sldId="268"/>
            <ac:spMk id="47" creationId="{F4640D91-CB97-4FCC-8FEF-F4B22B844DC4}"/>
          </ac:spMkLst>
        </pc:spChg>
        <pc:picChg chg="del">
          <ac:chgData name="Guest User" userId="S::urn:spo:anon#d144ad12c4992cc705ab77d8a3be3e7ede14d07c0aedda17e5a40b7182789646::" providerId="AD" clId="Web-{8DCB6F1D-5AC4-0B10-19C7-4D95B44DFA53}" dt="2021-07-01T20:57:15.974" v="26"/>
          <ac:picMkLst>
            <pc:docMk/>
            <pc:sldMk cId="2979876663" sldId="268"/>
            <ac:picMk id="17" creationId="{05ED5B1E-974F-476C-A3C9-572D3602E95E}"/>
          </ac:picMkLst>
        </pc:picChg>
        <pc:picChg chg="del">
          <ac:chgData name="Guest User" userId="S::urn:spo:anon#d144ad12c4992cc705ab77d8a3be3e7ede14d07c0aedda17e5a40b7182789646::" providerId="AD" clId="Web-{8DCB6F1D-5AC4-0B10-19C7-4D95B44DFA53}" dt="2021-07-01T20:57:16.678" v="27"/>
          <ac:picMkLst>
            <pc:docMk/>
            <pc:sldMk cId="2979876663" sldId="268"/>
            <ac:picMk id="36" creationId="{F3CCCCDF-EA66-4F5E-98F3-A05239CBBAC4}"/>
          </ac:picMkLst>
        </pc:picChg>
        <pc:picChg chg="del">
          <ac:chgData name="Guest User" userId="S::urn:spo:anon#d144ad12c4992cc705ab77d8a3be3e7ede14d07c0aedda17e5a40b7182789646::" providerId="AD" clId="Web-{8DCB6F1D-5AC4-0B10-19C7-4D95B44DFA53}" dt="2021-07-01T20:57:17.006" v="28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Guest User" userId="S::urn:spo:anon#d144ad12c4992cc705ab77d8a3be3e7ede14d07c0aedda17e5a40b7182789646::" providerId="AD" clId="Web-{8DCB6F1D-5AC4-0B10-19C7-4D95B44DFA53}" dt="2021-07-01T20:57:17.787" v="29"/>
          <ac:picMkLst>
            <pc:docMk/>
            <pc:sldMk cId="2979876663" sldId="268"/>
            <ac:picMk id="40" creationId="{76B2FC80-9F3B-46D8-94D9-882D90A858F6}"/>
          </ac:picMkLst>
        </pc:picChg>
      </pc:sldChg>
      <pc:sldChg chg="modSp new ord">
        <pc:chgData name="Guest User" userId="S::urn:spo:anon#d144ad12c4992cc705ab77d8a3be3e7ede14d07c0aedda17e5a40b7182789646::" providerId="AD" clId="Web-{8DCB6F1D-5AC4-0B10-19C7-4D95B44DFA53}" dt="2021-07-02T14:05:28.593" v="586"/>
        <pc:sldMkLst>
          <pc:docMk/>
          <pc:sldMk cId="2732191440" sldId="394"/>
        </pc:sldMkLst>
        <pc:spChg chg="mod">
          <ac:chgData name="Guest User" userId="S::urn:spo:anon#d144ad12c4992cc705ab77d8a3be3e7ede14d07c0aedda17e5a40b7182789646::" providerId="AD" clId="Web-{8DCB6F1D-5AC4-0B10-19C7-4D95B44DFA53}" dt="2021-07-01T20:58:24.273" v="39" actId="20577"/>
          <ac:spMkLst>
            <pc:docMk/>
            <pc:sldMk cId="2732191440" sldId="394"/>
            <ac:spMk id="2" creationId="{CF9E03BE-273D-42BA-B70E-93775A8DDA5B}"/>
          </ac:spMkLst>
        </pc:spChg>
        <pc:spChg chg="mod">
          <ac:chgData name="Guest User" userId="S::urn:spo:anon#d144ad12c4992cc705ab77d8a3be3e7ede14d07c0aedda17e5a40b7182789646::" providerId="AD" clId="Web-{8DCB6F1D-5AC4-0B10-19C7-4D95B44DFA53}" dt="2021-07-02T00:32:52.844" v="574" actId="20577"/>
          <ac:spMkLst>
            <pc:docMk/>
            <pc:sldMk cId="2732191440" sldId="394"/>
            <ac:spMk id="3" creationId="{3337670D-8FB2-4488-B060-2B51C04E4785}"/>
          </ac:spMkLst>
        </pc:spChg>
      </pc:sldChg>
    </pc:docChg>
  </pc:docChgLst>
  <pc:docChgLst>
    <pc:chgData name="Guest User" userId="S::urn:spo:anon#d144ad12c4992cc705ab77d8a3be3e7ede14d07c0aedda17e5a40b7182789646::" providerId="AD" clId="Web-{94E32174-ACA6-D07D-E1EE-16EDC2112E42}"/>
    <pc:docChg chg="modSld sldOrd">
      <pc:chgData name="Guest User" userId="S::urn:spo:anon#d144ad12c4992cc705ab77d8a3be3e7ede14d07c0aedda17e5a40b7182789646::" providerId="AD" clId="Web-{94E32174-ACA6-D07D-E1EE-16EDC2112E42}" dt="2021-07-02T11:16:34.253" v="76"/>
      <pc:docMkLst>
        <pc:docMk/>
      </pc:docMkLst>
      <pc:sldChg chg="delAnim modAnim">
        <pc:chgData name="Guest User" userId="S::urn:spo:anon#d144ad12c4992cc705ab77d8a3be3e7ede14d07c0aedda17e5a40b7182789646::" providerId="AD" clId="Web-{94E32174-ACA6-D07D-E1EE-16EDC2112E42}" dt="2021-07-02T11:16:34.253" v="76"/>
        <pc:sldMkLst>
          <pc:docMk/>
          <pc:sldMk cId="3740286033" sldId="277"/>
        </pc:sldMkLst>
      </pc:sldChg>
      <pc:sldChg chg="addSp delSp modSp ord">
        <pc:chgData name="Guest User" userId="S::urn:spo:anon#d144ad12c4992cc705ab77d8a3be3e7ede14d07c0aedda17e5a40b7182789646::" providerId="AD" clId="Web-{94E32174-ACA6-D07D-E1EE-16EDC2112E42}" dt="2021-07-02T10:41:20.092" v="70"/>
        <pc:sldMkLst>
          <pc:docMk/>
          <pc:sldMk cId="174070454" sldId="392"/>
        </pc:sldMkLst>
        <pc:spChg chg="add del mod">
          <ac:chgData name="Guest User" userId="S::urn:spo:anon#d144ad12c4992cc705ab77d8a3be3e7ede14d07c0aedda17e5a40b7182789646::" providerId="AD" clId="Web-{94E32174-ACA6-D07D-E1EE-16EDC2112E42}" dt="2021-07-02T02:48:01.132" v="31"/>
          <ac:spMkLst>
            <pc:docMk/>
            <pc:sldMk cId="174070454" sldId="392"/>
            <ac:spMk id="3" creationId="{02B9CCDE-B146-411B-BAEC-E017C7D9F1F9}"/>
          </ac:spMkLst>
        </pc:spChg>
        <pc:spChg chg="add del mod">
          <ac:chgData name="Guest User" userId="S::urn:spo:anon#d144ad12c4992cc705ab77d8a3be3e7ede14d07c0aedda17e5a40b7182789646::" providerId="AD" clId="Web-{94E32174-ACA6-D07D-E1EE-16EDC2112E42}" dt="2021-07-02T02:47:56.616" v="28"/>
          <ac:spMkLst>
            <pc:docMk/>
            <pc:sldMk cId="174070454" sldId="392"/>
            <ac:spMk id="4" creationId="{37FACE7D-7BC5-4997-919B-9CFF2CE19830}"/>
          </ac:spMkLst>
        </pc:spChg>
        <pc:spChg chg="mod">
          <ac:chgData name="Guest User" userId="S::urn:spo:anon#d144ad12c4992cc705ab77d8a3be3e7ede14d07c0aedda17e5a40b7182789646::" providerId="AD" clId="Web-{94E32174-ACA6-D07D-E1EE-16EDC2112E42}" dt="2021-07-02T02:48:42.211" v="51" actId="20577"/>
          <ac:spMkLst>
            <pc:docMk/>
            <pc:sldMk cId="174070454" sldId="392"/>
            <ac:spMk id="8" creationId="{95F34A57-F853-46B4-9296-95C567BC56C9}"/>
          </ac:spMkLst>
        </pc:spChg>
        <pc:spChg chg="add del mod">
          <ac:chgData name="Guest User" userId="S::urn:spo:anon#d144ad12c4992cc705ab77d8a3be3e7ede14d07c0aedda17e5a40b7182789646::" providerId="AD" clId="Web-{94E32174-ACA6-D07D-E1EE-16EDC2112E42}" dt="2021-07-02T02:48:08.101" v="47" actId="20577"/>
          <ac:spMkLst>
            <pc:docMk/>
            <pc:sldMk cId="174070454" sldId="392"/>
            <ac:spMk id="14" creationId="{C15EE852-24F1-4643-8082-AB45CFF2BA10}"/>
          </ac:spMkLst>
        </pc:spChg>
        <pc:picChg chg="mod">
          <ac:chgData name="Guest User" userId="S::urn:spo:anon#d144ad12c4992cc705ab77d8a3be3e7ede14d07c0aedda17e5a40b7182789646::" providerId="AD" clId="Web-{94E32174-ACA6-D07D-E1EE-16EDC2112E42}" dt="2021-07-02T02:48:14.336" v="48" actId="1076"/>
          <ac:picMkLst>
            <pc:docMk/>
            <pc:sldMk cId="174070454" sldId="392"/>
            <ac:picMk id="18" creationId="{301557C2-9072-409B-88EC-E8577CEFCAFB}"/>
          </ac:picMkLst>
        </pc:picChg>
      </pc:sldChg>
      <pc:sldChg chg="modSp">
        <pc:chgData name="Guest User" userId="S::urn:spo:anon#d144ad12c4992cc705ab77d8a3be3e7ede14d07c0aedda17e5a40b7182789646::" providerId="AD" clId="Web-{94E32174-ACA6-D07D-E1EE-16EDC2112E42}" dt="2021-07-02T10:41:00.794" v="68" actId="20577"/>
        <pc:sldMkLst>
          <pc:docMk/>
          <pc:sldMk cId="1462360139" sldId="393"/>
        </pc:sldMkLst>
        <pc:spChg chg="mod">
          <ac:chgData name="Guest User" userId="S::urn:spo:anon#d144ad12c4992cc705ab77d8a3be3e7ede14d07c0aedda17e5a40b7182789646::" providerId="AD" clId="Web-{94E32174-ACA6-D07D-E1EE-16EDC2112E42}" dt="2021-07-02T10:41:00.794" v="68" actId="20577"/>
          <ac:spMkLst>
            <pc:docMk/>
            <pc:sldMk cId="1462360139" sldId="393"/>
            <ac:spMk id="25" creationId="{2E2D59BE-C1E1-44D8-A40D-FF49BA68BD57}"/>
          </ac:spMkLst>
        </pc:spChg>
      </pc:sldChg>
      <pc:sldChg chg="modSp">
        <pc:chgData name="Guest User" userId="S::urn:spo:anon#d144ad12c4992cc705ab77d8a3be3e7ede14d07c0aedda17e5a40b7182789646::" providerId="AD" clId="Web-{94E32174-ACA6-D07D-E1EE-16EDC2112E42}" dt="2021-07-02T02:34:32.254" v="0" actId="1076"/>
        <pc:sldMkLst>
          <pc:docMk/>
          <pc:sldMk cId="3853242896" sldId="395"/>
        </pc:sldMkLst>
        <pc:picChg chg="mod">
          <ac:chgData name="Guest User" userId="S::urn:spo:anon#d144ad12c4992cc705ab77d8a3be3e7ede14d07c0aedda17e5a40b7182789646::" providerId="AD" clId="Web-{94E32174-ACA6-D07D-E1EE-16EDC2112E42}" dt="2021-07-02T02:34:32.254" v="0" actId="1076"/>
          <ac:picMkLst>
            <pc:docMk/>
            <pc:sldMk cId="3853242896" sldId="395"/>
            <ac:picMk id="8" creationId="{9D42C4CF-9FF9-41D9-8117-4ABF15985C9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1T13:15:49.097" idx="1">
    <p:pos x="5430" y="1710"/>
    <p:text>Need: Excite potential consumers about an impending game release or upgrade.
Approach: [The goal, as currently written]
Benefit: [As written]
Competition: Traditional advertising?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emosent-py</a:t>
            </a:r>
            <a:r>
              <a:rPr lang="en-US" dirty="0"/>
              <a:t> is a Python utility package to get Sentiment Rankings for Unicode Emojis.</a:t>
            </a:r>
          </a:p>
          <a:p>
            <a:pPr marL="342900" indent="-342900"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Requested untruncated text</a:t>
            </a:r>
            <a:endParaRPr lang="en-US" dirty="0">
              <a:cs typeface="Calibri"/>
            </a:endParaRPr>
          </a:p>
          <a:p>
            <a:pPr marL="342900" indent="-342900">
              <a:spcBef>
                <a:spcPts val="1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Eliminated duplicate tweet IDs and retweets 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www.kaggle.com/crowdflower/first-gop-debate-twitter-sentiment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s://www.kaggle.com/cosmos98/twitter-and-reddit-sentimental-analysis-dataset?select=Twitter_Data.csv" TargetMode="Externa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Video Game Early Access Identification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949700"/>
            <a:ext cx="3565524" cy="1731963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2: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Adam Gilbert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Kathleen Ryan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Gerri Dunnigan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Jeremy Becnel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/>
              <a:t>Improvements/Further Study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Data SCIENCE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gather and classify a larger number of tweets related to games 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experiment with different models/parameters 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/>
              <a:t>FUTURE PROJECTS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/>
              <a:t>Apply a similar model for twitch</a:t>
            </a:r>
          </a:p>
          <a:p>
            <a:r>
              <a:rPr lang="en-US"/>
              <a:t>Try to identify and analyze effectiveness of this initiative</a:t>
            </a:r>
          </a:p>
          <a:p>
            <a:pPr lvl="1"/>
            <a:r>
              <a:rPr lang="en-US"/>
              <a:t>do the followers of early access participants tweet about this game or begin to follow game on twitter</a:t>
            </a:r>
          </a:p>
          <a:p>
            <a:pPr lvl="1"/>
            <a:r>
              <a:rPr lang="en-US"/>
              <a:t>do preorders increase after early access initiative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FAC3219-D8FF-4540-998F-DD1EE82C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689" y="119651"/>
            <a:ext cx="2143125" cy="214312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55F8A9E-BBA6-4DBA-9029-BEF5DBBC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70" y="4540141"/>
            <a:ext cx="4394493" cy="23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74" y="220412"/>
            <a:ext cx="4702925" cy="982746"/>
          </a:xfrm>
        </p:spPr>
        <p:txBody>
          <a:bodyPr>
            <a:normAutofit/>
          </a:bodyPr>
          <a:lstStyle/>
          <a:p>
            <a:r>
              <a:rPr lang="en-US"/>
              <a:t>Cleaning The Data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688209" y="549275"/>
            <a:ext cx="5132388" cy="4381237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Subtitle 15">
            <a:extLst>
              <a:ext uri="{FF2B5EF4-FFF2-40B4-BE49-F238E27FC236}">
                <a16:creationId xmlns:a16="http://schemas.microsoft.com/office/drawing/2014/main" id="{95F34A57-F853-46B4-9296-95C567BC56C9}"/>
              </a:ext>
            </a:extLst>
          </p:cNvPr>
          <p:cNvSpPr>
            <a:spLocks noGrp="1"/>
          </p:cNvSpPr>
          <p:nvPr/>
        </p:nvSpPr>
        <p:spPr>
          <a:xfrm>
            <a:off x="565238" y="1717749"/>
            <a:ext cx="9106485" cy="3707643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Relabeled</a:t>
            </a:r>
            <a:r>
              <a:rPr lang="en-US" b="1">
                <a:solidFill>
                  <a:schemeClr val="tx1"/>
                </a:solidFill>
              </a:rPr>
              <a:t> all</a:t>
            </a:r>
            <a:r>
              <a:rPr lang="en-US">
                <a:solidFill>
                  <a:schemeClr val="tx1"/>
                </a:solidFill>
              </a:rPr>
              <a:t> sources in a </a:t>
            </a:r>
            <a:r>
              <a:rPr lang="en-US" b="1">
                <a:solidFill>
                  <a:schemeClr val="tx1"/>
                </a:solidFill>
              </a:rPr>
              <a:t>binary</a:t>
            </a:r>
            <a:r>
              <a:rPr lang="en-US">
                <a:solidFill>
                  <a:schemeClr val="tx1"/>
                </a:solidFill>
              </a:rPr>
              <a:t> fashion</a:t>
            </a:r>
          </a:p>
          <a:p>
            <a:pPr marL="0" indent="0">
              <a:lnSpc>
                <a:spcPct val="100000"/>
              </a:lnSpc>
            </a:pPr>
            <a:endParaRPr lang="en-US">
              <a:solidFill>
                <a:srgbClr val="F2F2F2">
                  <a:alpha val="60000"/>
                </a:srgbClr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Made all tweets consistent: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Changed to lower case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Removed URLs and punctuation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Replaced all emoji's with name equivalents</a:t>
            </a:r>
          </a:p>
        </p:txBody>
      </p:sp>
    </p:spTree>
    <p:extLst>
      <p:ext uri="{BB962C8B-B14F-4D97-AF65-F5344CB8AC3E}">
        <p14:creationId xmlns:p14="http://schemas.microsoft.com/office/powerpoint/2010/main" val="17407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03BE-273D-42BA-B70E-93775A8D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Checking Against a Sentiment Dictionary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670D-8FB2-4488-B060-2B51C04E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Used a lexicon-based sentiment score as a sanity check (nltk VADER)</a:t>
            </a:r>
          </a:p>
          <a:p>
            <a:r>
              <a:rPr lang="en-US">
                <a:solidFill>
                  <a:srgbClr val="FFFFFF"/>
                </a:solidFill>
              </a:rPr>
              <a:t>Identify cases where this score disagreed with our neural network</a:t>
            </a:r>
          </a:p>
          <a:p>
            <a:r>
              <a:rPr lang="en-US">
                <a:solidFill>
                  <a:srgbClr val="FFFFFF"/>
                </a:solidFill>
              </a:rPr>
              <a:t>Check tweets via human intervention</a:t>
            </a:r>
          </a:p>
          <a:p>
            <a:r>
              <a:rPr lang="en-US">
                <a:solidFill>
                  <a:srgbClr val="FFFFFF"/>
                </a:solidFill>
              </a:rPr>
              <a:t>Safeguard against accidentally giving a pre-release to an uninterested or negative user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B463-CA86-485A-A777-6EF44554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629" y="719558"/>
            <a:ext cx="3431965" cy="910740"/>
          </a:xfrm>
        </p:spPr>
        <p:txBody>
          <a:bodyPr/>
          <a:lstStyle/>
          <a:p>
            <a:r>
              <a:rPr lang="en-US"/>
              <a:t>Early Access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59212" y="1763486"/>
            <a:ext cx="4959349" cy="4485414"/>
          </a:xfrm>
          <a:noFill/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Goal</a:t>
            </a:r>
            <a:r>
              <a:rPr lang="en-US" sz="2800">
                <a:solidFill>
                  <a:srgbClr val="FFFFFF"/>
                </a:solidFill>
              </a:rPr>
              <a:t>: Excite and increase potential consumers of an upcoming game release</a:t>
            </a:r>
          </a:p>
          <a:p>
            <a:r>
              <a:rPr lang="en-US" sz="2800" b="1">
                <a:solidFill>
                  <a:srgbClr val="FFFFFF"/>
                </a:solidFill>
              </a:rPr>
              <a:t>Approach</a:t>
            </a:r>
            <a:r>
              <a:rPr lang="en-US" sz="2800">
                <a:solidFill>
                  <a:srgbClr val="FFFFFF"/>
                </a:solidFill>
              </a:rPr>
              <a:t>: Identify candidates for Early Access based on game interest and twitter following.</a:t>
            </a:r>
            <a:endParaRPr lang="en-US" sz="2800"/>
          </a:p>
          <a:p>
            <a:r>
              <a:rPr lang="en-US" sz="2800" b="1">
                <a:solidFill>
                  <a:srgbClr val="FFFFFF"/>
                </a:solidFill>
              </a:rPr>
              <a:t>Benefit</a:t>
            </a:r>
            <a:r>
              <a:rPr lang="en-US" sz="2800">
                <a:solidFill>
                  <a:srgbClr val="FFFFFF"/>
                </a:solidFill>
              </a:rPr>
              <a:t>: Low-cost form of advertisement for new games.</a:t>
            </a:r>
          </a:p>
          <a:p>
            <a:r>
              <a:rPr lang="en-US" sz="2800" b="1">
                <a:solidFill>
                  <a:srgbClr val="FFFFFF"/>
                </a:solidFill>
              </a:rPr>
              <a:t>Competition</a:t>
            </a:r>
            <a:r>
              <a:rPr lang="en-US" sz="2800">
                <a:solidFill>
                  <a:srgbClr val="FFFFFF"/>
                </a:solidFill>
              </a:rPr>
              <a:t>: Traditional advertising </a:t>
            </a:r>
            <a:endParaRPr lang="en-US" sz="2800"/>
          </a:p>
        </p:txBody>
      </p:sp>
      <p:pic>
        <p:nvPicPr>
          <p:cNvPr id="1026" name="Picture 2" descr="E3 2021 News and Everything Announced: All the New Games and Gameplay - IGN">
            <a:extLst>
              <a:ext uri="{FF2B5EF4-FFF2-40B4-BE49-F238E27FC236}">
                <a16:creationId xmlns:a16="http://schemas.microsoft.com/office/drawing/2014/main" id="{CA9D0079-365E-4710-A2D2-E73171A9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150" y="371591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lo Infinite | Xbox">
            <a:extLst>
              <a:ext uri="{FF2B5EF4-FFF2-40B4-BE49-F238E27FC236}">
                <a16:creationId xmlns:a16="http://schemas.microsoft.com/office/drawing/2014/main" id="{67436033-2995-49A6-A657-DF92F08C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2" y="371592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DEN RING - Official Gameplay Reveal - YouTube">
            <a:extLst>
              <a:ext uri="{FF2B5EF4-FFF2-40B4-BE49-F238E27FC236}">
                <a16:creationId xmlns:a16="http://schemas.microsoft.com/office/drawing/2014/main" id="{365C2191-0F41-4E9B-919E-2926779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8" y="2619331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rfield: Release date, news, gameplay, trailers and more">
            <a:extLst>
              <a:ext uri="{FF2B5EF4-FFF2-40B4-BE49-F238E27FC236}">
                <a16:creationId xmlns:a16="http://schemas.microsoft.com/office/drawing/2014/main" id="{21F75EA5-3CB1-4252-943B-08B59832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3" y="4874732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rizon Forbidden West: What is the release date? | GiveMeSport">
            <a:extLst>
              <a:ext uri="{FF2B5EF4-FFF2-40B4-BE49-F238E27FC236}">
                <a16:creationId xmlns:a16="http://schemas.microsoft.com/office/drawing/2014/main" id="{50ACA753-CE26-4506-AE37-3D4BB929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79" y="4812698"/>
            <a:ext cx="2862192" cy="161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ttlefield 2042: EA Announces Xbox Series X and Xbox Series S as &quot;Official  Consoles&quot;">
            <a:extLst>
              <a:ext uri="{FF2B5EF4-FFF2-40B4-BE49-F238E27FC236}">
                <a16:creationId xmlns:a16="http://schemas.microsoft.com/office/drawing/2014/main" id="{D5E33B53-C29F-429B-A1E4-716E5E49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21" y="2621139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887321" cy="918223"/>
          </a:xfrm>
        </p:spPr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51824"/>
            <a:ext cx="3565525" cy="40410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Acquire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Clean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Train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Apply model to recent game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Select early access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Comparative Analysis:</a:t>
            </a:r>
          </a:p>
          <a:p>
            <a:pPr marL="0" indent="0"/>
            <a:r>
              <a:rPr lang="en-US">
                <a:solidFill>
                  <a:srgbClr val="FFFFFF"/>
                </a:solidFill>
              </a:rPr>
              <a:t>     Deep Learning vs. NLTK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918575" y="196900"/>
            <a:ext cx="2433366" cy="2089099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9091612" y="3970846"/>
            <a:ext cx="2936876" cy="253636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C72B00-0783-4D93-BB9D-97A804C3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64845" y="6342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380104-FAC8-42F7-B01D-005DE5EBF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779245" y="9813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6A0B5A-FC36-4985-997B-1B8FD5A58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202" y="26252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9D1AE-6663-4521-AD1D-7C4E09BBF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2352" y="46767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8138209-8540-4439-A395-8C1ECEA8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7415E2-513B-443F-A5EF-D6E37D859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759C0C-5A78-4080-AC94-93AB4AF72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614B9-A752-4020-BE9C-89CD8D8B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FA1F82-78D3-45EF-923A-6B77AEE3E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9202-1C7C-4342-901C-5C8928DBA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59261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22B90-70F8-4870-AD7C-57DBCE1C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00" y="152397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0D4B89BA-AEDE-4622-AD51-137D1FD920DD}"/>
              </a:ext>
            </a:extLst>
          </p:cNvPr>
          <p:cNvSpPr txBox="1">
            <a:spLocks/>
          </p:cNvSpPr>
          <p:nvPr/>
        </p:nvSpPr>
        <p:spPr>
          <a:xfrm>
            <a:off x="615221" y="220692"/>
            <a:ext cx="10133179" cy="11455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/>
              <a:t>Acquiring Training Data</a:t>
            </a:r>
            <a:endParaRPr lang="en-US"/>
          </a:p>
        </p:txBody>
      </p:sp>
      <p:sp>
        <p:nvSpPr>
          <p:cNvPr id="25" name="Subtitle 15">
            <a:extLst>
              <a:ext uri="{FF2B5EF4-FFF2-40B4-BE49-F238E27FC236}">
                <a16:creationId xmlns:a16="http://schemas.microsoft.com/office/drawing/2014/main" id="{2E2D59BE-C1E1-44D8-A40D-FF49BA68BD57}"/>
              </a:ext>
            </a:extLst>
          </p:cNvPr>
          <p:cNvSpPr txBox="1">
            <a:spLocks/>
          </p:cNvSpPr>
          <p:nvPr/>
        </p:nvSpPr>
        <p:spPr>
          <a:xfrm>
            <a:off x="606049" y="1840508"/>
            <a:ext cx="5999783" cy="489443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Concerns:  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Intersection between movie and gaming jargon potentially minimal</a:t>
            </a:r>
          </a:p>
          <a:p>
            <a:pPr marL="342900" indent="-342900">
              <a:lnSpc>
                <a:spcPct val="100000"/>
              </a:lnSpc>
            </a:pPr>
            <a:endParaRPr lang="en-US">
              <a:solidFill>
                <a:srgbClr val="F2F2F2">
                  <a:alpha val="60000"/>
                </a:srgb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rgbClr val="F2F2F2"/>
                </a:solidFill>
              </a:rPr>
              <a:t>Solution:  Expand training base – Data Fusion</a:t>
            </a:r>
            <a:endParaRPr lang="en-US" b="1">
              <a:solidFill>
                <a:srgbClr val="FFFFFF">
                  <a:alpha val="60000"/>
                </a:srgbClr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ea typeface="+mn-lt"/>
                <a:cs typeface="+mn-lt"/>
              </a:rPr>
              <a:t>Include tweets from other content areas whose sentiments have been labeled. 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ea typeface="+mn-lt"/>
                <a:cs typeface="+mn-lt"/>
              </a:rPr>
              <a:t>Retrieved our own tweets mentioning popular games</a:t>
            </a:r>
            <a:endParaRPr lang="en-US">
              <a:solidFill>
                <a:schemeClr val="tx1">
                  <a:lumMod val="95000"/>
                  <a:alpha val="6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Replaced emojis with their name equivalents.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556AAB0-5219-40D1-B3CF-99885FF25378}"/>
              </a:ext>
            </a:extLst>
          </p:cNvPr>
          <p:cNvSpPr txBox="1">
            <a:spLocks/>
          </p:cNvSpPr>
          <p:nvPr/>
        </p:nvSpPr>
        <p:spPr>
          <a:xfrm>
            <a:off x="10101263" y="66596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FBB25105-521A-433B-ADB7-24B9ACE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46" y="2338339"/>
            <a:ext cx="3232244" cy="37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C72B00-0783-4D93-BB9D-97A804C3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64845" y="6342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380104-FAC8-42F7-B01D-005DE5EBF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779245" y="9813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6A0B5A-FC36-4985-997B-1B8FD5A58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202" y="26252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9D1AE-6663-4521-AD1D-7C4E09BBF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2352" y="46767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8138209-8540-4439-A395-8C1ECEA8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7415E2-513B-443F-A5EF-D6E37D859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759C0C-5A78-4080-AC94-93AB4AF72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614B9-A752-4020-BE9C-89CD8D8B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FA1F82-78D3-45EF-923A-6B77AEE3E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9202-1C7C-4342-901C-5C8928DBA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59261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22B90-70F8-4870-AD7C-57DBCE1C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00" y="152397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0D4B89BA-AEDE-4622-AD51-137D1FD920DD}"/>
              </a:ext>
            </a:extLst>
          </p:cNvPr>
          <p:cNvSpPr txBox="1">
            <a:spLocks/>
          </p:cNvSpPr>
          <p:nvPr/>
        </p:nvSpPr>
        <p:spPr>
          <a:xfrm>
            <a:off x="615221" y="220692"/>
            <a:ext cx="10133179" cy="11455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/>
              <a:t>Training Data</a:t>
            </a:r>
          </a:p>
        </p:txBody>
      </p:sp>
      <p:sp>
        <p:nvSpPr>
          <p:cNvPr id="25" name="Subtitle 15">
            <a:extLst>
              <a:ext uri="{FF2B5EF4-FFF2-40B4-BE49-F238E27FC236}">
                <a16:creationId xmlns:a16="http://schemas.microsoft.com/office/drawing/2014/main" id="{2E2D59BE-C1E1-44D8-A40D-FF49BA68BD57}"/>
              </a:ext>
            </a:extLst>
          </p:cNvPr>
          <p:cNvSpPr txBox="1">
            <a:spLocks/>
          </p:cNvSpPr>
          <p:nvPr/>
        </p:nvSpPr>
        <p:spPr>
          <a:xfrm>
            <a:off x="591672" y="1840508"/>
            <a:ext cx="5582840" cy="470753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Sources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Movie Reviews – labeled positive/negative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Airline Tweets (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) - labeled positive/negative/neutral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Political Tweets (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) – labeled positive/negative/neutral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General Twitter Tweets (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) – labeled </a:t>
            </a: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ea typeface="+mn-lt"/>
                <a:cs typeface="+mn-lt"/>
              </a:rPr>
              <a:t>positive/negative/neutral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  <a:ea typeface="+mn-lt"/>
                <a:cs typeface="+mn-lt"/>
              </a:rPr>
              <a:t>Video Game Specific Emoji Tweets (Scraped and Analyzed) – we labeled positive/not positive</a:t>
            </a:r>
            <a:endParaRPr lang="en-US">
              <a:solidFill>
                <a:schemeClr val="tx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556AAB0-5219-40D1-B3CF-99885FF25378}"/>
              </a:ext>
            </a:extLst>
          </p:cNvPr>
          <p:cNvSpPr txBox="1">
            <a:spLocks/>
          </p:cNvSpPr>
          <p:nvPr/>
        </p:nvSpPr>
        <p:spPr>
          <a:xfrm>
            <a:off x="10101263" y="66596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Eight of the most pointless emojis, from ➰ to 🔶 | Emojis | The Guardian">
            <a:extLst>
              <a:ext uri="{FF2B5EF4-FFF2-40B4-BE49-F238E27FC236}">
                <a16:creationId xmlns:a16="http://schemas.microsoft.com/office/drawing/2014/main" id="{2134AF67-8316-401D-8A7B-577127DC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02" y="500405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00 Essential Movies To Watch Now &lt;&lt; Rotten Tomatoes – Movie and TV News">
            <a:extLst>
              <a:ext uri="{FF2B5EF4-FFF2-40B4-BE49-F238E27FC236}">
                <a16:creationId xmlns:a16="http://schemas.microsoft.com/office/drawing/2014/main" id="{C9E76EEE-988B-4034-981B-A4923323C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70"/>
          <a:stretch/>
        </p:blipFill>
        <p:spPr bwMode="auto">
          <a:xfrm>
            <a:off x="9158410" y="3578194"/>
            <a:ext cx="2796880" cy="12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 Top Airline Stocks to Buy Now | The Motley Fool">
            <a:extLst>
              <a:ext uri="{FF2B5EF4-FFF2-40B4-BE49-F238E27FC236}">
                <a16:creationId xmlns:a16="http://schemas.microsoft.com/office/drawing/2014/main" id="{147F3E44-AEF6-4F0B-9BE0-F6D913E6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81" y="3581410"/>
            <a:ext cx="2349975" cy="12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ngaging Young People in Politics | PBS Education">
            <a:extLst>
              <a:ext uri="{FF2B5EF4-FFF2-40B4-BE49-F238E27FC236}">
                <a16:creationId xmlns:a16="http://schemas.microsoft.com/office/drawing/2014/main" id="{0532B67F-8B16-4FAC-B5B8-EC316705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95" y="1761596"/>
            <a:ext cx="2959858" cy="16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o Made That Twitter Bird? - The New York Times">
            <a:extLst>
              <a:ext uri="{FF2B5EF4-FFF2-40B4-BE49-F238E27FC236}">
                <a16:creationId xmlns:a16="http://schemas.microsoft.com/office/drawing/2014/main" id="{8664C625-6A26-4200-A850-0C33BBCD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15" y="1761069"/>
            <a:ext cx="2127702" cy="16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C72B00-0783-4D93-BB9D-97A804C3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64845" y="6342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380104-FAC8-42F7-B01D-005DE5EBF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779245" y="9813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6A0B5A-FC36-4985-997B-1B8FD5A58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202" y="26252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9D1AE-6663-4521-AD1D-7C4E09BBF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2352" y="46767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8138209-8540-4439-A395-8C1ECEA8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7415E2-513B-443F-A5EF-D6E37D859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759C0C-5A78-4080-AC94-93AB4AF72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614B9-A752-4020-BE9C-89CD8D8B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FA1F82-78D3-45EF-923A-6B77AEE3E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9202-1C7C-4342-901C-5C8928DBA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59261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22B90-70F8-4870-AD7C-57DBCE1C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00" y="152397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0D4B89BA-AEDE-4622-AD51-137D1FD920DD}"/>
              </a:ext>
            </a:extLst>
          </p:cNvPr>
          <p:cNvSpPr txBox="1">
            <a:spLocks/>
          </p:cNvSpPr>
          <p:nvPr/>
        </p:nvSpPr>
        <p:spPr>
          <a:xfrm>
            <a:off x="615221" y="220692"/>
            <a:ext cx="10133179" cy="11455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/>
              <a:t>Gaming/Emoji Training Data</a:t>
            </a:r>
          </a:p>
        </p:txBody>
      </p:sp>
      <p:sp>
        <p:nvSpPr>
          <p:cNvPr id="25" name="Subtitle 15">
            <a:extLst>
              <a:ext uri="{FF2B5EF4-FFF2-40B4-BE49-F238E27FC236}">
                <a16:creationId xmlns:a16="http://schemas.microsoft.com/office/drawing/2014/main" id="{2E2D59BE-C1E1-44D8-A40D-FF49BA68BD57}"/>
              </a:ext>
            </a:extLst>
          </p:cNvPr>
          <p:cNvSpPr txBox="1">
            <a:spLocks/>
          </p:cNvSpPr>
          <p:nvPr/>
        </p:nvSpPr>
        <p:spPr>
          <a:xfrm>
            <a:off x="692313" y="2171187"/>
            <a:ext cx="6042915" cy="283847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Considerations when retrieving tweets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Request, Sleep 16 minutes, Request....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Tracked the minimum id to request only lower ids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chemeClr val="tx1">
                    <a:lumMod val="95000"/>
                    <a:alpha val="60000"/>
                  </a:schemeClr>
                </a:solidFill>
              </a:rPr>
              <a:t>Labeled Video Game Specific Emoji Tweets based on their average emoji sentiment score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556AAB0-5219-40D1-B3CF-99885FF25378}"/>
              </a:ext>
            </a:extLst>
          </p:cNvPr>
          <p:cNvSpPr txBox="1">
            <a:spLocks/>
          </p:cNvSpPr>
          <p:nvPr/>
        </p:nvSpPr>
        <p:spPr>
          <a:xfrm>
            <a:off x="10101263" y="66596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236B47-D009-4E1C-8F4F-ED7601FB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36" y="2175830"/>
            <a:ext cx="2743200" cy="507670"/>
          </a:xfrm>
          <a:prstGeom prst="rect">
            <a:avLst/>
          </a:prstGeom>
        </p:spPr>
      </p:pic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F20DC1B-445A-4C56-B0B3-1C79AB2B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650" y="2979063"/>
            <a:ext cx="4945127" cy="2618823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9D42C4CF-9FF9-41D9-8117-4ABF15985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82" y="5421492"/>
            <a:ext cx="1280484" cy="1309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146CD-534F-4527-9DAC-23D2E84C2189}"/>
              </a:ext>
            </a:extLst>
          </p:cNvPr>
          <p:cNvSpPr txBox="1"/>
          <p:nvPr/>
        </p:nvSpPr>
        <p:spPr>
          <a:xfrm>
            <a:off x="698739" y="4738777"/>
            <a:ext cx="54173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Most Frequently Occurring Emoji?</a:t>
            </a:r>
          </a:p>
        </p:txBody>
      </p:sp>
    </p:spTree>
    <p:extLst>
      <p:ext uri="{BB962C8B-B14F-4D97-AF65-F5344CB8AC3E}">
        <p14:creationId xmlns:p14="http://schemas.microsoft.com/office/powerpoint/2010/main" val="38532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Training /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A38DC-02E1-432B-AEAE-F0D1977F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33787"/>
            <a:ext cx="11090274" cy="4459038"/>
          </a:xfrm>
        </p:spPr>
        <p:txBody>
          <a:bodyPr/>
          <a:lstStyle/>
          <a:p>
            <a:r>
              <a:rPr lang="en-US" sz="2800"/>
              <a:t>We ended up with ~200,000 items for training data</a:t>
            </a:r>
          </a:p>
          <a:p>
            <a:r>
              <a:rPr lang="en-US" sz="2800"/>
              <a:t>First Model</a:t>
            </a:r>
          </a:p>
          <a:p>
            <a:pPr lvl="1"/>
            <a:r>
              <a:rPr lang="en-US" sz="1800" err="1"/>
              <a:t>TfidVectorizers</a:t>
            </a:r>
            <a:r>
              <a:rPr lang="en-US" sz="1800"/>
              <a:t> – feature extraction</a:t>
            </a:r>
          </a:p>
          <a:p>
            <a:pPr lvl="1"/>
            <a:r>
              <a:rPr lang="en-US" sz="1800"/>
              <a:t>Truncated SVD – Principal Component Analysis using Singular Value Decomposition</a:t>
            </a:r>
          </a:p>
          <a:p>
            <a:pPr lvl="1"/>
            <a:r>
              <a:rPr lang="en-US" sz="1800"/>
              <a:t>Neural Network – 3 hidden layers</a:t>
            </a:r>
          </a:p>
          <a:p>
            <a:r>
              <a:rPr lang="en-US" sz="2800"/>
              <a:t>Second Model</a:t>
            </a:r>
          </a:p>
          <a:p>
            <a:pPr lvl="1"/>
            <a:r>
              <a:rPr lang="en-US" sz="1800"/>
              <a:t>VADER Model for NLTK Sentiment Analysis</a:t>
            </a:r>
            <a:r>
              <a:rPr lang="en-US"/>
              <a:t>	</a:t>
            </a:r>
          </a:p>
        </p:txBody>
      </p:sp>
      <p:pic>
        <p:nvPicPr>
          <p:cNvPr id="1026" name="Picture 2" descr="Darth Vader | StarWars.com">
            <a:extLst>
              <a:ext uri="{FF2B5EF4-FFF2-40B4-BE49-F238E27FC236}">
                <a16:creationId xmlns:a16="http://schemas.microsoft.com/office/drawing/2014/main" id="{8FC9681E-F96E-4540-9A12-CB250994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985" y="441935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17BC272-0273-4620-8299-D17A62D5796B}"/>
              </a:ext>
            </a:extLst>
          </p:cNvPr>
          <p:cNvSpPr/>
          <p:nvPr/>
        </p:nvSpPr>
        <p:spPr>
          <a:xfrm rot="-960000">
            <a:off x="9113532" y="2583063"/>
            <a:ext cx="1296536" cy="134203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Luke, I am</a:t>
            </a:r>
          </a:p>
          <a:p>
            <a:pPr algn="ctr"/>
            <a:r>
              <a:rPr lang="en-US"/>
              <a:t>your father!</a:t>
            </a:r>
          </a:p>
        </p:txBody>
      </p:sp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8AC0D342-C466-4A8D-A77A-64BE6450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7636"/>
              </p:ext>
            </p:extLst>
          </p:nvPr>
        </p:nvGraphicFramePr>
        <p:xfrm>
          <a:off x="5551406" y="179703"/>
          <a:ext cx="65024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9210">
                  <a:extLst>
                    <a:ext uri="{9D8B030D-6E8A-4147-A177-3AD203B41FA5}">
                      <a16:colId xmlns:a16="http://schemas.microsoft.com/office/drawing/2014/main" val="2646801386"/>
                    </a:ext>
                  </a:extLst>
                </a:gridCol>
                <a:gridCol w="1435724">
                  <a:extLst>
                    <a:ext uri="{9D8B030D-6E8A-4147-A177-3AD203B41FA5}">
                      <a16:colId xmlns:a16="http://schemas.microsoft.com/office/drawing/2014/main" val="4154662635"/>
                    </a:ext>
                  </a:extLst>
                </a:gridCol>
                <a:gridCol w="2167466">
                  <a:extLst>
                    <a:ext uri="{9D8B030D-6E8A-4147-A177-3AD203B41FA5}">
                      <a16:colId xmlns:a16="http://schemas.microsoft.com/office/drawing/2014/main" val="7578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Not-positive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Positive (Actual)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27,080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Not-positive (Actual)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15,471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2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1"/>
            <a:ext cx="8281987" cy="872758"/>
          </a:xfrm>
        </p:spPr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0745" y="1893627"/>
            <a:ext cx="1711325" cy="365760"/>
          </a:xfrm>
        </p:spPr>
        <p:txBody>
          <a:bodyPr/>
          <a:lstStyle/>
          <a:p>
            <a:r>
              <a:rPr lang="en-US"/>
              <a:t>Halo Infinite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36851" y="4017397"/>
            <a:ext cx="1711325" cy="365760"/>
          </a:xfrm>
        </p:spPr>
        <p:txBody>
          <a:bodyPr/>
          <a:lstStyle/>
          <a:p>
            <a:r>
              <a:rPr lang="en-US"/>
              <a:t>Elden Ring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906631" y="6287890"/>
            <a:ext cx="1711572" cy="365761"/>
          </a:xfrm>
        </p:spPr>
        <p:txBody>
          <a:bodyPr/>
          <a:lstStyle/>
          <a:p>
            <a:r>
              <a:rPr lang="en-US"/>
              <a:t>Forbidden West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Placeholder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C08ECF-5720-4231-9EE9-C448FDB2E4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283" r="16283"/>
          <a:stretch>
            <a:fillRect/>
          </a:stretch>
        </p:blipFill>
        <p:spPr>
          <a:xfrm>
            <a:off x="9790405" y="417560"/>
            <a:ext cx="1691640" cy="1435608"/>
          </a:xfrm>
        </p:spPr>
      </p:pic>
      <p:pic>
        <p:nvPicPr>
          <p:cNvPr id="11" name="Picture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4264817C-936C-45B2-BDCF-A0F301D37A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7013" r="17013"/>
          <a:stretch>
            <a:fillRect/>
          </a:stretch>
        </p:blipFill>
        <p:spPr>
          <a:xfrm>
            <a:off x="9826252" y="2541332"/>
            <a:ext cx="1691640" cy="1435608"/>
          </a:xfrm>
        </p:spPr>
      </p:pic>
      <p:pic>
        <p:nvPicPr>
          <p:cNvPr id="14" name="Picture Placeholder 13" descr="Calendar&#10;&#10;Description automatically generated">
            <a:extLst>
              <a:ext uri="{FF2B5EF4-FFF2-40B4-BE49-F238E27FC236}">
                <a16:creationId xmlns:a16="http://schemas.microsoft.com/office/drawing/2014/main" id="{6F456F1F-6B8B-437F-B235-65DB7251A4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7559" b="7559"/>
          <a:stretch>
            <a:fillRect/>
          </a:stretch>
        </p:blipFill>
        <p:spPr>
          <a:xfrm>
            <a:off x="9857469" y="4490791"/>
            <a:ext cx="1691640" cy="1435608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792CB73-6CC7-4181-99E8-C5D0A3A68D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97565" y="5974027"/>
            <a:ext cx="1711325" cy="365760"/>
          </a:xfrm>
        </p:spPr>
        <p:txBody>
          <a:bodyPr/>
          <a:lstStyle/>
          <a:p>
            <a:r>
              <a:rPr lang="en-US"/>
              <a:t>Horizon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A0FEF-366E-46D3-8C13-53B5F31798EA}"/>
              </a:ext>
            </a:extLst>
          </p:cNvPr>
          <p:cNvSpPr txBox="1"/>
          <p:nvPr/>
        </p:nvSpPr>
        <p:spPr>
          <a:xfrm>
            <a:off x="609600" y="1317519"/>
            <a:ext cx="7875639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Collect ~1000 recent tweets about each of the three games (each is coming out soon)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Transfer Learning – apply the trained neural network model to the video game tweets for each game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Apply VADER Model to video game tweets for each game</a:t>
            </a:r>
            <a:br>
              <a:rPr lang="en-US" sz="2000"/>
            </a:b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Of the positive tweets, find the 10 with the highest number of followers for early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/>
              <a:t>Results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/>
              <a:t>HALO INFINITE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/>
              <a:t>4 tweets in top 10 in  common between the two models</a:t>
            </a:r>
          </a:p>
          <a:p>
            <a:pPr lvl="0"/>
            <a:r>
              <a:rPr lang="en-US"/>
              <a:t>Neural Network more likely to “pick” ads</a:t>
            </a:r>
          </a:p>
          <a:p>
            <a:pPr lvl="0"/>
            <a:r>
              <a:rPr lang="en-US"/>
              <a:t>Each model included one non-positive tweet</a:t>
            </a:r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/>
              <a:t>Horizon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4 tweets in the top 10 in common between the two models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Neural Network had all positive tweets (one was from the developer)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VADER has one incorrect in the top 10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/>
              <a:t>Elden Ring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/>
              <a:t>Only 2 tweets in common between the two models </a:t>
            </a:r>
          </a:p>
          <a:p>
            <a:pPr lvl="0"/>
            <a:r>
              <a:rPr lang="en-US"/>
              <a:t>Neural Network – all tweets are positive (perhaps one neutral) </a:t>
            </a:r>
          </a:p>
          <a:p>
            <a:pPr lvl="0"/>
            <a:r>
              <a:rPr lang="en-US"/>
              <a:t>VADER – all tweets positive</a:t>
            </a:r>
          </a:p>
          <a:p>
            <a:r>
              <a:rPr lang="en-US"/>
              <a:t>Neural Network – higher overall follower count among positive tweets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0" grpId="0" build="p"/>
      <p:bldP spid="11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704</Words>
  <Application>Microsoft Office PowerPoint</Application>
  <PresentationFormat>Widescreen</PresentationFormat>
  <Paragraphs>131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Video Game Early Access Identification</vt:lpstr>
      <vt:lpstr>Early Access </vt:lpstr>
      <vt:lpstr>Approach</vt:lpstr>
      <vt:lpstr>PowerPoint Presentation</vt:lpstr>
      <vt:lpstr>PowerPoint Presentation</vt:lpstr>
      <vt:lpstr>PowerPoint Presentation</vt:lpstr>
      <vt:lpstr>Training / Models</vt:lpstr>
      <vt:lpstr>Process</vt:lpstr>
      <vt:lpstr>Results </vt:lpstr>
      <vt:lpstr>Improvements/Further Study</vt:lpstr>
      <vt:lpstr>Thank You</vt:lpstr>
      <vt:lpstr>Cleaning The Data</vt:lpstr>
      <vt:lpstr>Checking Against a Sentiment 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Jeremy Becnel</dc:creator>
  <cp:lastModifiedBy>Jeremy Becnel</cp:lastModifiedBy>
  <cp:revision>1</cp:revision>
  <dcterms:created xsi:type="dcterms:W3CDTF">2021-07-01T19:00:36Z</dcterms:created>
  <dcterms:modified xsi:type="dcterms:W3CDTF">2023-04-27T01:14:57Z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