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0"/>
    <p:restoredTop sz="94666"/>
  </p:normalViewPr>
  <p:slideViewPr>
    <p:cSldViewPr snapToGrid="0" snapToObjects="1">
      <p:cViewPr varScale="1">
        <p:scale>
          <a:sx n="81" d="100"/>
          <a:sy n="81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6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4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4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B467-678D-5F40-8973-6720F7B1BE1E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E007-6776-4742-8151-2CAF52D12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Physics Model for a Backflip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Berg, Dr. Aaron Titus and Jon </a:t>
            </a:r>
            <a:r>
              <a:rPr lang="en-US" dirty="0" err="1" smtClean="0"/>
              <a:t>Hatchell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4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BF-mai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27402" y="522780"/>
            <a:ext cx="8081618" cy="6060661"/>
          </a:xfrm>
        </p:spPr>
      </p:pic>
    </p:spTree>
    <p:extLst>
      <p:ext uri="{BB962C8B-B14F-4D97-AF65-F5344CB8AC3E}">
        <p14:creationId xmlns:p14="http://schemas.microsoft.com/office/powerpoint/2010/main" val="14941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Y(x) of Center of Mass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46" y="1690688"/>
            <a:ext cx="5864991" cy="4281896"/>
          </a:xfrm>
        </p:spPr>
      </p:pic>
    </p:spTree>
    <p:extLst>
      <p:ext uri="{BB962C8B-B14F-4D97-AF65-F5344CB8AC3E}">
        <p14:creationId xmlns:p14="http://schemas.microsoft.com/office/powerpoint/2010/main" val="95456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(t) During Take Off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6" y="1490133"/>
            <a:ext cx="6533082" cy="4682861"/>
          </a:xfrm>
        </p:spPr>
      </p:pic>
    </p:spTree>
    <p:extLst>
      <p:ext uri="{BB962C8B-B14F-4D97-AF65-F5344CB8AC3E}">
        <p14:creationId xmlns:p14="http://schemas.microsoft.com/office/powerpoint/2010/main" val="180525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(t) During Flight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1434836"/>
            <a:ext cx="6654800" cy="4852458"/>
          </a:xfrm>
        </p:spPr>
      </p:pic>
    </p:spTree>
    <p:extLst>
      <p:ext uri="{BB962C8B-B14F-4D97-AF65-F5344CB8AC3E}">
        <p14:creationId xmlns:p14="http://schemas.microsoft.com/office/powerpoint/2010/main" val="202832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(t) During </a:t>
            </a:r>
            <a:r>
              <a:rPr lang="en-US" dirty="0" smtClean="0"/>
              <a:t>Landing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82" y="1690688"/>
            <a:ext cx="6521231" cy="4309256"/>
          </a:xfrm>
        </p:spPr>
      </p:pic>
    </p:spTree>
    <p:extLst>
      <p:ext uri="{BB962C8B-B14F-4D97-AF65-F5344CB8AC3E}">
        <p14:creationId xmlns:p14="http://schemas.microsoft.com/office/powerpoint/2010/main" val="11947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z</a:t>
            </a:r>
            <a:r>
              <a:rPr lang="en-US" dirty="0" smtClean="0"/>
              <a:t>(t) During Take Off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64" y="1690688"/>
            <a:ext cx="6587872" cy="4546793"/>
          </a:xfrm>
        </p:spPr>
      </p:pic>
    </p:spTree>
    <p:extLst>
      <p:ext uri="{BB962C8B-B14F-4D97-AF65-F5344CB8AC3E}">
        <p14:creationId xmlns:p14="http://schemas.microsoft.com/office/powerpoint/2010/main" val="74300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</a:t>
            </a:r>
            <a:r>
              <a:rPr lang="en-US" baseline="-25000" dirty="0" err="1" smtClean="0"/>
              <a:t>z</a:t>
            </a:r>
            <a:r>
              <a:rPr lang="en-US" dirty="0" smtClean="0"/>
              <a:t>(t) During Flight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83" y="1860332"/>
            <a:ext cx="6456433" cy="4609361"/>
          </a:xfrm>
        </p:spPr>
      </p:pic>
    </p:spTree>
    <p:extLst>
      <p:ext uri="{BB962C8B-B14F-4D97-AF65-F5344CB8AC3E}">
        <p14:creationId xmlns:p14="http://schemas.microsoft.com/office/powerpoint/2010/main" val="84889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Department of Physics, High Point University </a:t>
            </a:r>
          </a:p>
          <a:p>
            <a:r>
              <a:rPr lang="en-US" dirty="0"/>
              <a:t>Dr. Aaron Titus </a:t>
            </a:r>
          </a:p>
        </p:txBody>
      </p:sp>
    </p:spTree>
    <p:extLst>
      <p:ext uri="{BB962C8B-B14F-4D97-AF65-F5344CB8AC3E}">
        <p14:creationId xmlns:p14="http://schemas.microsoft.com/office/powerpoint/2010/main" val="1136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Parts of a Backflip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Take Off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</m:oMath>
                </a14:m>
                <a:r>
                  <a:rPr lang="en-US" dirty="0" smtClean="0"/>
                  <a:t>t during the jump while the foot is in contact with the floor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Flight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</m:oMath>
                </a14:m>
                <a:r>
                  <a:rPr lang="en-US" dirty="0" smtClean="0"/>
                  <a:t>t in the air (no contact with the floor)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Landing 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</m:oMath>
                </a14:m>
                <a:r>
                  <a:rPr lang="en-US" dirty="0" smtClean="0"/>
                  <a:t>t when contacting the floor after flight, while stopping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99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Mass Motion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Different Center of Masses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Equilibrium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Leaving the floor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In the air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Landing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Equilibrium 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5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Mass Motion - Equilibrium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85194"/>
            <a:ext cx="5334000" cy="3632200"/>
          </a:xfrm>
        </p:spPr>
      </p:pic>
    </p:spTree>
    <p:extLst>
      <p:ext uri="{BB962C8B-B14F-4D97-AF65-F5344CB8AC3E}">
        <p14:creationId xmlns:p14="http://schemas.microsoft.com/office/powerpoint/2010/main" val="190615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Mass Motion</a:t>
            </a:r>
            <a:r>
              <a:rPr lang="mr-IN" dirty="0" smtClean="0"/>
              <a:t>–</a:t>
            </a:r>
            <a:r>
              <a:rPr lang="en-US" dirty="0" smtClean="0"/>
              <a:t> Take Off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0" y="2083594"/>
            <a:ext cx="5092700" cy="3835400"/>
          </a:xfrm>
        </p:spPr>
      </p:pic>
    </p:spTree>
    <p:extLst>
      <p:ext uri="{BB962C8B-B14F-4D97-AF65-F5344CB8AC3E}">
        <p14:creationId xmlns:p14="http://schemas.microsoft.com/office/powerpoint/2010/main" val="6043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Mass Motion </a:t>
            </a:r>
            <a:r>
              <a:rPr lang="mr-IN" dirty="0" smtClean="0"/>
              <a:t>–</a:t>
            </a:r>
            <a:r>
              <a:rPr lang="en-US" dirty="0" smtClean="0"/>
              <a:t> Flight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3" y="1860331"/>
            <a:ext cx="2750887" cy="3893563"/>
          </a:xfrm>
        </p:spPr>
      </p:pic>
    </p:spTree>
    <p:extLst>
      <p:ext uri="{BB962C8B-B14F-4D97-AF65-F5344CB8AC3E}">
        <p14:creationId xmlns:p14="http://schemas.microsoft.com/office/powerpoint/2010/main" val="2778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Mass Motion </a:t>
            </a:r>
            <a:r>
              <a:rPr lang="mr-IN" dirty="0" smtClean="0"/>
              <a:t>–</a:t>
            </a:r>
            <a:r>
              <a:rPr lang="en-US" dirty="0" smtClean="0"/>
              <a:t> Landing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2001044"/>
            <a:ext cx="5207000" cy="4000500"/>
          </a:xfrm>
        </p:spPr>
      </p:pic>
    </p:spTree>
    <p:extLst>
      <p:ext uri="{BB962C8B-B14F-4D97-AF65-F5344CB8AC3E}">
        <p14:creationId xmlns:p14="http://schemas.microsoft.com/office/powerpoint/2010/main" val="3291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take step forward or backward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Dempster’s</a:t>
            </a:r>
            <a:r>
              <a:rPr lang="en-US" dirty="0" smtClean="0"/>
              <a:t> Body Segment </a:t>
            </a:r>
            <a:r>
              <a:rPr lang="en-US" dirty="0" err="1" smtClean="0"/>
              <a:t>Paramaters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*** Add Scanned Photo(s)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163</Words>
  <Application>Microsoft Macintosh PowerPoint</Application>
  <PresentationFormat>Widescreen</PresentationFormat>
  <Paragraphs>29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A Physics Model for a Backflip</vt:lpstr>
      <vt:lpstr>3 Parts of a Backflip </vt:lpstr>
      <vt:lpstr>Center of Mass Motion </vt:lpstr>
      <vt:lpstr>Center of Mass Motion - Equilibrium</vt:lpstr>
      <vt:lpstr>Center of Mass Motion– Take Off </vt:lpstr>
      <vt:lpstr>Center of Mass Motion – Flight </vt:lpstr>
      <vt:lpstr>Center of Mass Motion – Landing </vt:lpstr>
      <vt:lpstr>Reason take step forward or backward </vt:lpstr>
      <vt:lpstr>Dempster’s Body Segment Paramaters </vt:lpstr>
      <vt:lpstr>PowerPoint Presentation</vt:lpstr>
      <vt:lpstr>Y(x) of Center of Mass </vt:lpstr>
      <vt:lpstr>Vy(t) During Take Off </vt:lpstr>
      <vt:lpstr>Vy(t) During Flight </vt:lpstr>
      <vt:lpstr>Vy(t) During Landing </vt:lpstr>
      <vt:lpstr>Lz(t) During Take Off </vt:lpstr>
      <vt:lpstr>Lz(t) During Flight </vt:lpstr>
      <vt:lpstr>PowerPoint Presentation</vt:lpstr>
      <vt:lpstr>Acknowledgments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Physics Model for a Backflip</dc:title>
  <dc:creator>Berg, Joshua</dc:creator>
  <cp:lastModifiedBy>Berg, Joshua</cp:lastModifiedBy>
  <cp:revision>17</cp:revision>
  <dcterms:created xsi:type="dcterms:W3CDTF">2017-04-29T23:57:18Z</dcterms:created>
  <dcterms:modified xsi:type="dcterms:W3CDTF">2017-04-30T04:37:51Z</dcterms:modified>
</cp:coreProperties>
</file>