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5214" autoAdjust="0"/>
  </p:normalViewPr>
  <p:slideViewPr>
    <p:cSldViewPr snapToGrid="0">
      <p:cViewPr varScale="1">
        <p:scale>
          <a:sx n="81" d="100"/>
          <a:sy n="81" d="100"/>
        </p:scale>
        <p:origin x="754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C29804-75A7-4536-8691-597F26624E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0499388-7F93-4F95-873C-F22406FDA2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B27CA3-294D-4003-83CE-7DF975455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5B0D3-95BA-406C-B500-C3B45FB0BF63}" type="datetimeFigureOut">
              <a:rPr lang="de-AT" smtClean="0"/>
              <a:t>23.01.2020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48F3B4-0DF8-4B7F-AF8E-AE260C241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E4EB16-33E3-4F20-9259-F76CBE7B9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AFBC-D0C7-4F80-AE5F-74E539E6BB8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77653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4DFDB8-1207-4618-A616-C21181150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27AC09E-64C1-400E-B7EC-63EC31AE6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0240A0-5CA3-4B03-A7D1-DA0794FD9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5B0D3-95BA-406C-B500-C3B45FB0BF63}" type="datetimeFigureOut">
              <a:rPr lang="de-AT" smtClean="0"/>
              <a:t>23.01.2020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CB5010-D05B-486C-95F7-06365F9A8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0E5D64-D024-42BE-9952-99BF94B2B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AFBC-D0C7-4F80-AE5F-74E539E6BB8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86870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EDD53D6-340A-4163-8970-16BF19583C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A336048-82D0-454D-8A2C-9C8590484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7B243C-3297-4203-A312-3CCBE7D35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5B0D3-95BA-406C-B500-C3B45FB0BF63}" type="datetimeFigureOut">
              <a:rPr lang="de-AT" smtClean="0"/>
              <a:t>23.01.2020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02807B-9488-49F3-A421-5706F15F0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96B687-E077-470D-8A8F-5B0BDC997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AFBC-D0C7-4F80-AE5F-74E539E6BB8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53963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E5369D-2877-44F5-8228-F694E3BB1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E498D2-4C6F-4E7D-BA36-3A294C8D6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858860-F6E6-4808-97BA-D0401B927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5B0D3-95BA-406C-B500-C3B45FB0BF63}" type="datetimeFigureOut">
              <a:rPr lang="de-AT" smtClean="0"/>
              <a:t>23.01.2020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2F1336-258A-4BDD-AA23-BDF68C728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58E6B2-0857-496E-842A-F9961B079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AFBC-D0C7-4F80-AE5F-74E539E6BB8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0835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30115C-4741-4583-8A8A-6B42126C2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7713AB1-9306-4689-8200-5FFF8B803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E998A9-EB21-4744-B0E2-A2BA988EB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5B0D3-95BA-406C-B500-C3B45FB0BF63}" type="datetimeFigureOut">
              <a:rPr lang="de-AT" smtClean="0"/>
              <a:t>23.01.2020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7D234D-45D5-4637-81B7-DAECECE8A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3E2A3E-7F4A-4D66-B86F-5D78F5A5F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AFBC-D0C7-4F80-AE5F-74E539E6BB8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81407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A1E334-F57B-438B-A835-8F03589AF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05AB1E-7A85-43A4-81E5-522264CB70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E3AE72A-8C2E-4397-B901-0094F7DBC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7127C8-F60F-4A76-A4BE-AB27A2518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5B0D3-95BA-406C-B500-C3B45FB0BF63}" type="datetimeFigureOut">
              <a:rPr lang="de-AT" smtClean="0"/>
              <a:t>23.01.2020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435E14D-42F2-40C1-BC63-2360B8B4B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A60F96-CA8F-46D5-90F4-CD956025F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AFBC-D0C7-4F80-AE5F-74E539E6BB8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72336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ECFA59-3E13-476A-A615-FB4DB68B3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71D8CCE-B4F3-45B9-ABA4-BB06E565F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7192755-7844-4B88-9C76-3C3C344100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73B9FA2-5898-46D4-B459-0672D834C7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BE0E813-E6C4-44C5-84E1-A6DBBFE9E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CA11C79-0A31-471F-8C9D-586A106AE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5B0D3-95BA-406C-B500-C3B45FB0BF63}" type="datetimeFigureOut">
              <a:rPr lang="de-AT" smtClean="0"/>
              <a:t>23.01.2020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5098B99-02F6-47DD-9974-C0B4C4CD7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C639938-7C73-45AA-A11B-275E6D478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AFBC-D0C7-4F80-AE5F-74E539E6BB8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15731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3DDA3C-2285-4410-B31A-F8922F4CB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2F9EC6E-ED36-422A-9D1D-DDCDFC81A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5B0D3-95BA-406C-B500-C3B45FB0BF63}" type="datetimeFigureOut">
              <a:rPr lang="de-AT" smtClean="0"/>
              <a:t>23.01.2020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5DCF83C-BDA2-4B09-B6AD-78F2E3C02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24FB37-AD0D-4702-BB6F-C3C666379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AFBC-D0C7-4F80-AE5F-74E539E6BB8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41232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692F7FA-3B47-4493-9340-3B5D5C8E3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5B0D3-95BA-406C-B500-C3B45FB0BF63}" type="datetimeFigureOut">
              <a:rPr lang="de-AT" smtClean="0"/>
              <a:t>23.01.2020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87B11C4-7110-4A70-B87F-66082203B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3A6E4DF-177C-41CC-8A13-6BACACC89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AFBC-D0C7-4F80-AE5F-74E539E6BB8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85762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867E58-F1C2-4DC2-AA3C-387D33FCB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FCF6AE-4554-485A-A8CC-BF8D0C626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085F931-300A-4395-9D7A-3F0ACB69A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6E2DFC5-5EA5-4291-A001-6B1374656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5B0D3-95BA-406C-B500-C3B45FB0BF63}" type="datetimeFigureOut">
              <a:rPr lang="de-AT" smtClean="0"/>
              <a:t>23.01.2020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203AE3-EE5F-4D5D-BD36-2195D951F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E97A357-E96A-4C2E-A091-934585900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AFBC-D0C7-4F80-AE5F-74E539E6BB8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56938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E2AAF0-DF46-49E8-8E28-0575171D4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D44A22D-406F-4500-9C0B-2125D48BF9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BEB9D8A-9B4E-41F3-AC55-63C24CF6E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B541EA-BE47-4784-9205-865716B71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5B0D3-95BA-406C-B500-C3B45FB0BF63}" type="datetimeFigureOut">
              <a:rPr lang="de-AT" smtClean="0"/>
              <a:t>23.01.2020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3488083-705F-4828-B13F-7D37CA919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473534-5DAC-4B0D-9CCD-56E5625D4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AFBC-D0C7-4F80-AE5F-74E539E6BB8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12006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CB8FDE1-B1F5-4C2E-BFC7-60F99BE7C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EBE05E-9553-4A45-884F-927A4535C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3F376A-809C-4112-AED4-EB47715FBB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5B0D3-95BA-406C-B500-C3B45FB0BF63}" type="datetimeFigureOut">
              <a:rPr lang="de-AT" smtClean="0"/>
              <a:t>23.01.2020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13B1B6-5474-4A4C-A99B-00E00CB953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2363AE-F26B-4792-A3CB-194822C6FA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AAFBC-D0C7-4F80-AE5F-74E539E6BB8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1352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F0A3157D-FF59-4990-8122-5BC77AA05D29}"/>
              </a:ext>
            </a:extLst>
          </p:cNvPr>
          <p:cNvGrpSpPr/>
          <p:nvPr/>
        </p:nvGrpSpPr>
        <p:grpSpPr>
          <a:xfrm>
            <a:off x="291580" y="1385107"/>
            <a:ext cx="1270129" cy="644606"/>
            <a:chOff x="1101012" y="1380932"/>
            <a:chExt cx="1651519" cy="886408"/>
          </a:xfrm>
        </p:grpSpPr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EA3096D4-F26D-474E-BE16-FB293880CC92}"/>
                </a:ext>
              </a:extLst>
            </p:cNvPr>
            <p:cNvSpPr/>
            <p:nvPr/>
          </p:nvSpPr>
          <p:spPr>
            <a:xfrm>
              <a:off x="1101012" y="1380932"/>
              <a:ext cx="1651519" cy="8864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>
                  <a:solidFill>
                    <a:schemeClr val="tx1"/>
                  </a:solidFill>
                </a:rPr>
                <a:t>Create G01</a:t>
              </a:r>
            </a:p>
          </p:txBody>
        </p:sp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742C8878-6798-4B88-9A6D-D99E1CDE0C64}"/>
                </a:ext>
              </a:extLst>
            </p:cNvPr>
            <p:cNvGrpSpPr/>
            <p:nvPr/>
          </p:nvGrpSpPr>
          <p:grpSpPr>
            <a:xfrm>
              <a:off x="2379306" y="1380932"/>
              <a:ext cx="373224" cy="270586"/>
              <a:chOff x="2379306" y="1380932"/>
              <a:chExt cx="373224" cy="270586"/>
            </a:xfrm>
          </p:grpSpPr>
          <p:cxnSp>
            <p:nvCxnSpPr>
              <p:cNvPr id="30" name="Gerader Verbinder 29">
                <a:extLst>
                  <a:ext uri="{FF2B5EF4-FFF2-40B4-BE49-F238E27FC236}">
                    <a16:creationId xmlns:a16="http://schemas.microsoft.com/office/drawing/2014/main" id="{3F4395EE-600C-45EB-A9FE-249EAA021C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380932"/>
                <a:ext cx="0" cy="270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>
                <a:extLst>
                  <a:ext uri="{FF2B5EF4-FFF2-40B4-BE49-F238E27FC236}">
                    <a16:creationId xmlns:a16="http://schemas.microsoft.com/office/drawing/2014/main" id="{C23E78D0-4866-4A7A-BFF2-68AB300A13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651518"/>
                <a:ext cx="373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5A9148AA-38FC-41D6-9C3F-6F746E362650}"/>
                </a:ext>
              </a:extLst>
            </p:cNvPr>
            <p:cNvGrpSpPr/>
            <p:nvPr/>
          </p:nvGrpSpPr>
          <p:grpSpPr>
            <a:xfrm>
              <a:off x="1101012" y="1380932"/>
              <a:ext cx="373224" cy="270586"/>
              <a:chOff x="1101012" y="1380932"/>
              <a:chExt cx="373224" cy="270586"/>
            </a:xfrm>
          </p:grpSpPr>
          <p:cxnSp>
            <p:nvCxnSpPr>
              <p:cNvPr id="28" name="Gerader Verbinder 27">
                <a:extLst>
                  <a:ext uri="{FF2B5EF4-FFF2-40B4-BE49-F238E27FC236}">
                    <a16:creationId xmlns:a16="http://schemas.microsoft.com/office/drawing/2014/main" id="{A5AC17B3-7460-4CAE-8CD1-887312B6E7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4236" y="1380932"/>
                <a:ext cx="0" cy="270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>
                <a:extLst>
                  <a:ext uri="{FF2B5EF4-FFF2-40B4-BE49-F238E27FC236}">
                    <a16:creationId xmlns:a16="http://schemas.microsoft.com/office/drawing/2014/main" id="{D96963E6-0F53-4042-998C-7FD84D9BE0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1012" y="1651518"/>
                <a:ext cx="373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EF035078-0497-4969-A5BB-4183DEA9A83E}"/>
              </a:ext>
            </a:extLst>
          </p:cNvPr>
          <p:cNvGrpSpPr/>
          <p:nvPr/>
        </p:nvGrpSpPr>
        <p:grpSpPr>
          <a:xfrm>
            <a:off x="291580" y="2162402"/>
            <a:ext cx="1270129" cy="644606"/>
            <a:chOff x="1101012" y="1380932"/>
            <a:chExt cx="1651519" cy="886408"/>
          </a:xfrm>
        </p:grpSpPr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2F256474-272A-4522-9AE9-FABE54FCE611}"/>
                </a:ext>
              </a:extLst>
            </p:cNvPr>
            <p:cNvSpPr/>
            <p:nvPr/>
          </p:nvSpPr>
          <p:spPr>
            <a:xfrm>
              <a:off x="1101012" y="1380932"/>
              <a:ext cx="1651519" cy="8864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>
                  <a:solidFill>
                    <a:schemeClr val="tx1"/>
                  </a:solidFill>
                </a:rPr>
                <a:t>Create G02</a:t>
              </a:r>
            </a:p>
          </p:txBody>
        </p:sp>
        <p:grpSp>
          <p:nvGrpSpPr>
            <p:cNvPr id="34" name="Gruppieren 33">
              <a:extLst>
                <a:ext uri="{FF2B5EF4-FFF2-40B4-BE49-F238E27FC236}">
                  <a16:creationId xmlns:a16="http://schemas.microsoft.com/office/drawing/2014/main" id="{E8E2730B-173A-4541-9ECE-5A5318BEEB38}"/>
                </a:ext>
              </a:extLst>
            </p:cNvPr>
            <p:cNvGrpSpPr/>
            <p:nvPr/>
          </p:nvGrpSpPr>
          <p:grpSpPr>
            <a:xfrm>
              <a:off x="2379306" y="1380932"/>
              <a:ext cx="373224" cy="270586"/>
              <a:chOff x="2379306" y="1380932"/>
              <a:chExt cx="373224" cy="270586"/>
            </a:xfrm>
          </p:grpSpPr>
          <p:cxnSp>
            <p:nvCxnSpPr>
              <p:cNvPr id="38" name="Gerader Verbinder 37">
                <a:extLst>
                  <a:ext uri="{FF2B5EF4-FFF2-40B4-BE49-F238E27FC236}">
                    <a16:creationId xmlns:a16="http://schemas.microsoft.com/office/drawing/2014/main" id="{C8ADF2EC-8680-4D73-92A9-A4B54E92DD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380932"/>
                <a:ext cx="0" cy="270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Gerader Verbinder 38">
                <a:extLst>
                  <a:ext uri="{FF2B5EF4-FFF2-40B4-BE49-F238E27FC236}">
                    <a16:creationId xmlns:a16="http://schemas.microsoft.com/office/drawing/2014/main" id="{B66EAE6D-8719-4EA4-AA0A-DA4916AC06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651518"/>
                <a:ext cx="373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2074DB15-82AF-482E-BD8C-4793BDDC6406}"/>
                </a:ext>
              </a:extLst>
            </p:cNvPr>
            <p:cNvGrpSpPr/>
            <p:nvPr/>
          </p:nvGrpSpPr>
          <p:grpSpPr>
            <a:xfrm>
              <a:off x="1101012" y="1380932"/>
              <a:ext cx="373224" cy="270586"/>
              <a:chOff x="1101012" y="1380932"/>
              <a:chExt cx="373224" cy="270586"/>
            </a:xfrm>
          </p:grpSpPr>
          <p:cxnSp>
            <p:nvCxnSpPr>
              <p:cNvPr id="36" name="Gerader Verbinder 35">
                <a:extLst>
                  <a:ext uri="{FF2B5EF4-FFF2-40B4-BE49-F238E27FC236}">
                    <a16:creationId xmlns:a16="http://schemas.microsoft.com/office/drawing/2014/main" id="{AA36DFBD-B7CB-4CCA-883F-1A3AAE9E47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4236" y="1380932"/>
                <a:ext cx="0" cy="270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>
                <a:extLst>
                  <a:ext uri="{FF2B5EF4-FFF2-40B4-BE49-F238E27FC236}">
                    <a16:creationId xmlns:a16="http://schemas.microsoft.com/office/drawing/2014/main" id="{7B581E07-C2E1-450C-9926-58146348FE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1012" y="1651518"/>
                <a:ext cx="373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B0AA51D7-B41B-4087-A29A-7BCC26DE0EEC}"/>
              </a:ext>
            </a:extLst>
          </p:cNvPr>
          <p:cNvGrpSpPr/>
          <p:nvPr/>
        </p:nvGrpSpPr>
        <p:grpSpPr>
          <a:xfrm>
            <a:off x="291579" y="2954564"/>
            <a:ext cx="1270129" cy="644606"/>
            <a:chOff x="1101012" y="1380932"/>
            <a:chExt cx="1651519" cy="886408"/>
          </a:xfrm>
        </p:grpSpPr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BAD3F332-BA90-4F69-ACE5-DF92F99E06F2}"/>
                </a:ext>
              </a:extLst>
            </p:cNvPr>
            <p:cNvSpPr/>
            <p:nvPr/>
          </p:nvSpPr>
          <p:spPr>
            <a:xfrm>
              <a:off x="1101012" y="1380932"/>
              <a:ext cx="1651519" cy="8864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>
                  <a:solidFill>
                    <a:schemeClr val="tx1"/>
                  </a:solidFill>
                </a:rPr>
                <a:t>Create G03</a:t>
              </a:r>
            </a:p>
          </p:txBody>
        </p:sp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3F584065-7D0E-4E85-B6EE-9EBA95A8558B}"/>
                </a:ext>
              </a:extLst>
            </p:cNvPr>
            <p:cNvGrpSpPr/>
            <p:nvPr/>
          </p:nvGrpSpPr>
          <p:grpSpPr>
            <a:xfrm>
              <a:off x="2379306" y="1380932"/>
              <a:ext cx="373224" cy="270586"/>
              <a:chOff x="2379306" y="1380932"/>
              <a:chExt cx="373224" cy="270586"/>
            </a:xfrm>
          </p:grpSpPr>
          <p:cxnSp>
            <p:nvCxnSpPr>
              <p:cNvPr id="46" name="Gerader Verbinder 45">
                <a:extLst>
                  <a:ext uri="{FF2B5EF4-FFF2-40B4-BE49-F238E27FC236}">
                    <a16:creationId xmlns:a16="http://schemas.microsoft.com/office/drawing/2014/main" id="{57295399-45CA-428D-A48D-B8A7516DC2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380932"/>
                <a:ext cx="0" cy="270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r Verbinder 46">
                <a:extLst>
                  <a:ext uri="{FF2B5EF4-FFF2-40B4-BE49-F238E27FC236}">
                    <a16:creationId xmlns:a16="http://schemas.microsoft.com/office/drawing/2014/main" id="{7CC887A5-15FD-4BF7-B037-09B4B2BA6C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651518"/>
                <a:ext cx="373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uppieren 42">
              <a:extLst>
                <a:ext uri="{FF2B5EF4-FFF2-40B4-BE49-F238E27FC236}">
                  <a16:creationId xmlns:a16="http://schemas.microsoft.com/office/drawing/2014/main" id="{CCCD7163-F73F-4A99-946B-E7B37855A66B}"/>
                </a:ext>
              </a:extLst>
            </p:cNvPr>
            <p:cNvGrpSpPr/>
            <p:nvPr/>
          </p:nvGrpSpPr>
          <p:grpSpPr>
            <a:xfrm>
              <a:off x="1101012" y="1380932"/>
              <a:ext cx="373224" cy="270586"/>
              <a:chOff x="1101012" y="1380932"/>
              <a:chExt cx="373224" cy="270586"/>
            </a:xfrm>
          </p:grpSpPr>
          <p:cxnSp>
            <p:nvCxnSpPr>
              <p:cNvPr id="44" name="Gerader Verbinder 43">
                <a:extLst>
                  <a:ext uri="{FF2B5EF4-FFF2-40B4-BE49-F238E27FC236}">
                    <a16:creationId xmlns:a16="http://schemas.microsoft.com/office/drawing/2014/main" id="{63D879EE-D9AB-4492-8B0C-935D59C28C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4236" y="1380932"/>
                <a:ext cx="0" cy="270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>
                <a:extLst>
                  <a:ext uri="{FF2B5EF4-FFF2-40B4-BE49-F238E27FC236}">
                    <a16:creationId xmlns:a16="http://schemas.microsoft.com/office/drawing/2014/main" id="{AB65630D-E6FC-4172-BC4A-DB60346461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1012" y="1651518"/>
                <a:ext cx="373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B0ED309F-0E97-4056-884D-41A98AC5B4D4}"/>
              </a:ext>
            </a:extLst>
          </p:cNvPr>
          <p:cNvGrpSpPr/>
          <p:nvPr/>
        </p:nvGrpSpPr>
        <p:grpSpPr>
          <a:xfrm>
            <a:off x="291578" y="4619554"/>
            <a:ext cx="1270129" cy="644606"/>
            <a:chOff x="1101012" y="1380932"/>
            <a:chExt cx="1651519" cy="886408"/>
          </a:xfrm>
        </p:grpSpPr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946361C3-3D8E-4DB1-893F-4D7051A70A37}"/>
                </a:ext>
              </a:extLst>
            </p:cNvPr>
            <p:cNvSpPr/>
            <p:nvPr/>
          </p:nvSpPr>
          <p:spPr>
            <a:xfrm>
              <a:off x="1101012" y="1380932"/>
              <a:ext cx="1651519" cy="8864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>
                  <a:solidFill>
                    <a:schemeClr val="tx1"/>
                  </a:solidFill>
                </a:rPr>
                <a:t>Create G05</a:t>
              </a:r>
            </a:p>
          </p:txBody>
        </p:sp>
        <p:grpSp>
          <p:nvGrpSpPr>
            <p:cNvPr id="50" name="Gruppieren 49">
              <a:extLst>
                <a:ext uri="{FF2B5EF4-FFF2-40B4-BE49-F238E27FC236}">
                  <a16:creationId xmlns:a16="http://schemas.microsoft.com/office/drawing/2014/main" id="{9B3C4565-7C48-4A39-B739-E50BA17168E5}"/>
                </a:ext>
              </a:extLst>
            </p:cNvPr>
            <p:cNvGrpSpPr/>
            <p:nvPr/>
          </p:nvGrpSpPr>
          <p:grpSpPr>
            <a:xfrm>
              <a:off x="2379306" y="1380932"/>
              <a:ext cx="373224" cy="270586"/>
              <a:chOff x="2379306" y="1380932"/>
              <a:chExt cx="373224" cy="270586"/>
            </a:xfrm>
          </p:grpSpPr>
          <p:cxnSp>
            <p:nvCxnSpPr>
              <p:cNvPr id="54" name="Gerader Verbinder 53">
                <a:extLst>
                  <a:ext uri="{FF2B5EF4-FFF2-40B4-BE49-F238E27FC236}">
                    <a16:creationId xmlns:a16="http://schemas.microsoft.com/office/drawing/2014/main" id="{94F58418-9F2A-48E3-833A-6645EFEF83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380932"/>
                <a:ext cx="0" cy="270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>
                <a:extLst>
                  <a:ext uri="{FF2B5EF4-FFF2-40B4-BE49-F238E27FC236}">
                    <a16:creationId xmlns:a16="http://schemas.microsoft.com/office/drawing/2014/main" id="{F8C7AE4C-233E-44E8-BB49-4D9EDAF646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651518"/>
                <a:ext cx="373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C231AABF-19F4-4963-9CF8-EB3C4626860A}"/>
                </a:ext>
              </a:extLst>
            </p:cNvPr>
            <p:cNvGrpSpPr/>
            <p:nvPr/>
          </p:nvGrpSpPr>
          <p:grpSpPr>
            <a:xfrm>
              <a:off x="1101012" y="1380932"/>
              <a:ext cx="373224" cy="270586"/>
              <a:chOff x="1101012" y="1380932"/>
              <a:chExt cx="373224" cy="270586"/>
            </a:xfrm>
          </p:grpSpPr>
          <p:cxnSp>
            <p:nvCxnSpPr>
              <p:cNvPr id="52" name="Gerader Verbinder 51">
                <a:extLst>
                  <a:ext uri="{FF2B5EF4-FFF2-40B4-BE49-F238E27FC236}">
                    <a16:creationId xmlns:a16="http://schemas.microsoft.com/office/drawing/2014/main" id="{28BD81FE-C22C-4010-B739-5073A08B09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4236" y="1380932"/>
                <a:ext cx="0" cy="270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>
                <a:extLst>
                  <a:ext uri="{FF2B5EF4-FFF2-40B4-BE49-F238E27FC236}">
                    <a16:creationId xmlns:a16="http://schemas.microsoft.com/office/drawing/2014/main" id="{308D75CC-A8B7-4E7A-BAF8-2AAE610620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1012" y="1651518"/>
                <a:ext cx="373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C5AA00EB-4C51-46AE-81B6-D69A4A8086FD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926645" y="1156526"/>
            <a:ext cx="3203" cy="2285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F6DDC1F4-E0CC-4953-BE64-EAFE1171646C}"/>
              </a:ext>
            </a:extLst>
          </p:cNvPr>
          <p:cNvCxnSpPr>
            <a:stCxn id="25" idx="2"/>
            <a:endCxn id="33" idx="0"/>
          </p:cNvCxnSpPr>
          <p:nvPr/>
        </p:nvCxnSpPr>
        <p:spPr>
          <a:xfrm>
            <a:off x="926645" y="2029713"/>
            <a:ext cx="0" cy="132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19CF1C94-0F0C-46DA-9D1E-4E3C7E017291}"/>
              </a:ext>
            </a:extLst>
          </p:cNvPr>
          <p:cNvCxnSpPr>
            <a:stCxn id="33" idx="2"/>
            <a:endCxn id="41" idx="0"/>
          </p:cNvCxnSpPr>
          <p:nvPr/>
        </p:nvCxnSpPr>
        <p:spPr>
          <a:xfrm flipH="1">
            <a:off x="926644" y="2807008"/>
            <a:ext cx="1" cy="1475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18D3CE5C-BAFF-4717-B66D-56825458E3A5}"/>
              </a:ext>
            </a:extLst>
          </p:cNvPr>
          <p:cNvGrpSpPr/>
          <p:nvPr/>
        </p:nvGrpSpPr>
        <p:grpSpPr>
          <a:xfrm>
            <a:off x="380644" y="3608751"/>
            <a:ext cx="1107238" cy="1001222"/>
            <a:chOff x="1279845" y="4197836"/>
            <a:chExt cx="1107238" cy="1001222"/>
          </a:xfrm>
        </p:grpSpPr>
        <p:grpSp>
          <p:nvGrpSpPr>
            <p:cNvPr id="70" name="Gruppieren 69">
              <a:extLst>
                <a:ext uri="{FF2B5EF4-FFF2-40B4-BE49-F238E27FC236}">
                  <a16:creationId xmlns:a16="http://schemas.microsoft.com/office/drawing/2014/main" id="{5F22EC3B-66B9-4A96-82A7-B750E2027180}"/>
                </a:ext>
              </a:extLst>
            </p:cNvPr>
            <p:cNvGrpSpPr/>
            <p:nvPr/>
          </p:nvGrpSpPr>
          <p:grpSpPr>
            <a:xfrm>
              <a:off x="1279845" y="4197836"/>
              <a:ext cx="1107238" cy="1001222"/>
              <a:chOff x="1279845" y="4197836"/>
              <a:chExt cx="1107238" cy="1001222"/>
            </a:xfrm>
          </p:grpSpPr>
          <p:sp>
            <p:nvSpPr>
              <p:cNvPr id="62" name="Raute 61">
                <a:extLst>
                  <a:ext uri="{FF2B5EF4-FFF2-40B4-BE49-F238E27FC236}">
                    <a16:creationId xmlns:a16="http://schemas.microsoft.com/office/drawing/2014/main" id="{22A9AA4A-2A2F-4B78-B083-24D588501485}"/>
                  </a:ext>
                </a:extLst>
              </p:cNvPr>
              <p:cNvSpPr/>
              <p:nvPr/>
            </p:nvSpPr>
            <p:spPr>
              <a:xfrm>
                <a:off x="1279845" y="4197836"/>
                <a:ext cx="1107238" cy="1001222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5" name="Gerader Verbinder 64">
                <a:extLst>
                  <a:ext uri="{FF2B5EF4-FFF2-40B4-BE49-F238E27FC236}">
                    <a16:creationId xmlns:a16="http://schemas.microsoft.com/office/drawing/2014/main" id="{C921D83C-9462-4761-AC6B-5B8F7C17BC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2340" y="4453269"/>
                <a:ext cx="58224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id="{DB08DEB4-F0E9-40ED-A239-2E1FA02BA00B}"/>
                </a:ext>
              </a:extLst>
            </p:cNvPr>
            <p:cNvSpPr txBox="1"/>
            <p:nvPr/>
          </p:nvSpPr>
          <p:spPr>
            <a:xfrm>
              <a:off x="1282165" y="4537089"/>
              <a:ext cx="11049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Projectanalysis</a:t>
              </a:r>
              <a:endParaRPr lang="de-AT" sz="1200" dirty="0"/>
            </a:p>
            <a:p>
              <a:pPr algn="ctr"/>
              <a:r>
                <a:rPr lang="de-AT" sz="1200" dirty="0" err="1"/>
                <a:t>finished</a:t>
              </a:r>
              <a:endParaRPr lang="de-AT" sz="1200" dirty="0"/>
            </a:p>
          </p:txBody>
        </p:sp>
      </p:grp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904CA0F6-C20F-4D08-B5E9-A9374B636D4D}"/>
              </a:ext>
            </a:extLst>
          </p:cNvPr>
          <p:cNvCxnSpPr>
            <a:cxnSpLocks/>
            <a:stCxn id="41" idx="2"/>
            <a:endCxn id="62" idx="0"/>
          </p:cNvCxnSpPr>
          <p:nvPr/>
        </p:nvCxnSpPr>
        <p:spPr>
          <a:xfrm>
            <a:off x="926644" y="3599170"/>
            <a:ext cx="7619" cy="95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9DCDCB6E-C899-4FFA-AA70-61C58C8A07EB}"/>
              </a:ext>
            </a:extLst>
          </p:cNvPr>
          <p:cNvCxnSpPr>
            <a:stCxn id="62" idx="2"/>
            <a:endCxn id="49" idx="0"/>
          </p:cNvCxnSpPr>
          <p:nvPr/>
        </p:nvCxnSpPr>
        <p:spPr>
          <a:xfrm flipH="1">
            <a:off x="926643" y="4609973"/>
            <a:ext cx="7620" cy="95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C1E0365E-9B82-44C1-8758-0BB4436C0893}"/>
              </a:ext>
            </a:extLst>
          </p:cNvPr>
          <p:cNvGrpSpPr/>
          <p:nvPr/>
        </p:nvGrpSpPr>
        <p:grpSpPr>
          <a:xfrm>
            <a:off x="352484" y="5276362"/>
            <a:ext cx="1178742" cy="1001222"/>
            <a:chOff x="1251685" y="4197836"/>
            <a:chExt cx="1178742" cy="1001222"/>
          </a:xfrm>
        </p:grpSpPr>
        <p:grpSp>
          <p:nvGrpSpPr>
            <p:cNvPr id="77" name="Gruppieren 76">
              <a:extLst>
                <a:ext uri="{FF2B5EF4-FFF2-40B4-BE49-F238E27FC236}">
                  <a16:creationId xmlns:a16="http://schemas.microsoft.com/office/drawing/2014/main" id="{5FD901EA-4A37-4E43-9F35-8401593EAEE7}"/>
                </a:ext>
              </a:extLst>
            </p:cNvPr>
            <p:cNvGrpSpPr/>
            <p:nvPr/>
          </p:nvGrpSpPr>
          <p:grpSpPr>
            <a:xfrm>
              <a:off x="1279845" y="4197836"/>
              <a:ext cx="1107238" cy="1001222"/>
              <a:chOff x="1279845" y="4197836"/>
              <a:chExt cx="1107238" cy="1001222"/>
            </a:xfrm>
          </p:grpSpPr>
          <p:sp>
            <p:nvSpPr>
              <p:cNvPr id="79" name="Raute 78">
                <a:extLst>
                  <a:ext uri="{FF2B5EF4-FFF2-40B4-BE49-F238E27FC236}">
                    <a16:creationId xmlns:a16="http://schemas.microsoft.com/office/drawing/2014/main" id="{9DDE48E1-E945-490C-8ED9-F71D29BC777E}"/>
                  </a:ext>
                </a:extLst>
              </p:cNvPr>
              <p:cNvSpPr/>
              <p:nvPr/>
            </p:nvSpPr>
            <p:spPr>
              <a:xfrm>
                <a:off x="1279845" y="4197836"/>
                <a:ext cx="1107238" cy="1001222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0" name="Gerader Verbinder 79">
                <a:extLst>
                  <a:ext uri="{FF2B5EF4-FFF2-40B4-BE49-F238E27FC236}">
                    <a16:creationId xmlns:a16="http://schemas.microsoft.com/office/drawing/2014/main" id="{13383D24-F5A2-4C9E-85DC-3392FEF093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2340" y="4453269"/>
                <a:ext cx="58224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025ECBC1-1194-40DA-8A72-AEF988CA5452}"/>
                </a:ext>
              </a:extLst>
            </p:cNvPr>
            <p:cNvSpPr txBox="1"/>
            <p:nvPr/>
          </p:nvSpPr>
          <p:spPr>
            <a:xfrm>
              <a:off x="1251685" y="4537089"/>
              <a:ext cx="11787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Rough </a:t>
              </a:r>
              <a:r>
                <a:rPr lang="de-AT" sz="1200" dirty="0" err="1"/>
                <a:t>Planning</a:t>
              </a:r>
              <a:endParaRPr lang="de-AT" sz="1200" dirty="0"/>
            </a:p>
            <a:p>
              <a:pPr algn="ctr"/>
              <a:r>
                <a:rPr lang="de-AT" sz="1200" dirty="0" err="1"/>
                <a:t>finished</a:t>
              </a:r>
              <a:endParaRPr lang="de-AT" sz="1200" dirty="0"/>
            </a:p>
          </p:txBody>
        </p:sp>
      </p:grpSp>
      <p:grpSp>
        <p:nvGrpSpPr>
          <p:cNvPr id="89" name="Gruppieren 88">
            <a:extLst>
              <a:ext uri="{FF2B5EF4-FFF2-40B4-BE49-F238E27FC236}">
                <a16:creationId xmlns:a16="http://schemas.microsoft.com/office/drawing/2014/main" id="{2D23E9B0-24EC-4C24-BFD7-53C284DF7B92}"/>
              </a:ext>
            </a:extLst>
          </p:cNvPr>
          <p:cNvGrpSpPr/>
          <p:nvPr/>
        </p:nvGrpSpPr>
        <p:grpSpPr>
          <a:xfrm>
            <a:off x="2014554" y="1400347"/>
            <a:ext cx="1270129" cy="644606"/>
            <a:chOff x="1101012" y="1380932"/>
            <a:chExt cx="1651519" cy="886408"/>
          </a:xfrm>
        </p:grpSpPr>
        <p:sp>
          <p:nvSpPr>
            <p:cNvPr id="90" name="Rechteck 89">
              <a:extLst>
                <a:ext uri="{FF2B5EF4-FFF2-40B4-BE49-F238E27FC236}">
                  <a16:creationId xmlns:a16="http://schemas.microsoft.com/office/drawing/2014/main" id="{9580C277-4DD7-49EC-86B2-39796B9DAEE5}"/>
                </a:ext>
              </a:extLst>
            </p:cNvPr>
            <p:cNvSpPr/>
            <p:nvPr/>
          </p:nvSpPr>
          <p:spPr>
            <a:xfrm>
              <a:off x="1101012" y="1380932"/>
              <a:ext cx="1651519" cy="8864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>
                  <a:solidFill>
                    <a:schemeClr val="tx1"/>
                  </a:solidFill>
                </a:rPr>
                <a:t>Create F01</a:t>
              </a:r>
            </a:p>
          </p:txBody>
        </p:sp>
        <p:grpSp>
          <p:nvGrpSpPr>
            <p:cNvPr id="91" name="Gruppieren 90">
              <a:extLst>
                <a:ext uri="{FF2B5EF4-FFF2-40B4-BE49-F238E27FC236}">
                  <a16:creationId xmlns:a16="http://schemas.microsoft.com/office/drawing/2014/main" id="{13554EF9-F569-48A2-B610-01D349312DA5}"/>
                </a:ext>
              </a:extLst>
            </p:cNvPr>
            <p:cNvGrpSpPr/>
            <p:nvPr/>
          </p:nvGrpSpPr>
          <p:grpSpPr>
            <a:xfrm>
              <a:off x="2379306" y="1380932"/>
              <a:ext cx="373224" cy="270586"/>
              <a:chOff x="2379306" y="1380932"/>
              <a:chExt cx="373224" cy="270586"/>
            </a:xfrm>
          </p:grpSpPr>
          <p:cxnSp>
            <p:nvCxnSpPr>
              <p:cNvPr id="95" name="Gerader Verbinder 94">
                <a:extLst>
                  <a:ext uri="{FF2B5EF4-FFF2-40B4-BE49-F238E27FC236}">
                    <a16:creationId xmlns:a16="http://schemas.microsoft.com/office/drawing/2014/main" id="{C7A182AF-980C-42BC-A6E5-99F7644EB6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380932"/>
                <a:ext cx="0" cy="270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Gerader Verbinder 95">
                <a:extLst>
                  <a:ext uri="{FF2B5EF4-FFF2-40B4-BE49-F238E27FC236}">
                    <a16:creationId xmlns:a16="http://schemas.microsoft.com/office/drawing/2014/main" id="{EE1A0FB8-67F0-4175-9838-0490A98192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651518"/>
                <a:ext cx="373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Gruppieren 91">
              <a:extLst>
                <a:ext uri="{FF2B5EF4-FFF2-40B4-BE49-F238E27FC236}">
                  <a16:creationId xmlns:a16="http://schemas.microsoft.com/office/drawing/2014/main" id="{8C3CCFE4-8DB4-4540-B2AD-01EA463ADB85}"/>
                </a:ext>
              </a:extLst>
            </p:cNvPr>
            <p:cNvGrpSpPr/>
            <p:nvPr/>
          </p:nvGrpSpPr>
          <p:grpSpPr>
            <a:xfrm>
              <a:off x="1101012" y="1380932"/>
              <a:ext cx="373224" cy="270586"/>
              <a:chOff x="1101012" y="1380932"/>
              <a:chExt cx="373224" cy="270586"/>
            </a:xfrm>
          </p:grpSpPr>
          <p:cxnSp>
            <p:nvCxnSpPr>
              <p:cNvPr id="93" name="Gerader Verbinder 92">
                <a:extLst>
                  <a:ext uri="{FF2B5EF4-FFF2-40B4-BE49-F238E27FC236}">
                    <a16:creationId xmlns:a16="http://schemas.microsoft.com/office/drawing/2014/main" id="{E96C246D-6D4A-41E8-9266-2E1C066464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4236" y="1380932"/>
                <a:ext cx="0" cy="270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Gerader Verbinder 93">
                <a:extLst>
                  <a:ext uri="{FF2B5EF4-FFF2-40B4-BE49-F238E27FC236}">
                    <a16:creationId xmlns:a16="http://schemas.microsoft.com/office/drawing/2014/main" id="{E62CD753-1DD5-49F4-A462-C88E6724E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1012" y="1651518"/>
                <a:ext cx="373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7" name="Gruppieren 96">
            <a:extLst>
              <a:ext uri="{FF2B5EF4-FFF2-40B4-BE49-F238E27FC236}">
                <a16:creationId xmlns:a16="http://schemas.microsoft.com/office/drawing/2014/main" id="{6CB7C47C-7FBE-4D9D-BED5-C83F5CE747C2}"/>
              </a:ext>
            </a:extLst>
          </p:cNvPr>
          <p:cNvGrpSpPr/>
          <p:nvPr/>
        </p:nvGrpSpPr>
        <p:grpSpPr>
          <a:xfrm>
            <a:off x="2014554" y="2177642"/>
            <a:ext cx="1270129" cy="644606"/>
            <a:chOff x="1101012" y="1380932"/>
            <a:chExt cx="1651519" cy="886408"/>
          </a:xfrm>
        </p:grpSpPr>
        <p:sp>
          <p:nvSpPr>
            <p:cNvPr id="98" name="Rechteck 97">
              <a:extLst>
                <a:ext uri="{FF2B5EF4-FFF2-40B4-BE49-F238E27FC236}">
                  <a16:creationId xmlns:a16="http://schemas.microsoft.com/office/drawing/2014/main" id="{086F954B-1D64-44C9-8CEC-608DC4A55429}"/>
                </a:ext>
              </a:extLst>
            </p:cNvPr>
            <p:cNvSpPr/>
            <p:nvPr/>
          </p:nvSpPr>
          <p:spPr>
            <a:xfrm>
              <a:off x="1101012" y="1380932"/>
              <a:ext cx="1651519" cy="8864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>
                  <a:solidFill>
                    <a:schemeClr val="tx1"/>
                  </a:solidFill>
                </a:rPr>
                <a:t>Create F02</a:t>
              </a:r>
            </a:p>
          </p:txBody>
        </p:sp>
        <p:grpSp>
          <p:nvGrpSpPr>
            <p:cNvPr id="99" name="Gruppieren 98">
              <a:extLst>
                <a:ext uri="{FF2B5EF4-FFF2-40B4-BE49-F238E27FC236}">
                  <a16:creationId xmlns:a16="http://schemas.microsoft.com/office/drawing/2014/main" id="{FFEC79F0-0413-4EAC-8301-075E1900B3E8}"/>
                </a:ext>
              </a:extLst>
            </p:cNvPr>
            <p:cNvGrpSpPr/>
            <p:nvPr/>
          </p:nvGrpSpPr>
          <p:grpSpPr>
            <a:xfrm>
              <a:off x="2379306" y="1380932"/>
              <a:ext cx="373224" cy="270586"/>
              <a:chOff x="2379306" y="1380932"/>
              <a:chExt cx="373224" cy="270586"/>
            </a:xfrm>
          </p:grpSpPr>
          <p:cxnSp>
            <p:nvCxnSpPr>
              <p:cNvPr id="103" name="Gerader Verbinder 102">
                <a:extLst>
                  <a:ext uri="{FF2B5EF4-FFF2-40B4-BE49-F238E27FC236}">
                    <a16:creationId xmlns:a16="http://schemas.microsoft.com/office/drawing/2014/main" id="{F44DCF81-AA71-4EF3-818D-776D697DD2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380932"/>
                <a:ext cx="0" cy="270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Gerader Verbinder 103">
                <a:extLst>
                  <a:ext uri="{FF2B5EF4-FFF2-40B4-BE49-F238E27FC236}">
                    <a16:creationId xmlns:a16="http://schemas.microsoft.com/office/drawing/2014/main" id="{D4DD36EE-D774-410A-B11E-EF226515D3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651518"/>
                <a:ext cx="373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Gruppieren 99">
              <a:extLst>
                <a:ext uri="{FF2B5EF4-FFF2-40B4-BE49-F238E27FC236}">
                  <a16:creationId xmlns:a16="http://schemas.microsoft.com/office/drawing/2014/main" id="{517F5DD2-CF69-402A-AE03-3253A2C2BB10}"/>
                </a:ext>
              </a:extLst>
            </p:cNvPr>
            <p:cNvGrpSpPr/>
            <p:nvPr/>
          </p:nvGrpSpPr>
          <p:grpSpPr>
            <a:xfrm>
              <a:off x="1101012" y="1380932"/>
              <a:ext cx="373224" cy="270586"/>
              <a:chOff x="1101012" y="1380932"/>
              <a:chExt cx="373224" cy="270586"/>
            </a:xfrm>
          </p:grpSpPr>
          <p:cxnSp>
            <p:nvCxnSpPr>
              <p:cNvPr id="101" name="Gerader Verbinder 100">
                <a:extLst>
                  <a:ext uri="{FF2B5EF4-FFF2-40B4-BE49-F238E27FC236}">
                    <a16:creationId xmlns:a16="http://schemas.microsoft.com/office/drawing/2014/main" id="{C6B721F2-3900-47CE-99C3-E8F3A9AFD0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4236" y="1380932"/>
                <a:ext cx="0" cy="270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Gerader Verbinder 101">
                <a:extLst>
                  <a:ext uri="{FF2B5EF4-FFF2-40B4-BE49-F238E27FC236}">
                    <a16:creationId xmlns:a16="http://schemas.microsoft.com/office/drawing/2014/main" id="{DC53CD95-B52D-418B-9C7A-BB89F07BDB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1012" y="1651518"/>
                <a:ext cx="373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5" name="Gruppieren 104">
            <a:extLst>
              <a:ext uri="{FF2B5EF4-FFF2-40B4-BE49-F238E27FC236}">
                <a16:creationId xmlns:a16="http://schemas.microsoft.com/office/drawing/2014/main" id="{AF6B6516-12EC-443B-A3A5-AC50AAC30A0A}"/>
              </a:ext>
            </a:extLst>
          </p:cNvPr>
          <p:cNvGrpSpPr/>
          <p:nvPr/>
        </p:nvGrpSpPr>
        <p:grpSpPr>
          <a:xfrm>
            <a:off x="2029764" y="3851941"/>
            <a:ext cx="1270129" cy="644606"/>
            <a:chOff x="1101012" y="1380932"/>
            <a:chExt cx="1651519" cy="886408"/>
          </a:xfrm>
        </p:grpSpPr>
        <p:sp>
          <p:nvSpPr>
            <p:cNvPr id="106" name="Rechteck 105">
              <a:extLst>
                <a:ext uri="{FF2B5EF4-FFF2-40B4-BE49-F238E27FC236}">
                  <a16:creationId xmlns:a16="http://schemas.microsoft.com/office/drawing/2014/main" id="{E02361D0-6E02-4A50-B1A6-818BFB11EBB7}"/>
                </a:ext>
              </a:extLst>
            </p:cNvPr>
            <p:cNvSpPr/>
            <p:nvPr/>
          </p:nvSpPr>
          <p:spPr>
            <a:xfrm>
              <a:off x="1101012" y="1380932"/>
              <a:ext cx="1651519" cy="8864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>
                  <a:solidFill>
                    <a:schemeClr val="tx1"/>
                  </a:solidFill>
                </a:rPr>
                <a:t>Create F03</a:t>
              </a:r>
            </a:p>
          </p:txBody>
        </p:sp>
        <p:grpSp>
          <p:nvGrpSpPr>
            <p:cNvPr id="107" name="Gruppieren 106">
              <a:extLst>
                <a:ext uri="{FF2B5EF4-FFF2-40B4-BE49-F238E27FC236}">
                  <a16:creationId xmlns:a16="http://schemas.microsoft.com/office/drawing/2014/main" id="{DA19F4F1-6DA5-4981-93B0-0997A8BE3782}"/>
                </a:ext>
              </a:extLst>
            </p:cNvPr>
            <p:cNvGrpSpPr/>
            <p:nvPr/>
          </p:nvGrpSpPr>
          <p:grpSpPr>
            <a:xfrm>
              <a:off x="2379306" y="1380932"/>
              <a:ext cx="373224" cy="270586"/>
              <a:chOff x="2379306" y="1380932"/>
              <a:chExt cx="373224" cy="270586"/>
            </a:xfrm>
          </p:grpSpPr>
          <p:cxnSp>
            <p:nvCxnSpPr>
              <p:cNvPr id="111" name="Gerader Verbinder 110">
                <a:extLst>
                  <a:ext uri="{FF2B5EF4-FFF2-40B4-BE49-F238E27FC236}">
                    <a16:creationId xmlns:a16="http://schemas.microsoft.com/office/drawing/2014/main" id="{B10B7B7E-08CF-4755-8FAC-CFBEA86CF8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380932"/>
                <a:ext cx="0" cy="270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Gerader Verbinder 111">
                <a:extLst>
                  <a:ext uri="{FF2B5EF4-FFF2-40B4-BE49-F238E27FC236}">
                    <a16:creationId xmlns:a16="http://schemas.microsoft.com/office/drawing/2014/main" id="{13F2D114-8999-4E53-816D-E439FD5FDD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651518"/>
                <a:ext cx="373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" name="Gruppieren 107">
              <a:extLst>
                <a:ext uri="{FF2B5EF4-FFF2-40B4-BE49-F238E27FC236}">
                  <a16:creationId xmlns:a16="http://schemas.microsoft.com/office/drawing/2014/main" id="{7E9162BA-9894-45E5-963C-D245E56D653B}"/>
                </a:ext>
              </a:extLst>
            </p:cNvPr>
            <p:cNvGrpSpPr/>
            <p:nvPr/>
          </p:nvGrpSpPr>
          <p:grpSpPr>
            <a:xfrm>
              <a:off x="1101012" y="1380932"/>
              <a:ext cx="373224" cy="270586"/>
              <a:chOff x="1101012" y="1380932"/>
              <a:chExt cx="373224" cy="270586"/>
            </a:xfrm>
          </p:grpSpPr>
          <p:cxnSp>
            <p:nvCxnSpPr>
              <p:cNvPr id="109" name="Gerader Verbinder 108">
                <a:extLst>
                  <a:ext uri="{FF2B5EF4-FFF2-40B4-BE49-F238E27FC236}">
                    <a16:creationId xmlns:a16="http://schemas.microsoft.com/office/drawing/2014/main" id="{F208C8D3-C80E-4196-A24A-B837D47143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4236" y="1380932"/>
                <a:ext cx="0" cy="270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Gerader Verbinder 109">
                <a:extLst>
                  <a:ext uri="{FF2B5EF4-FFF2-40B4-BE49-F238E27FC236}">
                    <a16:creationId xmlns:a16="http://schemas.microsoft.com/office/drawing/2014/main" id="{EB7EC14E-0177-4A7F-A074-FC3447717C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1012" y="1651518"/>
                <a:ext cx="373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3" name="Gruppieren 112">
            <a:extLst>
              <a:ext uri="{FF2B5EF4-FFF2-40B4-BE49-F238E27FC236}">
                <a16:creationId xmlns:a16="http://schemas.microsoft.com/office/drawing/2014/main" id="{346C28ED-D26B-4442-AC4D-04ACB324BA3A}"/>
              </a:ext>
            </a:extLst>
          </p:cNvPr>
          <p:cNvGrpSpPr/>
          <p:nvPr/>
        </p:nvGrpSpPr>
        <p:grpSpPr>
          <a:xfrm>
            <a:off x="2029792" y="4634794"/>
            <a:ext cx="1270129" cy="644606"/>
            <a:chOff x="1101012" y="1380932"/>
            <a:chExt cx="1651519" cy="886408"/>
          </a:xfrm>
        </p:grpSpPr>
        <p:sp>
          <p:nvSpPr>
            <p:cNvPr id="114" name="Rechteck 113">
              <a:extLst>
                <a:ext uri="{FF2B5EF4-FFF2-40B4-BE49-F238E27FC236}">
                  <a16:creationId xmlns:a16="http://schemas.microsoft.com/office/drawing/2014/main" id="{59C25CFA-1B2A-4609-A7D8-721BACB4E222}"/>
                </a:ext>
              </a:extLst>
            </p:cNvPr>
            <p:cNvSpPr/>
            <p:nvPr/>
          </p:nvSpPr>
          <p:spPr>
            <a:xfrm>
              <a:off x="1101012" y="1380932"/>
              <a:ext cx="1651519" cy="8864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>
                  <a:solidFill>
                    <a:schemeClr val="tx1"/>
                  </a:solidFill>
                </a:rPr>
                <a:t>Update G01</a:t>
              </a:r>
            </a:p>
          </p:txBody>
        </p:sp>
        <p:grpSp>
          <p:nvGrpSpPr>
            <p:cNvPr id="115" name="Gruppieren 114">
              <a:extLst>
                <a:ext uri="{FF2B5EF4-FFF2-40B4-BE49-F238E27FC236}">
                  <a16:creationId xmlns:a16="http://schemas.microsoft.com/office/drawing/2014/main" id="{AF2CD641-8047-4990-999E-2A43FF55FE38}"/>
                </a:ext>
              </a:extLst>
            </p:cNvPr>
            <p:cNvGrpSpPr/>
            <p:nvPr/>
          </p:nvGrpSpPr>
          <p:grpSpPr>
            <a:xfrm>
              <a:off x="2379306" y="1380932"/>
              <a:ext cx="373224" cy="270586"/>
              <a:chOff x="2379306" y="1380932"/>
              <a:chExt cx="373224" cy="270586"/>
            </a:xfrm>
          </p:grpSpPr>
          <p:cxnSp>
            <p:nvCxnSpPr>
              <p:cNvPr id="119" name="Gerader Verbinder 118">
                <a:extLst>
                  <a:ext uri="{FF2B5EF4-FFF2-40B4-BE49-F238E27FC236}">
                    <a16:creationId xmlns:a16="http://schemas.microsoft.com/office/drawing/2014/main" id="{56743562-0D7A-44C7-B406-67021ECECF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380932"/>
                <a:ext cx="0" cy="270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Gerader Verbinder 119">
                <a:extLst>
                  <a:ext uri="{FF2B5EF4-FFF2-40B4-BE49-F238E27FC236}">
                    <a16:creationId xmlns:a16="http://schemas.microsoft.com/office/drawing/2014/main" id="{1CC42D3A-5859-43BF-9B14-78088C8EDD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651518"/>
                <a:ext cx="373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Gruppieren 115">
              <a:extLst>
                <a:ext uri="{FF2B5EF4-FFF2-40B4-BE49-F238E27FC236}">
                  <a16:creationId xmlns:a16="http://schemas.microsoft.com/office/drawing/2014/main" id="{9CBC8EBE-EE7A-4ACD-B580-C7E32D90B7FE}"/>
                </a:ext>
              </a:extLst>
            </p:cNvPr>
            <p:cNvGrpSpPr/>
            <p:nvPr/>
          </p:nvGrpSpPr>
          <p:grpSpPr>
            <a:xfrm>
              <a:off x="1101012" y="1380932"/>
              <a:ext cx="373224" cy="270586"/>
              <a:chOff x="1101012" y="1380932"/>
              <a:chExt cx="373224" cy="270586"/>
            </a:xfrm>
          </p:grpSpPr>
          <p:cxnSp>
            <p:nvCxnSpPr>
              <p:cNvPr id="117" name="Gerader Verbinder 116">
                <a:extLst>
                  <a:ext uri="{FF2B5EF4-FFF2-40B4-BE49-F238E27FC236}">
                    <a16:creationId xmlns:a16="http://schemas.microsoft.com/office/drawing/2014/main" id="{2DA49F19-F4E0-4FEE-B296-78CE55746D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4236" y="1380932"/>
                <a:ext cx="0" cy="270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Gerader Verbinder 117">
                <a:extLst>
                  <a:ext uri="{FF2B5EF4-FFF2-40B4-BE49-F238E27FC236}">
                    <a16:creationId xmlns:a16="http://schemas.microsoft.com/office/drawing/2014/main" id="{3E39AD2D-B05C-43D0-84D9-3C4ED596CD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1012" y="1651518"/>
                <a:ext cx="373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1" name="Gerader Verbinder 120">
            <a:extLst>
              <a:ext uri="{FF2B5EF4-FFF2-40B4-BE49-F238E27FC236}">
                <a16:creationId xmlns:a16="http://schemas.microsoft.com/office/drawing/2014/main" id="{DF78D791-20E4-4BCD-9B11-89AA03024AB4}"/>
              </a:ext>
            </a:extLst>
          </p:cNvPr>
          <p:cNvCxnSpPr>
            <a:cxnSpLocks/>
            <a:stCxn id="82" idx="2"/>
            <a:endCxn id="90" idx="0"/>
          </p:cNvCxnSpPr>
          <p:nvPr/>
        </p:nvCxnSpPr>
        <p:spPr>
          <a:xfrm flipH="1">
            <a:off x="2649619" y="1171766"/>
            <a:ext cx="3203" cy="2285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r Verbinder 121">
            <a:extLst>
              <a:ext uri="{FF2B5EF4-FFF2-40B4-BE49-F238E27FC236}">
                <a16:creationId xmlns:a16="http://schemas.microsoft.com/office/drawing/2014/main" id="{99093092-B70D-453F-9EEB-1BD5975B5E6D}"/>
              </a:ext>
            </a:extLst>
          </p:cNvPr>
          <p:cNvCxnSpPr>
            <a:stCxn id="90" idx="2"/>
            <a:endCxn id="98" idx="0"/>
          </p:cNvCxnSpPr>
          <p:nvPr/>
        </p:nvCxnSpPr>
        <p:spPr>
          <a:xfrm>
            <a:off x="2649619" y="2044953"/>
            <a:ext cx="0" cy="132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r Verbinder 122">
            <a:extLst>
              <a:ext uri="{FF2B5EF4-FFF2-40B4-BE49-F238E27FC236}">
                <a16:creationId xmlns:a16="http://schemas.microsoft.com/office/drawing/2014/main" id="{3A39E211-3E10-4A5D-84FA-9A68F223E736}"/>
              </a:ext>
            </a:extLst>
          </p:cNvPr>
          <p:cNvCxnSpPr>
            <a:cxnSpLocks/>
            <a:stCxn id="98" idx="2"/>
            <a:endCxn id="127" idx="0"/>
          </p:cNvCxnSpPr>
          <p:nvPr/>
        </p:nvCxnSpPr>
        <p:spPr>
          <a:xfrm>
            <a:off x="2649619" y="2822248"/>
            <a:ext cx="7618" cy="92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D7F5E216-D57F-4D10-9796-9297283EC766}"/>
              </a:ext>
            </a:extLst>
          </p:cNvPr>
          <p:cNvGrpSpPr/>
          <p:nvPr/>
        </p:nvGrpSpPr>
        <p:grpSpPr>
          <a:xfrm>
            <a:off x="2103618" y="2831511"/>
            <a:ext cx="1107238" cy="1001222"/>
            <a:chOff x="1279845" y="4197836"/>
            <a:chExt cx="1107238" cy="1001222"/>
          </a:xfrm>
        </p:grpSpPr>
        <p:grpSp>
          <p:nvGrpSpPr>
            <p:cNvPr id="125" name="Gruppieren 124">
              <a:extLst>
                <a:ext uri="{FF2B5EF4-FFF2-40B4-BE49-F238E27FC236}">
                  <a16:creationId xmlns:a16="http://schemas.microsoft.com/office/drawing/2014/main" id="{3C35A2F3-F9C3-4D7F-8929-BD88DB6A3AF6}"/>
                </a:ext>
              </a:extLst>
            </p:cNvPr>
            <p:cNvGrpSpPr/>
            <p:nvPr/>
          </p:nvGrpSpPr>
          <p:grpSpPr>
            <a:xfrm>
              <a:off x="1279845" y="4197836"/>
              <a:ext cx="1107238" cy="1001222"/>
              <a:chOff x="1279845" y="4197836"/>
              <a:chExt cx="1107238" cy="1001222"/>
            </a:xfrm>
          </p:grpSpPr>
          <p:sp>
            <p:nvSpPr>
              <p:cNvPr id="127" name="Raute 126">
                <a:extLst>
                  <a:ext uri="{FF2B5EF4-FFF2-40B4-BE49-F238E27FC236}">
                    <a16:creationId xmlns:a16="http://schemas.microsoft.com/office/drawing/2014/main" id="{AC16637A-17D9-4669-B331-3BFC9618D67B}"/>
                  </a:ext>
                </a:extLst>
              </p:cNvPr>
              <p:cNvSpPr/>
              <p:nvPr/>
            </p:nvSpPr>
            <p:spPr>
              <a:xfrm>
                <a:off x="1279845" y="4197836"/>
                <a:ext cx="1107238" cy="1001222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8" name="Gerader Verbinder 127">
                <a:extLst>
                  <a:ext uri="{FF2B5EF4-FFF2-40B4-BE49-F238E27FC236}">
                    <a16:creationId xmlns:a16="http://schemas.microsoft.com/office/drawing/2014/main" id="{DD3ED283-E9D7-48A4-925A-BAB77F7EFD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2340" y="4453269"/>
                <a:ext cx="58224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E4B372E3-2267-4EDE-AA8C-9DC7005A9D08}"/>
                </a:ext>
              </a:extLst>
            </p:cNvPr>
            <p:cNvSpPr txBox="1"/>
            <p:nvPr/>
          </p:nvSpPr>
          <p:spPr>
            <a:xfrm>
              <a:off x="1282165" y="4460889"/>
              <a:ext cx="11049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PSP</a:t>
              </a:r>
            </a:p>
            <a:p>
              <a:pPr algn="ctr"/>
              <a:r>
                <a:rPr lang="de-AT" sz="1200" dirty="0" err="1"/>
                <a:t>finished</a:t>
              </a:r>
              <a:endParaRPr lang="de-AT" sz="1200" dirty="0"/>
            </a:p>
          </p:txBody>
        </p:sp>
      </p:grpSp>
      <p:cxnSp>
        <p:nvCxnSpPr>
          <p:cNvPr id="130" name="Gerader Verbinder 129">
            <a:extLst>
              <a:ext uri="{FF2B5EF4-FFF2-40B4-BE49-F238E27FC236}">
                <a16:creationId xmlns:a16="http://schemas.microsoft.com/office/drawing/2014/main" id="{8B30D027-567E-4BB1-BDF7-4F3B2406F899}"/>
              </a:ext>
            </a:extLst>
          </p:cNvPr>
          <p:cNvCxnSpPr>
            <a:cxnSpLocks/>
            <a:stCxn id="127" idx="2"/>
            <a:endCxn id="106" idx="0"/>
          </p:cNvCxnSpPr>
          <p:nvPr/>
        </p:nvCxnSpPr>
        <p:spPr>
          <a:xfrm>
            <a:off x="2657237" y="3832733"/>
            <a:ext cx="7592" cy="19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uppieren 130">
            <a:extLst>
              <a:ext uri="{FF2B5EF4-FFF2-40B4-BE49-F238E27FC236}">
                <a16:creationId xmlns:a16="http://schemas.microsoft.com/office/drawing/2014/main" id="{CA9A4300-547E-4DF8-9933-E8EF40132775}"/>
              </a:ext>
            </a:extLst>
          </p:cNvPr>
          <p:cNvGrpSpPr/>
          <p:nvPr/>
        </p:nvGrpSpPr>
        <p:grpSpPr>
          <a:xfrm>
            <a:off x="2014553" y="5292311"/>
            <a:ext cx="1270129" cy="1001222"/>
            <a:chOff x="1205964" y="4197836"/>
            <a:chExt cx="1270129" cy="1001222"/>
          </a:xfrm>
        </p:grpSpPr>
        <p:grpSp>
          <p:nvGrpSpPr>
            <p:cNvPr id="132" name="Gruppieren 131">
              <a:extLst>
                <a:ext uri="{FF2B5EF4-FFF2-40B4-BE49-F238E27FC236}">
                  <a16:creationId xmlns:a16="http://schemas.microsoft.com/office/drawing/2014/main" id="{E672F23E-F7B9-4493-A8A3-E5C22397E46E}"/>
                </a:ext>
              </a:extLst>
            </p:cNvPr>
            <p:cNvGrpSpPr/>
            <p:nvPr/>
          </p:nvGrpSpPr>
          <p:grpSpPr>
            <a:xfrm>
              <a:off x="1279845" y="4197836"/>
              <a:ext cx="1107238" cy="1001222"/>
              <a:chOff x="1279845" y="4197836"/>
              <a:chExt cx="1107238" cy="1001222"/>
            </a:xfrm>
          </p:grpSpPr>
          <p:sp>
            <p:nvSpPr>
              <p:cNvPr id="134" name="Raute 133">
                <a:extLst>
                  <a:ext uri="{FF2B5EF4-FFF2-40B4-BE49-F238E27FC236}">
                    <a16:creationId xmlns:a16="http://schemas.microsoft.com/office/drawing/2014/main" id="{4436B654-80B5-4F3E-B088-E8D1DCDE94A4}"/>
                  </a:ext>
                </a:extLst>
              </p:cNvPr>
              <p:cNvSpPr/>
              <p:nvPr/>
            </p:nvSpPr>
            <p:spPr>
              <a:xfrm>
                <a:off x="1279845" y="4197836"/>
                <a:ext cx="1107238" cy="1001222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5" name="Gerader Verbinder 134">
                <a:extLst>
                  <a:ext uri="{FF2B5EF4-FFF2-40B4-BE49-F238E27FC236}">
                    <a16:creationId xmlns:a16="http://schemas.microsoft.com/office/drawing/2014/main" id="{5D1FAA5B-8E10-41FA-B0E4-5621D5D098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2340" y="4453269"/>
                <a:ext cx="58224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3" name="Textfeld 132">
              <a:extLst>
                <a:ext uri="{FF2B5EF4-FFF2-40B4-BE49-F238E27FC236}">
                  <a16:creationId xmlns:a16="http://schemas.microsoft.com/office/drawing/2014/main" id="{D4F6D6EC-4908-45BB-B3D5-A535B6F180B1}"/>
                </a:ext>
              </a:extLst>
            </p:cNvPr>
            <p:cNvSpPr txBox="1"/>
            <p:nvPr/>
          </p:nvSpPr>
          <p:spPr>
            <a:xfrm>
              <a:off x="1205964" y="4399929"/>
              <a:ext cx="12701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Detailed</a:t>
              </a:r>
              <a:r>
                <a:rPr lang="de-AT" sz="1200" dirty="0"/>
                <a:t> </a:t>
              </a:r>
            </a:p>
            <a:p>
              <a:pPr algn="ctr"/>
              <a:r>
                <a:rPr lang="de-AT" sz="1200" dirty="0" err="1"/>
                <a:t>Planning</a:t>
              </a:r>
              <a:endParaRPr lang="de-AT" sz="1200" dirty="0"/>
            </a:p>
            <a:p>
              <a:pPr algn="ctr"/>
              <a:r>
                <a:rPr lang="de-AT" sz="1200" dirty="0" err="1"/>
                <a:t>finished</a:t>
              </a:r>
              <a:endParaRPr lang="de-AT" sz="1200" dirty="0"/>
            </a:p>
          </p:txBody>
        </p:sp>
      </p:grpSp>
      <p:cxnSp>
        <p:nvCxnSpPr>
          <p:cNvPr id="139" name="Gerader Verbinder 138">
            <a:extLst>
              <a:ext uri="{FF2B5EF4-FFF2-40B4-BE49-F238E27FC236}">
                <a16:creationId xmlns:a16="http://schemas.microsoft.com/office/drawing/2014/main" id="{B8EC4FCE-4DB6-426A-958D-16DC2C6CED33}"/>
              </a:ext>
            </a:extLst>
          </p:cNvPr>
          <p:cNvCxnSpPr>
            <a:stCxn id="106" idx="2"/>
            <a:endCxn id="114" idx="0"/>
          </p:cNvCxnSpPr>
          <p:nvPr/>
        </p:nvCxnSpPr>
        <p:spPr>
          <a:xfrm>
            <a:off x="2664829" y="4496547"/>
            <a:ext cx="28" cy="1382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390B8692-87AE-4714-974B-F7980F3685C4}"/>
              </a:ext>
            </a:extLst>
          </p:cNvPr>
          <p:cNvGrpSpPr/>
          <p:nvPr/>
        </p:nvGrpSpPr>
        <p:grpSpPr>
          <a:xfrm>
            <a:off x="114674" y="305104"/>
            <a:ext cx="1638871" cy="861120"/>
            <a:chOff x="114674" y="305104"/>
            <a:chExt cx="1638871" cy="861120"/>
          </a:xfrm>
        </p:grpSpPr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2185B859-2113-4158-B5E3-01094B7ACA10}"/>
                </a:ext>
              </a:extLst>
            </p:cNvPr>
            <p:cNvGrpSpPr/>
            <p:nvPr/>
          </p:nvGrpSpPr>
          <p:grpSpPr>
            <a:xfrm>
              <a:off x="114674" y="370826"/>
              <a:ext cx="1638871" cy="795398"/>
              <a:chOff x="1101012" y="1380932"/>
              <a:chExt cx="1651519" cy="886408"/>
            </a:xfrm>
          </p:grpSpPr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B453806C-E92A-4EC1-A3BC-BE846588DD78}"/>
                  </a:ext>
                </a:extLst>
              </p:cNvPr>
              <p:cNvSpPr/>
              <p:nvPr/>
            </p:nvSpPr>
            <p:spPr>
              <a:xfrm>
                <a:off x="1101012" y="1380932"/>
                <a:ext cx="1651519" cy="88640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sz="1600" dirty="0">
                    <a:solidFill>
                      <a:schemeClr val="tx1"/>
                    </a:solidFill>
                  </a:rPr>
                  <a:t>Rough </a:t>
                </a:r>
                <a:r>
                  <a:rPr lang="de-AT" sz="1600" dirty="0" err="1">
                    <a:solidFill>
                      <a:schemeClr val="tx1"/>
                    </a:solidFill>
                  </a:rPr>
                  <a:t>Planning</a:t>
                </a:r>
                <a:endParaRPr lang="de-AT" sz="16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" name="Gruppieren 12">
                <a:extLst>
                  <a:ext uri="{FF2B5EF4-FFF2-40B4-BE49-F238E27FC236}">
                    <a16:creationId xmlns:a16="http://schemas.microsoft.com/office/drawing/2014/main" id="{5A9C32EF-2585-475F-812C-DF0E91E876D2}"/>
                  </a:ext>
                </a:extLst>
              </p:cNvPr>
              <p:cNvGrpSpPr/>
              <p:nvPr/>
            </p:nvGrpSpPr>
            <p:grpSpPr>
              <a:xfrm>
                <a:off x="2379306" y="1380932"/>
                <a:ext cx="373224" cy="270586"/>
                <a:chOff x="2379306" y="1380932"/>
                <a:chExt cx="373224" cy="270586"/>
              </a:xfrm>
            </p:grpSpPr>
            <p:cxnSp>
              <p:nvCxnSpPr>
                <p:cNvPr id="7" name="Gerader Verbinder 6">
                  <a:extLst>
                    <a:ext uri="{FF2B5EF4-FFF2-40B4-BE49-F238E27FC236}">
                      <a16:creationId xmlns:a16="http://schemas.microsoft.com/office/drawing/2014/main" id="{1B3E2CFA-0CC4-4BC3-B909-B25B747C1E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9306" y="1380932"/>
                  <a:ext cx="0" cy="27058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Gerader Verbinder 7">
                  <a:extLst>
                    <a:ext uri="{FF2B5EF4-FFF2-40B4-BE49-F238E27FC236}">
                      <a16:creationId xmlns:a16="http://schemas.microsoft.com/office/drawing/2014/main" id="{35907CCE-7A26-4711-94DA-3F6AFAD2F3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9306" y="1651518"/>
                  <a:ext cx="3732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uppieren 21">
                <a:extLst>
                  <a:ext uri="{FF2B5EF4-FFF2-40B4-BE49-F238E27FC236}">
                    <a16:creationId xmlns:a16="http://schemas.microsoft.com/office/drawing/2014/main" id="{A3E68379-FED9-41DE-82BF-CC8E3DD8133C}"/>
                  </a:ext>
                </a:extLst>
              </p:cNvPr>
              <p:cNvGrpSpPr/>
              <p:nvPr/>
            </p:nvGrpSpPr>
            <p:grpSpPr>
              <a:xfrm>
                <a:off x="1101012" y="1380932"/>
                <a:ext cx="373224" cy="270586"/>
                <a:chOff x="1101012" y="1380932"/>
                <a:chExt cx="373224" cy="270586"/>
              </a:xfrm>
            </p:grpSpPr>
            <p:cxnSp>
              <p:nvCxnSpPr>
                <p:cNvPr id="20" name="Gerader Verbinder 19">
                  <a:extLst>
                    <a:ext uri="{FF2B5EF4-FFF2-40B4-BE49-F238E27FC236}">
                      <a16:creationId xmlns:a16="http://schemas.microsoft.com/office/drawing/2014/main" id="{708B5C7B-57AE-4012-84F1-35C57E783F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74236" y="1380932"/>
                  <a:ext cx="0" cy="27058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Gerader Verbinder 20">
                  <a:extLst>
                    <a:ext uri="{FF2B5EF4-FFF2-40B4-BE49-F238E27FC236}">
                      <a16:creationId xmlns:a16="http://schemas.microsoft.com/office/drawing/2014/main" id="{1D66948A-7C01-4684-A1B1-051D3D52A7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01012" y="1651518"/>
                  <a:ext cx="3732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2A845882-8B52-413C-A4FE-D1B510DBDAD1}"/>
                </a:ext>
              </a:extLst>
            </p:cNvPr>
            <p:cNvSpPr txBox="1"/>
            <p:nvPr/>
          </p:nvSpPr>
          <p:spPr>
            <a:xfrm>
              <a:off x="142441" y="305104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dirty="0"/>
                <a:t>1.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F658F17E-A93A-41DC-BF82-B1B5DD8C8E77}"/>
              </a:ext>
            </a:extLst>
          </p:cNvPr>
          <p:cNvGrpSpPr/>
          <p:nvPr/>
        </p:nvGrpSpPr>
        <p:grpSpPr>
          <a:xfrm>
            <a:off x="1833386" y="320329"/>
            <a:ext cx="1638871" cy="851437"/>
            <a:chOff x="1833386" y="320329"/>
            <a:chExt cx="1638871" cy="851437"/>
          </a:xfrm>
        </p:grpSpPr>
        <p:grpSp>
          <p:nvGrpSpPr>
            <p:cNvPr id="81" name="Gruppieren 80">
              <a:extLst>
                <a:ext uri="{FF2B5EF4-FFF2-40B4-BE49-F238E27FC236}">
                  <a16:creationId xmlns:a16="http://schemas.microsoft.com/office/drawing/2014/main" id="{373CE939-BC5C-4A05-AC40-05BD4DCE6F97}"/>
                </a:ext>
              </a:extLst>
            </p:cNvPr>
            <p:cNvGrpSpPr/>
            <p:nvPr/>
          </p:nvGrpSpPr>
          <p:grpSpPr>
            <a:xfrm>
              <a:off x="1833386" y="376368"/>
              <a:ext cx="1638871" cy="795398"/>
              <a:chOff x="1101012" y="1380932"/>
              <a:chExt cx="1651519" cy="886408"/>
            </a:xfrm>
          </p:grpSpPr>
          <p:sp>
            <p:nvSpPr>
              <p:cNvPr id="82" name="Rechteck 81">
                <a:extLst>
                  <a:ext uri="{FF2B5EF4-FFF2-40B4-BE49-F238E27FC236}">
                    <a16:creationId xmlns:a16="http://schemas.microsoft.com/office/drawing/2014/main" id="{B1A64F6A-B5FC-4F3B-9D6B-2E91906766B2}"/>
                  </a:ext>
                </a:extLst>
              </p:cNvPr>
              <p:cNvSpPr/>
              <p:nvPr/>
            </p:nvSpPr>
            <p:spPr>
              <a:xfrm>
                <a:off x="1101012" y="1380932"/>
                <a:ext cx="1651519" cy="88640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sz="1600" dirty="0" err="1">
                    <a:solidFill>
                      <a:schemeClr val="tx1"/>
                    </a:solidFill>
                  </a:rPr>
                  <a:t>Detailed</a:t>
                </a:r>
                <a:r>
                  <a:rPr lang="de-AT" sz="1600" dirty="0">
                    <a:solidFill>
                      <a:schemeClr val="tx1"/>
                    </a:solidFill>
                  </a:rPr>
                  <a:t> </a:t>
                </a:r>
                <a:r>
                  <a:rPr lang="de-AT" sz="1600" dirty="0" err="1">
                    <a:solidFill>
                      <a:schemeClr val="tx1"/>
                    </a:solidFill>
                  </a:rPr>
                  <a:t>Planning</a:t>
                </a:r>
                <a:endParaRPr lang="de-AT" sz="16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3" name="Gruppieren 82">
                <a:extLst>
                  <a:ext uri="{FF2B5EF4-FFF2-40B4-BE49-F238E27FC236}">
                    <a16:creationId xmlns:a16="http://schemas.microsoft.com/office/drawing/2014/main" id="{55D05D57-90BA-4CA6-9C1B-D11FD00AAB9E}"/>
                  </a:ext>
                </a:extLst>
              </p:cNvPr>
              <p:cNvGrpSpPr/>
              <p:nvPr/>
            </p:nvGrpSpPr>
            <p:grpSpPr>
              <a:xfrm>
                <a:off x="2379306" y="1380932"/>
                <a:ext cx="373224" cy="270586"/>
                <a:chOff x="2379306" y="1380932"/>
                <a:chExt cx="373224" cy="270586"/>
              </a:xfrm>
            </p:grpSpPr>
            <p:cxnSp>
              <p:nvCxnSpPr>
                <p:cNvPr id="87" name="Gerader Verbinder 86">
                  <a:extLst>
                    <a:ext uri="{FF2B5EF4-FFF2-40B4-BE49-F238E27FC236}">
                      <a16:creationId xmlns:a16="http://schemas.microsoft.com/office/drawing/2014/main" id="{B981CFD2-505D-4900-9037-D8A2B7C8E7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9306" y="1380932"/>
                  <a:ext cx="0" cy="27058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Gerader Verbinder 87">
                  <a:extLst>
                    <a:ext uri="{FF2B5EF4-FFF2-40B4-BE49-F238E27FC236}">
                      <a16:creationId xmlns:a16="http://schemas.microsoft.com/office/drawing/2014/main" id="{BEDB8EBB-AD0F-4DE5-9F82-6822B1CF00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9306" y="1651518"/>
                  <a:ext cx="3732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4" name="Gruppieren 83">
                <a:extLst>
                  <a:ext uri="{FF2B5EF4-FFF2-40B4-BE49-F238E27FC236}">
                    <a16:creationId xmlns:a16="http://schemas.microsoft.com/office/drawing/2014/main" id="{C468AF45-6C18-4A2F-A63D-559B7C95EB33}"/>
                  </a:ext>
                </a:extLst>
              </p:cNvPr>
              <p:cNvGrpSpPr/>
              <p:nvPr/>
            </p:nvGrpSpPr>
            <p:grpSpPr>
              <a:xfrm>
                <a:off x="1101012" y="1380932"/>
                <a:ext cx="373224" cy="270586"/>
                <a:chOff x="1101012" y="1380932"/>
                <a:chExt cx="373224" cy="270586"/>
              </a:xfrm>
            </p:grpSpPr>
            <p:cxnSp>
              <p:nvCxnSpPr>
                <p:cNvPr id="85" name="Gerader Verbinder 84">
                  <a:extLst>
                    <a:ext uri="{FF2B5EF4-FFF2-40B4-BE49-F238E27FC236}">
                      <a16:creationId xmlns:a16="http://schemas.microsoft.com/office/drawing/2014/main" id="{6B40CCE6-4172-40B8-B2B9-012631B412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74236" y="1380932"/>
                  <a:ext cx="0" cy="27058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Gerader Verbinder 85">
                  <a:extLst>
                    <a:ext uri="{FF2B5EF4-FFF2-40B4-BE49-F238E27FC236}">
                      <a16:creationId xmlns:a16="http://schemas.microsoft.com/office/drawing/2014/main" id="{ED5A92EA-08D8-4453-9B07-F03618D021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01012" y="1651518"/>
                  <a:ext cx="3732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80" name="Textfeld 179">
              <a:extLst>
                <a:ext uri="{FF2B5EF4-FFF2-40B4-BE49-F238E27FC236}">
                  <a16:creationId xmlns:a16="http://schemas.microsoft.com/office/drawing/2014/main" id="{DC2759F0-D4CF-498D-A358-BDA2F5B4F282}"/>
                </a:ext>
              </a:extLst>
            </p:cNvPr>
            <p:cNvSpPr txBox="1"/>
            <p:nvPr/>
          </p:nvSpPr>
          <p:spPr>
            <a:xfrm>
              <a:off x="1876205" y="320329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dirty="0"/>
                <a:t>2.</a:t>
              </a:r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94519D18-6EA1-4EA9-AE63-550E9409F127}"/>
              </a:ext>
            </a:extLst>
          </p:cNvPr>
          <p:cNvGrpSpPr/>
          <p:nvPr/>
        </p:nvGrpSpPr>
        <p:grpSpPr>
          <a:xfrm>
            <a:off x="3583812" y="307696"/>
            <a:ext cx="1638871" cy="856507"/>
            <a:chOff x="3583812" y="307696"/>
            <a:chExt cx="1638871" cy="856507"/>
          </a:xfrm>
        </p:grpSpPr>
        <p:grpSp>
          <p:nvGrpSpPr>
            <p:cNvPr id="140" name="Gruppieren 139">
              <a:extLst>
                <a:ext uri="{FF2B5EF4-FFF2-40B4-BE49-F238E27FC236}">
                  <a16:creationId xmlns:a16="http://schemas.microsoft.com/office/drawing/2014/main" id="{B9A44A2A-B571-4148-9F8F-A836AEE85025}"/>
                </a:ext>
              </a:extLst>
            </p:cNvPr>
            <p:cNvGrpSpPr/>
            <p:nvPr/>
          </p:nvGrpSpPr>
          <p:grpSpPr>
            <a:xfrm>
              <a:off x="3583812" y="368805"/>
              <a:ext cx="1638871" cy="795398"/>
              <a:chOff x="1101012" y="1380932"/>
              <a:chExt cx="1651519" cy="886408"/>
            </a:xfrm>
          </p:grpSpPr>
          <p:sp>
            <p:nvSpPr>
              <p:cNvPr id="141" name="Rechteck 140">
                <a:extLst>
                  <a:ext uri="{FF2B5EF4-FFF2-40B4-BE49-F238E27FC236}">
                    <a16:creationId xmlns:a16="http://schemas.microsoft.com/office/drawing/2014/main" id="{384182B4-FDC5-4568-8B91-E4668CFE4E82}"/>
                  </a:ext>
                </a:extLst>
              </p:cNvPr>
              <p:cNvSpPr/>
              <p:nvPr/>
            </p:nvSpPr>
            <p:spPr>
              <a:xfrm>
                <a:off x="1101012" y="1380932"/>
                <a:ext cx="1651519" cy="88640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sz="1600" dirty="0">
                    <a:solidFill>
                      <a:schemeClr val="tx1"/>
                    </a:solidFill>
                  </a:rPr>
                  <a:t>Technical </a:t>
                </a:r>
                <a:r>
                  <a:rPr lang="de-AT" sz="1600" dirty="0" err="1">
                    <a:solidFill>
                      <a:schemeClr val="tx1"/>
                    </a:solidFill>
                  </a:rPr>
                  <a:t>Planning</a:t>
                </a:r>
                <a:endParaRPr lang="de-AT" sz="16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2" name="Gruppieren 141">
                <a:extLst>
                  <a:ext uri="{FF2B5EF4-FFF2-40B4-BE49-F238E27FC236}">
                    <a16:creationId xmlns:a16="http://schemas.microsoft.com/office/drawing/2014/main" id="{BA8606DD-3E1A-452E-8891-1BD6FF0094BC}"/>
                  </a:ext>
                </a:extLst>
              </p:cNvPr>
              <p:cNvGrpSpPr/>
              <p:nvPr/>
            </p:nvGrpSpPr>
            <p:grpSpPr>
              <a:xfrm>
                <a:off x="2379306" y="1380932"/>
                <a:ext cx="373224" cy="270586"/>
                <a:chOff x="2379306" y="1380932"/>
                <a:chExt cx="373224" cy="270586"/>
              </a:xfrm>
            </p:grpSpPr>
            <p:cxnSp>
              <p:nvCxnSpPr>
                <p:cNvPr id="146" name="Gerader Verbinder 145">
                  <a:extLst>
                    <a:ext uri="{FF2B5EF4-FFF2-40B4-BE49-F238E27FC236}">
                      <a16:creationId xmlns:a16="http://schemas.microsoft.com/office/drawing/2014/main" id="{88AC196D-2B74-42A3-8024-81EFCDFC8F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9306" y="1380932"/>
                  <a:ext cx="0" cy="27058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Gerader Verbinder 146">
                  <a:extLst>
                    <a:ext uri="{FF2B5EF4-FFF2-40B4-BE49-F238E27FC236}">
                      <a16:creationId xmlns:a16="http://schemas.microsoft.com/office/drawing/2014/main" id="{8112026A-AD98-426F-B12E-B5AD329795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9306" y="1651518"/>
                  <a:ext cx="3732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3" name="Gruppieren 142">
                <a:extLst>
                  <a:ext uri="{FF2B5EF4-FFF2-40B4-BE49-F238E27FC236}">
                    <a16:creationId xmlns:a16="http://schemas.microsoft.com/office/drawing/2014/main" id="{59125026-9CBF-4CD6-9550-88695E72709E}"/>
                  </a:ext>
                </a:extLst>
              </p:cNvPr>
              <p:cNvGrpSpPr/>
              <p:nvPr/>
            </p:nvGrpSpPr>
            <p:grpSpPr>
              <a:xfrm>
                <a:off x="1101012" y="1380932"/>
                <a:ext cx="373224" cy="270586"/>
                <a:chOff x="1101012" y="1380932"/>
                <a:chExt cx="373224" cy="270586"/>
              </a:xfrm>
            </p:grpSpPr>
            <p:cxnSp>
              <p:nvCxnSpPr>
                <p:cNvPr id="144" name="Gerader Verbinder 143">
                  <a:extLst>
                    <a:ext uri="{FF2B5EF4-FFF2-40B4-BE49-F238E27FC236}">
                      <a16:creationId xmlns:a16="http://schemas.microsoft.com/office/drawing/2014/main" id="{0457A217-673E-4DD4-A868-2568874A1E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74236" y="1380932"/>
                  <a:ext cx="0" cy="27058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Gerader Verbinder 144">
                  <a:extLst>
                    <a:ext uri="{FF2B5EF4-FFF2-40B4-BE49-F238E27FC236}">
                      <a16:creationId xmlns:a16="http://schemas.microsoft.com/office/drawing/2014/main" id="{B12823EE-160C-48EE-BC41-DC228097A3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01012" y="1651518"/>
                  <a:ext cx="3732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81" name="Textfeld 180">
              <a:extLst>
                <a:ext uri="{FF2B5EF4-FFF2-40B4-BE49-F238E27FC236}">
                  <a16:creationId xmlns:a16="http://schemas.microsoft.com/office/drawing/2014/main" id="{E5BB6B98-D12D-45C6-810F-5F12CACCAFA0}"/>
                </a:ext>
              </a:extLst>
            </p:cNvPr>
            <p:cNvSpPr txBox="1"/>
            <p:nvPr/>
          </p:nvSpPr>
          <p:spPr>
            <a:xfrm>
              <a:off x="3618152" y="30769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dirty="0"/>
                <a:t>3.</a:t>
              </a:r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08F70205-F3F5-4390-869E-6D8988FB6FC4}"/>
              </a:ext>
            </a:extLst>
          </p:cNvPr>
          <p:cNvGrpSpPr/>
          <p:nvPr/>
        </p:nvGrpSpPr>
        <p:grpSpPr>
          <a:xfrm>
            <a:off x="5301383" y="308465"/>
            <a:ext cx="1638871" cy="848061"/>
            <a:chOff x="5301383" y="308465"/>
            <a:chExt cx="1638871" cy="848061"/>
          </a:xfrm>
        </p:grpSpPr>
        <p:grpSp>
          <p:nvGrpSpPr>
            <p:cNvPr id="148" name="Gruppieren 147">
              <a:extLst>
                <a:ext uri="{FF2B5EF4-FFF2-40B4-BE49-F238E27FC236}">
                  <a16:creationId xmlns:a16="http://schemas.microsoft.com/office/drawing/2014/main" id="{C35394DD-F1FA-44F7-88C3-979DE3491B61}"/>
                </a:ext>
              </a:extLst>
            </p:cNvPr>
            <p:cNvGrpSpPr/>
            <p:nvPr/>
          </p:nvGrpSpPr>
          <p:grpSpPr>
            <a:xfrm>
              <a:off x="5301383" y="361128"/>
              <a:ext cx="1638871" cy="795398"/>
              <a:chOff x="1101012" y="1380932"/>
              <a:chExt cx="1651519" cy="886408"/>
            </a:xfrm>
          </p:grpSpPr>
          <p:sp>
            <p:nvSpPr>
              <p:cNvPr id="149" name="Rechteck 148">
                <a:extLst>
                  <a:ext uri="{FF2B5EF4-FFF2-40B4-BE49-F238E27FC236}">
                    <a16:creationId xmlns:a16="http://schemas.microsoft.com/office/drawing/2014/main" id="{F89CEAAB-E0E3-445D-A49E-65A5147155E5}"/>
                  </a:ext>
                </a:extLst>
              </p:cNvPr>
              <p:cNvSpPr/>
              <p:nvPr/>
            </p:nvSpPr>
            <p:spPr>
              <a:xfrm>
                <a:off x="1101012" y="1380932"/>
                <a:ext cx="1651519" cy="88640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sz="1600" dirty="0">
                    <a:solidFill>
                      <a:schemeClr val="tx1"/>
                    </a:solidFill>
                  </a:rPr>
                  <a:t>Implementation</a:t>
                </a:r>
              </a:p>
            </p:txBody>
          </p:sp>
          <p:grpSp>
            <p:nvGrpSpPr>
              <p:cNvPr id="150" name="Gruppieren 149">
                <a:extLst>
                  <a:ext uri="{FF2B5EF4-FFF2-40B4-BE49-F238E27FC236}">
                    <a16:creationId xmlns:a16="http://schemas.microsoft.com/office/drawing/2014/main" id="{B05FA634-4DBE-4B8B-920F-210EC2CB17FC}"/>
                  </a:ext>
                </a:extLst>
              </p:cNvPr>
              <p:cNvGrpSpPr/>
              <p:nvPr/>
            </p:nvGrpSpPr>
            <p:grpSpPr>
              <a:xfrm>
                <a:off x="2379306" y="1380932"/>
                <a:ext cx="373224" cy="270586"/>
                <a:chOff x="2379306" y="1380932"/>
                <a:chExt cx="373224" cy="270586"/>
              </a:xfrm>
            </p:grpSpPr>
            <p:cxnSp>
              <p:nvCxnSpPr>
                <p:cNvPr id="154" name="Gerader Verbinder 153">
                  <a:extLst>
                    <a:ext uri="{FF2B5EF4-FFF2-40B4-BE49-F238E27FC236}">
                      <a16:creationId xmlns:a16="http://schemas.microsoft.com/office/drawing/2014/main" id="{3C00D4F3-B0B8-408D-A414-17792DC621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9306" y="1380932"/>
                  <a:ext cx="0" cy="27058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Gerader Verbinder 154">
                  <a:extLst>
                    <a:ext uri="{FF2B5EF4-FFF2-40B4-BE49-F238E27FC236}">
                      <a16:creationId xmlns:a16="http://schemas.microsoft.com/office/drawing/2014/main" id="{4E093B7F-5161-486D-830F-68194665F9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9306" y="1651518"/>
                  <a:ext cx="3732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1" name="Gruppieren 150">
                <a:extLst>
                  <a:ext uri="{FF2B5EF4-FFF2-40B4-BE49-F238E27FC236}">
                    <a16:creationId xmlns:a16="http://schemas.microsoft.com/office/drawing/2014/main" id="{1E7F28FB-3857-4AD6-9475-67E24D9E80AE}"/>
                  </a:ext>
                </a:extLst>
              </p:cNvPr>
              <p:cNvGrpSpPr/>
              <p:nvPr/>
            </p:nvGrpSpPr>
            <p:grpSpPr>
              <a:xfrm>
                <a:off x="1101012" y="1380932"/>
                <a:ext cx="373224" cy="270586"/>
                <a:chOff x="1101012" y="1380932"/>
                <a:chExt cx="373224" cy="270586"/>
              </a:xfrm>
            </p:grpSpPr>
            <p:cxnSp>
              <p:nvCxnSpPr>
                <p:cNvPr id="152" name="Gerader Verbinder 151">
                  <a:extLst>
                    <a:ext uri="{FF2B5EF4-FFF2-40B4-BE49-F238E27FC236}">
                      <a16:creationId xmlns:a16="http://schemas.microsoft.com/office/drawing/2014/main" id="{E1603160-8CFC-4F48-B8B7-5DCE245538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74236" y="1380932"/>
                  <a:ext cx="0" cy="27058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Gerader Verbinder 152">
                  <a:extLst>
                    <a:ext uri="{FF2B5EF4-FFF2-40B4-BE49-F238E27FC236}">
                      <a16:creationId xmlns:a16="http://schemas.microsoft.com/office/drawing/2014/main" id="{2262F17C-2DED-4541-B86F-D30FBCF4CF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01012" y="1651518"/>
                  <a:ext cx="3732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82" name="Textfeld 181">
              <a:extLst>
                <a:ext uri="{FF2B5EF4-FFF2-40B4-BE49-F238E27FC236}">
                  <a16:creationId xmlns:a16="http://schemas.microsoft.com/office/drawing/2014/main" id="{CD19758D-2ED2-41EE-AAB3-8A7926EDB8B4}"/>
                </a:ext>
              </a:extLst>
            </p:cNvPr>
            <p:cNvSpPr txBox="1"/>
            <p:nvPr/>
          </p:nvSpPr>
          <p:spPr>
            <a:xfrm>
              <a:off x="5335723" y="308465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dirty="0"/>
                <a:t>4.</a:t>
              </a:r>
            </a:p>
          </p:txBody>
        </p: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F677113D-563C-492E-8848-81AC2E39E770}"/>
              </a:ext>
            </a:extLst>
          </p:cNvPr>
          <p:cNvGrpSpPr/>
          <p:nvPr/>
        </p:nvGrpSpPr>
        <p:grpSpPr>
          <a:xfrm>
            <a:off x="7018954" y="297864"/>
            <a:ext cx="1638871" cy="858662"/>
            <a:chOff x="7018954" y="297864"/>
            <a:chExt cx="1638871" cy="858662"/>
          </a:xfrm>
        </p:grpSpPr>
        <p:grpSp>
          <p:nvGrpSpPr>
            <p:cNvPr id="156" name="Gruppieren 155">
              <a:extLst>
                <a:ext uri="{FF2B5EF4-FFF2-40B4-BE49-F238E27FC236}">
                  <a16:creationId xmlns:a16="http://schemas.microsoft.com/office/drawing/2014/main" id="{8A93F963-8051-4C75-BDCD-5FF399301863}"/>
                </a:ext>
              </a:extLst>
            </p:cNvPr>
            <p:cNvGrpSpPr/>
            <p:nvPr/>
          </p:nvGrpSpPr>
          <p:grpSpPr>
            <a:xfrm>
              <a:off x="7018954" y="361128"/>
              <a:ext cx="1638871" cy="795398"/>
              <a:chOff x="1101012" y="1380932"/>
              <a:chExt cx="1651519" cy="886408"/>
            </a:xfrm>
          </p:grpSpPr>
          <p:sp>
            <p:nvSpPr>
              <p:cNvPr id="157" name="Rechteck 156">
                <a:extLst>
                  <a:ext uri="{FF2B5EF4-FFF2-40B4-BE49-F238E27FC236}">
                    <a16:creationId xmlns:a16="http://schemas.microsoft.com/office/drawing/2014/main" id="{90B5128D-6B41-447D-87D0-FBB8F6F38AFA}"/>
                  </a:ext>
                </a:extLst>
              </p:cNvPr>
              <p:cNvSpPr/>
              <p:nvPr/>
            </p:nvSpPr>
            <p:spPr>
              <a:xfrm>
                <a:off x="1101012" y="1380932"/>
                <a:ext cx="1651519" cy="88640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sz="1600" dirty="0" err="1">
                    <a:solidFill>
                      <a:schemeClr val="tx1"/>
                    </a:solidFill>
                  </a:rPr>
                  <a:t>Testing</a:t>
                </a:r>
                <a:endParaRPr lang="de-AT" sz="16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58" name="Gruppieren 157">
                <a:extLst>
                  <a:ext uri="{FF2B5EF4-FFF2-40B4-BE49-F238E27FC236}">
                    <a16:creationId xmlns:a16="http://schemas.microsoft.com/office/drawing/2014/main" id="{90C5D4CC-74C0-4B31-A801-1B57FDA30DC5}"/>
                  </a:ext>
                </a:extLst>
              </p:cNvPr>
              <p:cNvGrpSpPr/>
              <p:nvPr/>
            </p:nvGrpSpPr>
            <p:grpSpPr>
              <a:xfrm>
                <a:off x="2379306" y="1380932"/>
                <a:ext cx="373224" cy="270586"/>
                <a:chOff x="2379306" y="1380932"/>
                <a:chExt cx="373224" cy="270586"/>
              </a:xfrm>
            </p:grpSpPr>
            <p:cxnSp>
              <p:nvCxnSpPr>
                <p:cNvPr id="162" name="Gerader Verbinder 161">
                  <a:extLst>
                    <a:ext uri="{FF2B5EF4-FFF2-40B4-BE49-F238E27FC236}">
                      <a16:creationId xmlns:a16="http://schemas.microsoft.com/office/drawing/2014/main" id="{A1F5DD9E-A379-4565-BEB0-87A4A11B93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9306" y="1380932"/>
                  <a:ext cx="0" cy="27058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Gerader Verbinder 162">
                  <a:extLst>
                    <a:ext uri="{FF2B5EF4-FFF2-40B4-BE49-F238E27FC236}">
                      <a16:creationId xmlns:a16="http://schemas.microsoft.com/office/drawing/2014/main" id="{DD99B3AF-6B58-4EBE-A34A-2C750A8581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9306" y="1651518"/>
                  <a:ext cx="3732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9" name="Gruppieren 158">
                <a:extLst>
                  <a:ext uri="{FF2B5EF4-FFF2-40B4-BE49-F238E27FC236}">
                    <a16:creationId xmlns:a16="http://schemas.microsoft.com/office/drawing/2014/main" id="{FB00E0B6-C17F-41C6-8216-A8ECC13EDE11}"/>
                  </a:ext>
                </a:extLst>
              </p:cNvPr>
              <p:cNvGrpSpPr/>
              <p:nvPr/>
            </p:nvGrpSpPr>
            <p:grpSpPr>
              <a:xfrm>
                <a:off x="1101012" y="1380932"/>
                <a:ext cx="373224" cy="270586"/>
                <a:chOff x="1101012" y="1380932"/>
                <a:chExt cx="373224" cy="270586"/>
              </a:xfrm>
            </p:grpSpPr>
            <p:cxnSp>
              <p:nvCxnSpPr>
                <p:cNvPr id="160" name="Gerader Verbinder 159">
                  <a:extLst>
                    <a:ext uri="{FF2B5EF4-FFF2-40B4-BE49-F238E27FC236}">
                      <a16:creationId xmlns:a16="http://schemas.microsoft.com/office/drawing/2014/main" id="{AFF1F9B8-C0E3-4A46-9534-270BE562B0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74236" y="1380932"/>
                  <a:ext cx="0" cy="27058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Gerader Verbinder 160">
                  <a:extLst>
                    <a:ext uri="{FF2B5EF4-FFF2-40B4-BE49-F238E27FC236}">
                      <a16:creationId xmlns:a16="http://schemas.microsoft.com/office/drawing/2014/main" id="{C4BC360F-44C7-4680-9D8D-3779DE14CE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01012" y="1651518"/>
                  <a:ext cx="3732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83" name="Textfeld 182">
              <a:extLst>
                <a:ext uri="{FF2B5EF4-FFF2-40B4-BE49-F238E27FC236}">
                  <a16:creationId xmlns:a16="http://schemas.microsoft.com/office/drawing/2014/main" id="{5C6A8113-7401-4709-BDB3-36370ED1D7F7}"/>
                </a:ext>
              </a:extLst>
            </p:cNvPr>
            <p:cNvSpPr txBox="1"/>
            <p:nvPr/>
          </p:nvSpPr>
          <p:spPr>
            <a:xfrm>
              <a:off x="7049215" y="297864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dirty="0"/>
                <a:t>5.</a:t>
              </a:r>
            </a:p>
          </p:txBody>
        </p:sp>
      </p:grp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4D4F8B5D-C09A-410F-990E-FFDD8E626FD0}"/>
              </a:ext>
            </a:extLst>
          </p:cNvPr>
          <p:cNvGrpSpPr/>
          <p:nvPr/>
        </p:nvGrpSpPr>
        <p:grpSpPr>
          <a:xfrm>
            <a:off x="8736525" y="297730"/>
            <a:ext cx="1638871" cy="858796"/>
            <a:chOff x="8736525" y="297730"/>
            <a:chExt cx="1638871" cy="858796"/>
          </a:xfrm>
        </p:grpSpPr>
        <p:grpSp>
          <p:nvGrpSpPr>
            <p:cNvPr id="164" name="Gruppieren 163">
              <a:extLst>
                <a:ext uri="{FF2B5EF4-FFF2-40B4-BE49-F238E27FC236}">
                  <a16:creationId xmlns:a16="http://schemas.microsoft.com/office/drawing/2014/main" id="{76CD7008-C428-473D-BCF2-8685BF29C302}"/>
                </a:ext>
              </a:extLst>
            </p:cNvPr>
            <p:cNvGrpSpPr/>
            <p:nvPr/>
          </p:nvGrpSpPr>
          <p:grpSpPr>
            <a:xfrm>
              <a:off x="8736525" y="361128"/>
              <a:ext cx="1638871" cy="795398"/>
              <a:chOff x="1101012" y="1380932"/>
              <a:chExt cx="1651519" cy="886408"/>
            </a:xfrm>
          </p:grpSpPr>
          <p:sp>
            <p:nvSpPr>
              <p:cNvPr id="165" name="Rechteck 164">
                <a:extLst>
                  <a:ext uri="{FF2B5EF4-FFF2-40B4-BE49-F238E27FC236}">
                    <a16:creationId xmlns:a16="http://schemas.microsoft.com/office/drawing/2014/main" id="{E07FCFB1-1610-4AB1-AC12-18D7FC50F749}"/>
                  </a:ext>
                </a:extLst>
              </p:cNvPr>
              <p:cNvSpPr/>
              <p:nvPr/>
            </p:nvSpPr>
            <p:spPr>
              <a:xfrm>
                <a:off x="1101012" y="1380932"/>
                <a:ext cx="1651519" cy="88640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sz="1600" dirty="0" err="1">
                    <a:solidFill>
                      <a:schemeClr val="tx1"/>
                    </a:solidFill>
                  </a:rPr>
                  <a:t>Delivery</a:t>
                </a:r>
                <a:endParaRPr lang="de-AT" sz="16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6" name="Gruppieren 165">
                <a:extLst>
                  <a:ext uri="{FF2B5EF4-FFF2-40B4-BE49-F238E27FC236}">
                    <a16:creationId xmlns:a16="http://schemas.microsoft.com/office/drawing/2014/main" id="{B8379CEB-BF11-40E7-8C5D-41BF4ECFFAE6}"/>
                  </a:ext>
                </a:extLst>
              </p:cNvPr>
              <p:cNvGrpSpPr/>
              <p:nvPr/>
            </p:nvGrpSpPr>
            <p:grpSpPr>
              <a:xfrm>
                <a:off x="2379306" y="1380932"/>
                <a:ext cx="373224" cy="270586"/>
                <a:chOff x="2379306" y="1380932"/>
                <a:chExt cx="373224" cy="270586"/>
              </a:xfrm>
            </p:grpSpPr>
            <p:cxnSp>
              <p:nvCxnSpPr>
                <p:cNvPr id="170" name="Gerader Verbinder 169">
                  <a:extLst>
                    <a:ext uri="{FF2B5EF4-FFF2-40B4-BE49-F238E27FC236}">
                      <a16:creationId xmlns:a16="http://schemas.microsoft.com/office/drawing/2014/main" id="{3557F4A6-BE37-4597-A33D-500A3EA5C5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9306" y="1380932"/>
                  <a:ext cx="0" cy="27058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Gerader Verbinder 170">
                  <a:extLst>
                    <a:ext uri="{FF2B5EF4-FFF2-40B4-BE49-F238E27FC236}">
                      <a16:creationId xmlns:a16="http://schemas.microsoft.com/office/drawing/2014/main" id="{94D5EEDA-55BD-41FB-B1CA-DE0E601D46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9306" y="1651518"/>
                  <a:ext cx="3732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7" name="Gruppieren 166">
                <a:extLst>
                  <a:ext uri="{FF2B5EF4-FFF2-40B4-BE49-F238E27FC236}">
                    <a16:creationId xmlns:a16="http://schemas.microsoft.com/office/drawing/2014/main" id="{9E59E3D0-C064-4DEB-904B-3D483529B6A1}"/>
                  </a:ext>
                </a:extLst>
              </p:cNvPr>
              <p:cNvGrpSpPr/>
              <p:nvPr/>
            </p:nvGrpSpPr>
            <p:grpSpPr>
              <a:xfrm>
                <a:off x="1101012" y="1380932"/>
                <a:ext cx="373224" cy="270586"/>
                <a:chOff x="1101012" y="1380932"/>
                <a:chExt cx="373224" cy="270586"/>
              </a:xfrm>
            </p:grpSpPr>
            <p:cxnSp>
              <p:nvCxnSpPr>
                <p:cNvPr id="168" name="Gerader Verbinder 167">
                  <a:extLst>
                    <a:ext uri="{FF2B5EF4-FFF2-40B4-BE49-F238E27FC236}">
                      <a16:creationId xmlns:a16="http://schemas.microsoft.com/office/drawing/2014/main" id="{176E7254-4F8E-49A7-AC79-0CECCD44AF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74236" y="1380932"/>
                  <a:ext cx="0" cy="27058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Gerader Verbinder 168">
                  <a:extLst>
                    <a:ext uri="{FF2B5EF4-FFF2-40B4-BE49-F238E27FC236}">
                      <a16:creationId xmlns:a16="http://schemas.microsoft.com/office/drawing/2014/main" id="{5363A05C-A48A-4388-AB0D-32CF376C88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01012" y="1651518"/>
                  <a:ext cx="3732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84" name="Textfeld 183">
              <a:extLst>
                <a:ext uri="{FF2B5EF4-FFF2-40B4-BE49-F238E27FC236}">
                  <a16:creationId xmlns:a16="http://schemas.microsoft.com/office/drawing/2014/main" id="{E9C0F5A7-C9BE-48E0-81A1-1AA6175B2FDF}"/>
                </a:ext>
              </a:extLst>
            </p:cNvPr>
            <p:cNvSpPr txBox="1"/>
            <p:nvPr/>
          </p:nvSpPr>
          <p:spPr>
            <a:xfrm>
              <a:off x="8770865" y="297730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dirty="0"/>
                <a:t>6.</a:t>
              </a:r>
            </a:p>
          </p:txBody>
        </p:sp>
      </p:grp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511C5D66-7AFD-4D5B-8745-859B82B052E2}"/>
              </a:ext>
            </a:extLst>
          </p:cNvPr>
          <p:cNvGrpSpPr/>
          <p:nvPr/>
        </p:nvGrpSpPr>
        <p:grpSpPr>
          <a:xfrm>
            <a:off x="10454096" y="297730"/>
            <a:ext cx="1638871" cy="858796"/>
            <a:chOff x="10454096" y="297730"/>
            <a:chExt cx="1638871" cy="858796"/>
          </a:xfrm>
        </p:grpSpPr>
        <p:grpSp>
          <p:nvGrpSpPr>
            <p:cNvPr id="172" name="Gruppieren 171">
              <a:extLst>
                <a:ext uri="{FF2B5EF4-FFF2-40B4-BE49-F238E27FC236}">
                  <a16:creationId xmlns:a16="http://schemas.microsoft.com/office/drawing/2014/main" id="{C926C566-A6EF-401A-961B-D0FF8976C899}"/>
                </a:ext>
              </a:extLst>
            </p:cNvPr>
            <p:cNvGrpSpPr/>
            <p:nvPr/>
          </p:nvGrpSpPr>
          <p:grpSpPr>
            <a:xfrm>
              <a:off x="10454096" y="361128"/>
              <a:ext cx="1638871" cy="795398"/>
              <a:chOff x="1101012" y="1380932"/>
              <a:chExt cx="1651519" cy="886408"/>
            </a:xfrm>
          </p:grpSpPr>
          <p:sp>
            <p:nvSpPr>
              <p:cNvPr id="173" name="Rechteck 172">
                <a:extLst>
                  <a:ext uri="{FF2B5EF4-FFF2-40B4-BE49-F238E27FC236}">
                    <a16:creationId xmlns:a16="http://schemas.microsoft.com/office/drawing/2014/main" id="{6326A195-660F-4F14-AB73-C491F8C15F00}"/>
                  </a:ext>
                </a:extLst>
              </p:cNvPr>
              <p:cNvSpPr/>
              <p:nvPr/>
            </p:nvSpPr>
            <p:spPr>
              <a:xfrm>
                <a:off x="1101012" y="1380932"/>
                <a:ext cx="1651519" cy="88640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sz="1600" dirty="0">
                    <a:solidFill>
                      <a:schemeClr val="tx1"/>
                    </a:solidFill>
                  </a:rPr>
                  <a:t>Post-</a:t>
                </a:r>
              </a:p>
              <a:p>
                <a:pPr algn="ctr"/>
                <a:r>
                  <a:rPr lang="de-AT" sz="1600" dirty="0">
                    <a:solidFill>
                      <a:schemeClr val="tx1"/>
                    </a:solidFill>
                  </a:rPr>
                  <a:t>Project Phase</a:t>
                </a:r>
              </a:p>
            </p:txBody>
          </p:sp>
          <p:grpSp>
            <p:nvGrpSpPr>
              <p:cNvPr id="174" name="Gruppieren 173">
                <a:extLst>
                  <a:ext uri="{FF2B5EF4-FFF2-40B4-BE49-F238E27FC236}">
                    <a16:creationId xmlns:a16="http://schemas.microsoft.com/office/drawing/2014/main" id="{75245F0C-C25D-415D-A0F2-7B469CE45A85}"/>
                  </a:ext>
                </a:extLst>
              </p:cNvPr>
              <p:cNvGrpSpPr/>
              <p:nvPr/>
            </p:nvGrpSpPr>
            <p:grpSpPr>
              <a:xfrm>
                <a:off x="2379306" y="1380932"/>
                <a:ext cx="373224" cy="270586"/>
                <a:chOff x="2379306" y="1380932"/>
                <a:chExt cx="373224" cy="270586"/>
              </a:xfrm>
            </p:grpSpPr>
            <p:cxnSp>
              <p:nvCxnSpPr>
                <p:cNvPr id="178" name="Gerader Verbinder 177">
                  <a:extLst>
                    <a:ext uri="{FF2B5EF4-FFF2-40B4-BE49-F238E27FC236}">
                      <a16:creationId xmlns:a16="http://schemas.microsoft.com/office/drawing/2014/main" id="{06C1744D-AAD1-4550-8A1C-26EF69A5AC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9306" y="1380932"/>
                  <a:ext cx="0" cy="27058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Gerader Verbinder 178">
                  <a:extLst>
                    <a:ext uri="{FF2B5EF4-FFF2-40B4-BE49-F238E27FC236}">
                      <a16:creationId xmlns:a16="http://schemas.microsoft.com/office/drawing/2014/main" id="{E362E5D7-F3D0-4E36-8800-40485C8000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9306" y="1651518"/>
                  <a:ext cx="3732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5" name="Gruppieren 174">
                <a:extLst>
                  <a:ext uri="{FF2B5EF4-FFF2-40B4-BE49-F238E27FC236}">
                    <a16:creationId xmlns:a16="http://schemas.microsoft.com/office/drawing/2014/main" id="{008C15B2-2941-484B-A690-D437A94694E6}"/>
                  </a:ext>
                </a:extLst>
              </p:cNvPr>
              <p:cNvGrpSpPr/>
              <p:nvPr/>
            </p:nvGrpSpPr>
            <p:grpSpPr>
              <a:xfrm>
                <a:off x="1101012" y="1380932"/>
                <a:ext cx="373224" cy="270586"/>
                <a:chOff x="1101012" y="1380932"/>
                <a:chExt cx="373224" cy="270586"/>
              </a:xfrm>
            </p:grpSpPr>
            <p:cxnSp>
              <p:nvCxnSpPr>
                <p:cNvPr id="176" name="Gerader Verbinder 175">
                  <a:extLst>
                    <a:ext uri="{FF2B5EF4-FFF2-40B4-BE49-F238E27FC236}">
                      <a16:creationId xmlns:a16="http://schemas.microsoft.com/office/drawing/2014/main" id="{2C955DDC-6946-4BAB-A79D-B718B6FF69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74236" y="1380932"/>
                  <a:ext cx="0" cy="27058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Gerader Verbinder 176">
                  <a:extLst>
                    <a:ext uri="{FF2B5EF4-FFF2-40B4-BE49-F238E27FC236}">
                      <a16:creationId xmlns:a16="http://schemas.microsoft.com/office/drawing/2014/main" id="{EA5781E9-BEC0-4FBB-A1B4-60CBCF177B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01012" y="1651518"/>
                  <a:ext cx="3732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85" name="Textfeld 184">
              <a:extLst>
                <a:ext uri="{FF2B5EF4-FFF2-40B4-BE49-F238E27FC236}">
                  <a16:creationId xmlns:a16="http://schemas.microsoft.com/office/drawing/2014/main" id="{A18E357B-2AED-4594-BA29-5F006C3781D3}"/>
                </a:ext>
              </a:extLst>
            </p:cNvPr>
            <p:cNvSpPr txBox="1"/>
            <p:nvPr/>
          </p:nvSpPr>
          <p:spPr>
            <a:xfrm>
              <a:off x="10488435" y="297730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dirty="0"/>
                <a:t>7.</a:t>
              </a:r>
            </a:p>
          </p:txBody>
        </p: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ED970598-D623-480A-874D-A1AAB519C1C1}"/>
              </a:ext>
            </a:extLst>
          </p:cNvPr>
          <p:cNvSpPr txBox="1"/>
          <p:nvPr/>
        </p:nvSpPr>
        <p:spPr>
          <a:xfrm>
            <a:off x="235461" y="1326877"/>
            <a:ext cx="604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1.1 </a:t>
            </a:r>
          </a:p>
        </p:txBody>
      </p:sp>
      <p:sp>
        <p:nvSpPr>
          <p:cNvPr id="186" name="Textfeld 185">
            <a:extLst>
              <a:ext uri="{FF2B5EF4-FFF2-40B4-BE49-F238E27FC236}">
                <a16:creationId xmlns:a16="http://schemas.microsoft.com/office/drawing/2014/main" id="{9379F0EB-0C51-445B-BEF9-3AF929E89CDD}"/>
              </a:ext>
            </a:extLst>
          </p:cNvPr>
          <p:cNvSpPr txBox="1"/>
          <p:nvPr/>
        </p:nvSpPr>
        <p:spPr>
          <a:xfrm>
            <a:off x="240345" y="2109088"/>
            <a:ext cx="604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1.2 </a:t>
            </a:r>
          </a:p>
        </p:txBody>
      </p:sp>
      <p:sp>
        <p:nvSpPr>
          <p:cNvPr id="187" name="Textfeld 186">
            <a:extLst>
              <a:ext uri="{FF2B5EF4-FFF2-40B4-BE49-F238E27FC236}">
                <a16:creationId xmlns:a16="http://schemas.microsoft.com/office/drawing/2014/main" id="{73C40AD5-27F3-46E5-9048-5588A3168EA0}"/>
              </a:ext>
            </a:extLst>
          </p:cNvPr>
          <p:cNvSpPr txBox="1"/>
          <p:nvPr/>
        </p:nvSpPr>
        <p:spPr>
          <a:xfrm>
            <a:off x="237136" y="2905902"/>
            <a:ext cx="604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1.3 </a:t>
            </a:r>
          </a:p>
        </p:txBody>
      </p:sp>
      <p:sp>
        <p:nvSpPr>
          <p:cNvPr id="188" name="Textfeld 187">
            <a:extLst>
              <a:ext uri="{FF2B5EF4-FFF2-40B4-BE49-F238E27FC236}">
                <a16:creationId xmlns:a16="http://schemas.microsoft.com/office/drawing/2014/main" id="{C6F83C5A-0813-4CD2-A9C0-9D4E67385895}"/>
              </a:ext>
            </a:extLst>
          </p:cNvPr>
          <p:cNvSpPr txBox="1"/>
          <p:nvPr/>
        </p:nvSpPr>
        <p:spPr>
          <a:xfrm>
            <a:off x="721678" y="3620993"/>
            <a:ext cx="604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1.4 </a:t>
            </a:r>
          </a:p>
        </p:txBody>
      </p:sp>
      <p:sp>
        <p:nvSpPr>
          <p:cNvPr id="189" name="Textfeld 188">
            <a:extLst>
              <a:ext uri="{FF2B5EF4-FFF2-40B4-BE49-F238E27FC236}">
                <a16:creationId xmlns:a16="http://schemas.microsoft.com/office/drawing/2014/main" id="{590BB546-B4D8-4873-B2D1-14F2D4846C66}"/>
              </a:ext>
            </a:extLst>
          </p:cNvPr>
          <p:cNvSpPr txBox="1"/>
          <p:nvPr/>
        </p:nvSpPr>
        <p:spPr>
          <a:xfrm>
            <a:off x="235461" y="4576792"/>
            <a:ext cx="604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1.5 </a:t>
            </a:r>
          </a:p>
        </p:txBody>
      </p:sp>
      <p:sp>
        <p:nvSpPr>
          <p:cNvPr id="190" name="Textfeld 189">
            <a:extLst>
              <a:ext uri="{FF2B5EF4-FFF2-40B4-BE49-F238E27FC236}">
                <a16:creationId xmlns:a16="http://schemas.microsoft.com/office/drawing/2014/main" id="{A631C7B7-EC53-4BA5-A0B8-2FB4AF6C0B13}"/>
              </a:ext>
            </a:extLst>
          </p:cNvPr>
          <p:cNvSpPr txBox="1"/>
          <p:nvPr/>
        </p:nvSpPr>
        <p:spPr>
          <a:xfrm>
            <a:off x="722730" y="5298236"/>
            <a:ext cx="604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1.7</a:t>
            </a:r>
          </a:p>
        </p:txBody>
      </p:sp>
      <p:sp>
        <p:nvSpPr>
          <p:cNvPr id="191" name="Textfeld 190">
            <a:extLst>
              <a:ext uri="{FF2B5EF4-FFF2-40B4-BE49-F238E27FC236}">
                <a16:creationId xmlns:a16="http://schemas.microsoft.com/office/drawing/2014/main" id="{103D9A8E-6EF5-4A50-B12B-5BE48ABE0450}"/>
              </a:ext>
            </a:extLst>
          </p:cNvPr>
          <p:cNvSpPr txBox="1"/>
          <p:nvPr/>
        </p:nvSpPr>
        <p:spPr>
          <a:xfrm>
            <a:off x="1957759" y="1346541"/>
            <a:ext cx="604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2.1 </a:t>
            </a:r>
          </a:p>
        </p:txBody>
      </p:sp>
      <p:sp>
        <p:nvSpPr>
          <p:cNvPr id="192" name="Textfeld 191">
            <a:extLst>
              <a:ext uri="{FF2B5EF4-FFF2-40B4-BE49-F238E27FC236}">
                <a16:creationId xmlns:a16="http://schemas.microsoft.com/office/drawing/2014/main" id="{AF7137B9-A75D-44E2-9885-A36BE9D54DB7}"/>
              </a:ext>
            </a:extLst>
          </p:cNvPr>
          <p:cNvSpPr txBox="1"/>
          <p:nvPr/>
        </p:nvSpPr>
        <p:spPr>
          <a:xfrm>
            <a:off x="1951070" y="2128752"/>
            <a:ext cx="604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2.2	 </a:t>
            </a:r>
          </a:p>
        </p:txBody>
      </p:sp>
      <p:sp>
        <p:nvSpPr>
          <p:cNvPr id="193" name="Textfeld 192">
            <a:extLst>
              <a:ext uri="{FF2B5EF4-FFF2-40B4-BE49-F238E27FC236}">
                <a16:creationId xmlns:a16="http://schemas.microsoft.com/office/drawing/2014/main" id="{FAE0EB72-5C58-4416-8E36-3BE3BD5883E5}"/>
              </a:ext>
            </a:extLst>
          </p:cNvPr>
          <p:cNvSpPr txBox="1"/>
          <p:nvPr/>
        </p:nvSpPr>
        <p:spPr>
          <a:xfrm>
            <a:off x="2454684" y="2846605"/>
            <a:ext cx="604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2.3</a:t>
            </a:r>
          </a:p>
        </p:txBody>
      </p:sp>
      <p:sp>
        <p:nvSpPr>
          <p:cNvPr id="194" name="Textfeld 193">
            <a:extLst>
              <a:ext uri="{FF2B5EF4-FFF2-40B4-BE49-F238E27FC236}">
                <a16:creationId xmlns:a16="http://schemas.microsoft.com/office/drawing/2014/main" id="{23534DC5-6058-4FB3-B966-B8152C722F5B}"/>
              </a:ext>
            </a:extLst>
          </p:cNvPr>
          <p:cNvSpPr txBox="1"/>
          <p:nvPr/>
        </p:nvSpPr>
        <p:spPr>
          <a:xfrm>
            <a:off x="1977423" y="3810580"/>
            <a:ext cx="604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2.4 </a:t>
            </a:r>
          </a:p>
        </p:txBody>
      </p:sp>
      <p:sp>
        <p:nvSpPr>
          <p:cNvPr id="195" name="Textfeld 194">
            <a:extLst>
              <a:ext uri="{FF2B5EF4-FFF2-40B4-BE49-F238E27FC236}">
                <a16:creationId xmlns:a16="http://schemas.microsoft.com/office/drawing/2014/main" id="{E83D7E60-B360-4AC6-BD8C-D5E505F7C05C}"/>
              </a:ext>
            </a:extLst>
          </p:cNvPr>
          <p:cNvSpPr txBox="1"/>
          <p:nvPr/>
        </p:nvSpPr>
        <p:spPr>
          <a:xfrm>
            <a:off x="1970514" y="4586156"/>
            <a:ext cx="604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2.5</a:t>
            </a:r>
          </a:p>
        </p:txBody>
      </p:sp>
      <p:sp>
        <p:nvSpPr>
          <p:cNvPr id="196" name="Textfeld 195">
            <a:extLst>
              <a:ext uri="{FF2B5EF4-FFF2-40B4-BE49-F238E27FC236}">
                <a16:creationId xmlns:a16="http://schemas.microsoft.com/office/drawing/2014/main" id="{5D5B87EC-78EE-42A3-A903-592145DAC70A}"/>
              </a:ext>
            </a:extLst>
          </p:cNvPr>
          <p:cNvSpPr txBox="1"/>
          <p:nvPr/>
        </p:nvSpPr>
        <p:spPr>
          <a:xfrm>
            <a:off x="2437206" y="5314305"/>
            <a:ext cx="604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2.6 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DE2EC08-504D-42FF-8766-F9462065050B}"/>
              </a:ext>
            </a:extLst>
          </p:cNvPr>
          <p:cNvSpPr txBox="1"/>
          <p:nvPr/>
        </p:nvSpPr>
        <p:spPr>
          <a:xfrm>
            <a:off x="4491100" y="-310597"/>
            <a:ext cx="36477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b="1" dirty="0" err="1"/>
              <a:t>Projectstructureplan</a:t>
            </a:r>
            <a:r>
              <a:rPr lang="de-AT" sz="2400" b="1" dirty="0"/>
              <a:t> (PSP)</a:t>
            </a:r>
          </a:p>
          <a:p>
            <a:endParaRPr lang="de-AT" dirty="0"/>
          </a:p>
        </p:txBody>
      </p:sp>
      <p:grpSp>
        <p:nvGrpSpPr>
          <p:cNvPr id="197" name="Gruppieren 196">
            <a:extLst>
              <a:ext uri="{FF2B5EF4-FFF2-40B4-BE49-F238E27FC236}">
                <a16:creationId xmlns:a16="http://schemas.microsoft.com/office/drawing/2014/main" id="{4CDB629D-13CD-475C-A096-FF425DE09E52}"/>
              </a:ext>
            </a:extLst>
          </p:cNvPr>
          <p:cNvGrpSpPr/>
          <p:nvPr/>
        </p:nvGrpSpPr>
        <p:grpSpPr>
          <a:xfrm>
            <a:off x="3772572" y="1424734"/>
            <a:ext cx="1270129" cy="644606"/>
            <a:chOff x="1101012" y="1380932"/>
            <a:chExt cx="1651519" cy="886408"/>
          </a:xfrm>
        </p:grpSpPr>
        <p:sp>
          <p:nvSpPr>
            <p:cNvPr id="198" name="Rechteck 197">
              <a:extLst>
                <a:ext uri="{FF2B5EF4-FFF2-40B4-BE49-F238E27FC236}">
                  <a16:creationId xmlns:a16="http://schemas.microsoft.com/office/drawing/2014/main" id="{3A260568-74C1-469C-993C-EBF56407908A}"/>
                </a:ext>
              </a:extLst>
            </p:cNvPr>
            <p:cNvSpPr/>
            <p:nvPr/>
          </p:nvSpPr>
          <p:spPr>
            <a:xfrm>
              <a:off x="1101012" y="1380932"/>
              <a:ext cx="1651519" cy="8864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500" dirty="0" err="1">
                  <a:solidFill>
                    <a:schemeClr val="tx1"/>
                  </a:solidFill>
                </a:rPr>
                <a:t>Define</a:t>
              </a:r>
              <a:r>
                <a:rPr lang="de-AT" sz="1500" dirty="0">
                  <a:solidFill>
                    <a:schemeClr val="tx1"/>
                  </a:solidFill>
                </a:rPr>
                <a:t> </a:t>
              </a:r>
              <a:r>
                <a:rPr lang="de-AT" sz="1500" dirty="0" err="1">
                  <a:solidFill>
                    <a:schemeClr val="tx1"/>
                  </a:solidFill>
                </a:rPr>
                <a:t>database</a:t>
              </a:r>
              <a:r>
                <a:rPr lang="de-AT" sz="1500" dirty="0">
                  <a:solidFill>
                    <a:schemeClr val="tx1"/>
                  </a:solidFill>
                </a:rPr>
                <a:t>  &amp; </a:t>
              </a:r>
              <a:r>
                <a:rPr lang="de-AT" sz="1500" dirty="0" err="1">
                  <a:solidFill>
                    <a:schemeClr val="tx1"/>
                  </a:solidFill>
                </a:rPr>
                <a:t>tables</a:t>
              </a:r>
              <a:endParaRPr lang="de-AT" sz="1500" dirty="0">
                <a:solidFill>
                  <a:schemeClr val="tx1"/>
                </a:solidFill>
              </a:endParaRPr>
            </a:p>
          </p:txBody>
        </p:sp>
        <p:grpSp>
          <p:nvGrpSpPr>
            <p:cNvPr id="199" name="Gruppieren 198">
              <a:extLst>
                <a:ext uri="{FF2B5EF4-FFF2-40B4-BE49-F238E27FC236}">
                  <a16:creationId xmlns:a16="http://schemas.microsoft.com/office/drawing/2014/main" id="{A0036E47-F8AB-4B16-9D8B-ADDEF7A8E358}"/>
                </a:ext>
              </a:extLst>
            </p:cNvPr>
            <p:cNvGrpSpPr/>
            <p:nvPr/>
          </p:nvGrpSpPr>
          <p:grpSpPr>
            <a:xfrm>
              <a:off x="2379306" y="1380932"/>
              <a:ext cx="373224" cy="270586"/>
              <a:chOff x="2379306" y="1380932"/>
              <a:chExt cx="373224" cy="270586"/>
            </a:xfrm>
          </p:grpSpPr>
          <p:cxnSp>
            <p:nvCxnSpPr>
              <p:cNvPr id="203" name="Gerader Verbinder 202">
                <a:extLst>
                  <a:ext uri="{FF2B5EF4-FFF2-40B4-BE49-F238E27FC236}">
                    <a16:creationId xmlns:a16="http://schemas.microsoft.com/office/drawing/2014/main" id="{6EBF953E-6D4A-4F7C-A1BE-320B2D5C63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380932"/>
                <a:ext cx="0" cy="270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Gerader Verbinder 203">
                <a:extLst>
                  <a:ext uri="{FF2B5EF4-FFF2-40B4-BE49-F238E27FC236}">
                    <a16:creationId xmlns:a16="http://schemas.microsoft.com/office/drawing/2014/main" id="{8E8AAA0A-5568-401E-B49D-8276F4F2E5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651518"/>
                <a:ext cx="373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0" name="Gruppieren 199">
              <a:extLst>
                <a:ext uri="{FF2B5EF4-FFF2-40B4-BE49-F238E27FC236}">
                  <a16:creationId xmlns:a16="http://schemas.microsoft.com/office/drawing/2014/main" id="{80662BE2-E665-47CE-A1FD-4F90C064A0F4}"/>
                </a:ext>
              </a:extLst>
            </p:cNvPr>
            <p:cNvGrpSpPr/>
            <p:nvPr/>
          </p:nvGrpSpPr>
          <p:grpSpPr>
            <a:xfrm>
              <a:off x="1101012" y="1380932"/>
              <a:ext cx="373224" cy="270586"/>
              <a:chOff x="1101012" y="1380932"/>
              <a:chExt cx="373224" cy="270586"/>
            </a:xfrm>
          </p:grpSpPr>
          <p:cxnSp>
            <p:nvCxnSpPr>
              <p:cNvPr id="201" name="Gerader Verbinder 200">
                <a:extLst>
                  <a:ext uri="{FF2B5EF4-FFF2-40B4-BE49-F238E27FC236}">
                    <a16:creationId xmlns:a16="http://schemas.microsoft.com/office/drawing/2014/main" id="{B603D397-EE9E-47AD-BA7E-73597EFB85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4236" y="1380932"/>
                <a:ext cx="0" cy="270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Gerader Verbinder 201">
                <a:extLst>
                  <a:ext uri="{FF2B5EF4-FFF2-40B4-BE49-F238E27FC236}">
                    <a16:creationId xmlns:a16="http://schemas.microsoft.com/office/drawing/2014/main" id="{9922DA9D-E06F-42F1-A649-2007D61FAC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1012" y="1651518"/>
                <a:ext cx="373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5" name="Gruppieren 204">
            <a:extLst>
              <a:ext uri="{FF2B5EF4-FFF2-40B4-BE49-F238E27FC236}">
                <a16:creationId xmlns:a16="http://schemas.microsoft.com/office/drawing/2014/main" id="{B7024167-CB61-41F9-968F-D4577C864D61}"/>
              </a:ext>
            </a:extLst>
          </p:cNvPr>
          <p:cNvGrpSpPr/>
          <p:nvPr/>
        </p:nvGrpSpPr>
        <p:grpSpPr>
          <a:xfrm>
            <a:off x="3772572" y="2202029"/>
            <a:ext cx="1270129" cy="644606"/>
            <a:chOff x="1101012" y="1380932"/>
            <a:chExt cx="1651519" cy="886408"/>
          </a:xfrm>
        </p:grpSpPr>
        <p:sp>
          <p:nvSpPr>
            <p:cNvPr id="206" name="Rechteck 205">
              <a:extLst>
                <a:ext uri="{FF2B5EF4-FFF2-40B4-BE49-F238E27FC236}">
                  <a16:creationId xmlns:a16="http://schemas.microsoft.com/office/drawing/2014/main" id="{7D3BB87F-6C25-4293-9B61-508C2749290E}"/>
                </a:ext>
              </a:extLst>
            </p:cNvPr>
            <p:cNvSpPr/>
            <p:nvPr/>
          </p:nvSpPr>
          <p:spPr>
            <a:xfrm>
              <a:off x="1101012" y="1380932"/>
              <a:ext cx="1651519" cy="8864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500" dirty="0" err="1">
                  <a:solidFill>
                    <a:schemeClr val="tx1"/>
                  </a:solidFill>
                </a:rPr>
                <a:t>Define</a:t>
              </a:r>
              <a:r>
                <a:rPr lang="de-AT" sz="1500" dirty="0">
                  <a:solidFill>
                    <a:schemeClr val="tx1"/>
                  </a:solidFill>
                </a:rPr>
                <a:t> </a:t>
              </a:r>
              <a:r>
                <a:rPr lang="de-AT" sz="1500" dirty="0" err="1">
                  <a:solidFill>
                    <a:schemeClr val="tx1"/>
                  </a:solidFill>
                </a:rPr>
                <a:t>relations</a:t>
              </a:r>
              <a:endParaRPr lang="de-AT" sz="1500" dirty="0">
                <a:solidFill>
                  <a:schemeClr val="tx1"/>
                </a:solidFill>
              </a:endParaRPr>
            </a:p>
          </p:txBody>
        </p:sp>
        <p:grpSp>
          <p:nvGrpSpPr>
            <p:cNvPr id="207" name="Gruppieren 206">
              <a:extLst>
                <a:ext uri="{FF2B5EF4-FFF2-40B4-BE49-F238E27FC236}">
                  <a16:creationId xmlns:a16="http://schemas.microsoft.com/office/drawing/2014/main" id="{C6B1CF66-CEF1-45E8-A9CD-C875738D9969}"/>
                </a:ext>
              </a:extLst>
            </p:cNvPr>
            <p:cNvGrpSpPr/>
            <p:nvPr/>
          </p:nvGrpSpPr>
          <p:grpSpPr>
            <a:xfrm>
              <a:off x="2379306" y="1380932"/>
              <a:ext cx="373224" cy="270586"/>
              <a:chOff x="2379306" y="1380932"/>
              <a:chExt cx="373224" cy="270586"/>
            </a:xfrm>
          </p:grpSpPr>
          <p:cxnSp>
            <p:nvCxnSpPr>
              <p:cNvPr id="211" name="Gerader Verbinder 210">
                <a:extLst>
                  <a:ext uri="{FF2B5EF4-FFF2-40B4-BE49-F238E27FC236}">
                    <a16:creationId xmlns:a16="http://schemas.microsoft.com/office/drawing/2014/main" id="{3B296B2B-3F1F-45C5-AF2C-520E3B3BA5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380932"/>
                <a:ext cx="0" cy="270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Gerader Verbinder 211">
                <a:extLst>
                  <a:ext uri="{FF2B5EF4-FFF2-40B4-BE49-F238E27FC236}">
                    <a16:creationId xmlns:a16="http://schemas.microsoft.com/office/drawing/2014/main" id="{C7552FBC-96FE-4746-91FF-F5EC8BAD81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651518"/>
                <a:ext cx="373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8" name="Gruppieren 207">
              <a:extLst>
                <a:ext uri="{FF2B5EF4-FFF2-40B4-BE49-F238E27FC236}">
                  <a16:creationId xmlns:a16="http://schemas.microsoft.com/office/drawing/2014/main" id="{46E40D59-DBD8-44B7-B8AB-620B4F8109E0}"/>
                </a:ext>
              </a:extLst>
            </p:cNvPr>
            <p:cNvGrpSpPr/>
            <p:nvPr/>
          </p:nvGrpSpPr>
          <p:grpSpPr>
            <a:xfrm>
              <a:off x="1101012" y="1380932"/>
              <a:ext cx="373224" cy="270586"/>
              <a:chOff x="1101012" y="1380932"/>
              <a:chExt cx="373224" cy="270586"/>
            </a:xfrm>
          </p:grpSpPr>
          <p:cxnSp>
            <p:nvCxnSpPr>
              <p:cNvPr id="209" name="Gerader Verbinder 208">
                <a:extLst>
                  <a:ext uri="{FF2B5EF4-FFF2-40B4-BE49-F238E27FC236}">
                    <a16:creationId xmlns:a16="http://schemas.microsoft.com/office/drawing/2014/main" id="{33164172-4C10-463B-8869-4638CDCA14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4236" y="1380932"/>
                <a:ext cx="0" cy="270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Gerader Verbinder 209">
                <a:extLst>
                  <a:ext uri="{FF2B5EF4-FFF2-40B4-BE49-F238E27FC236}">
                    <a16:creationId xmlns:a16="http://schemas.microsoft.com/office/drawing/2014/main" id="{E766FEA0-133A-48A3-9E3F-4DEBF5A62E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1012" y="1651518"/>
                <a:ext cx="373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3" name="Gruppieren 212">
            <a:extLst>
              <a:ext uri="{FF2B5EF4-FFF2-40B4-BE49-F238E27FC236}">
                <a16:creationId xmlns:a16="http://schemas.microsoft.com/office/drawing/2014/main" id="{CE9148D5-51FF-44A1-B217-12BDCD3CAB3E}"/>
              </a:ext>
            </a:extLst>
          </p:cNvPr>
          <p:cNvGrpSpPr/>
          <p:nvPr/>
        </p:nvGrpSpPr>
        <p:grpSpPr>
          <a:xfrm>
            <a:off x="3771923" y="3019511"/>
            <a:ext cx="1270129" cy="644606"/>
            <a:chOff x="1101012" y="1380932"/>
            <a:chExt cx="1651519" cy="886408"/>
          </a:xfrm>
        </p:grpSpPr>
        <p:sp>
          <p:nvSpPr>
            <p:cNvPr id="214" name="Rechteck 213">
              <a:extLst>
                <a:ext uri="{FF2B5EF4-FFF2-40B4-BE49-F238E27FC236}">
                  <a16:creationId xmlns:a16="http://schemas.microsoft.com/office/drawing/2014/main" id="{1B8A1A92-FA8A-4ADC-8B14-DAA22CE0421E}"/>
                </a:ext>
              </a:extLst>
            </p:cNvPr>
            <p:cNvSpPr/>
            <p:nvPr/>
          </p:nvSpPr>
          <p:spPr>
            <a:xfrm>
              <a:off x="1101012" y="1380932"/>
              <a:ext cx="1651519" cy="8864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500" dirty="0" err="1">
                  <a:solidFill>
                    <a:schemeClr val="tx1"/>
                  </a:solidFill>
                </a:rPr>
                <a:t>Define</a:t>
              </a:r>
              <a:r>
                <a:rPr lang="de-AT" sz="1500" dirty="0">
                  <a:solidFill>
                    <a:schemeClr val="tx1"/>
                  </a:solidFill>
                </a:rPr>
                <a:t> API</a:t>
              </a:r>
            </a:p>
          </p:txBody>
        </p:sp>
        <p:grpSp>
          <p:nvGrpSpPr>
            <p:cNvPr id="215" name="Gruppieren 214">
              <a:extLst>
                <a:ext uri="{FF2B5EF4-FFF2-40B4-BE49-F238E27FC236}">
                  <a16:creationId xmlns:a16="http://schemas.microsoft.com/office/drawing/2014/main" id="{4C7B8D7D-F572-43C1-9180-5E2BCA384822}"/>
                </a:ext>
              </a:extLst>
            </p:cNvPr>
            <p:cNvGrpSpPr/>
            <p:nvPr/>
          </p:nvGrpSpPr>
          <p:grpSpPr>
            <a:xfrm>
              <a:off x="2379306" y="1380932"/>
              <a:ext cx="373224" cy="270586"/>
              <a:chOff x="2379306" y="1380932"/>
              <a:chExt cx="373224" cy="270586"/>
            </a:xfrm>
          </p:grpSpPr>
          <p:cxnSp>
            <p:nvCxnSpPr>
              <p:cNvPr id="219" name="Gerader Verbinder 218">
                <a:extLst>
                  <a:ext uri="{FF2B5EF4-FFF2-40B4-BE49-F238E27FC236}">
                    <a16:creationId xmlns:a16="http://schemas.microsoft.com/office/drawing/2014/main" id="{31D57048-4130-4EA0-A1EC-CDC5D3ABB5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380932"/>
                <a:ext cx="0" cy="270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Gerader Verbinder 219">
                <a:extLst>
                  <a:ext uri="{FF2B5EF4-FFF2-40B4-BE49-F238E27FC236}">
                    <a16:creationId xmlns:a16="http://schemas.microsoft.com/office/drawing/2014/main" id="{9F65DC91-5C35-4379-BD27-442DB2E60D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651518"/>
                <a:ext cx="373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6" name="Gruppieren 215">
              <a:extLst>
                <a:ext uri="{FF2B5EF4-FFF2-40B4-BE49-F238E27FC236}">
                  <a16:creationId xmlns:a16="http://schemas.microsoft.com/office/drawing/2014/main" id="{2E83C7A2-44AE-4F5D-863A-E6BD600A0DEB}"/>
                </a:ext>
              </a:extLst>
            </p:cNvPr>
            <p:cNvGrpSpPr/>
            <p:nvPr/>
          </p:nvGrpSpPr>
          <p:grpSpPr>
            <a:xfrm>
              <a:off x="1101012" y="1380932"/>
              <a:ext cx="373224" cy="270586"/>
              <a:chOff x="1101012" y="1380932"/>
              <a:chExt cx="373224" cy="270586"/>
            </a:xfrm>
          </p:grpSpPr>
          <p:cxnSp>
            <p:nvCxnSpPr>
              <p:cNvPr id="217" name="Gerader Verbinder 216">
                <a:extLst>
                  <a:ext uri="{FF2B5EF4-FFF2-40B4-BE49-F238E27FC236}">
                    <a16:creationId xmlns:a16="http://schemas.microsoft.com/office/drawing/2014/main" id="{D1EF9D84-DE42-460F-98F2-46C9D179DE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4236" y="1380932"/>
                <a:ext cx="0" cy="270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Gerader Verbinder 217">
                <a:extLst>
                  <a:ext uri="{FF2B5EF4-FFF2-40B4-BE49-F238E27FC236}">
                    <a16:creationId xmlns:a16="http://schemas.microsoft.com/office/drawing/2014/main" id="{69FFC408-DAAB-4DCE-A75D-CA015B6F19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1012" y="1651518"/>
                <a:ext cx="373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1" name="Gruppieren 220">
            <a:extLst>
              <a:ext uri="{FF2B5EF4-FFF2-40B4-BE49-F238E27FC236}">
                <a16:creationId xmlns:a16="http://schemas.microsoft.com/office/drawing/2014/main" id="{271813CF-989D-4B2C-B195-7CCC26134A13}"/>
              </a:ext>
            </a:extLst>
          </p:cNvPr>
          <p:cNvGrpSpPr/>
          <p:nvPr/>
        </p:nvGrpSpPr>
        <p:grpSpPr>
          <a:xfrm>
            <a:off x="3771923" y="3842526"/>
            <a:ext cx="1270129" cy="644606"/>
            <a:chOff x="1101012" y="1380932"/>
            <a:chExt cx="1651519" cy="886408"/>
          </a:xfrm>
        </p:grpSpPr>
        <p:sp>
          <p:nvSpPr>
            <p:cNvPr id="222" name="Rechteck 221">
              <a:extLst>
                <a:ext uri="{FF2B5EF4-FFF2-40B4-BE49-F238E27FC236}">
                  <a16:creationId xmlns:a16="http://schemas.microsoft.com/office/drawing/2014/main" id="{0196658E-5BB3-4F47-A687-57D3E95D0044}"/>
                </a:ext>
              </a:extLst>
            </p:cNvPr>
            <p:cNvSpPr/>
            <p:nvPr/>
          </p:nvSpPr>
          <p:spPr>
            <a:xfrm>
              <a:off x="1101012" y="1380932"/>
              <a:ext cx="1651519" cy="8864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500" dirty="0" err="1">
                  <a:solidFill>
                    <a:schemeClr val="tx1"/>
                  </a:solidFill>
                </a:rPr>
                <a:t>Define</a:t>
              </a:r>
              <a:r>
                <a:rPr lang="de-AT" sz="1500" dirty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de-AT" sz="1500" dirty="0" err="1">
                  <a:solidFill>
                    <a:schemeClr val="tx1"/>
                  </a:solidFill>
                </a:rPr>
                <a:t>server</a:t>
              </a:r>
              <a:r>
                <a:rPr lang="de-AT" sz="1500" dirty="0">
                  <a:solidFill>
                    <a:schemeClr val="tx1"/>
                  </a:solidFill>
                </a:rPr>
                <a:t> </a:t>
              </a:r>
              <a:r>
                <a:rPr lang="de-AT" sz="1500" dirty="0" err="1">
                  <a:solidFill>
                    <a:schemeClr val="tx1"/>
                  </a:solidFill>
                </a:rPr>
                <a:t>config</a:t>
              </a:r>
              <a:endParaRPr lang="de-AT" sz="1500" dirty="0">
                <a:solidFill>
                  <a:schemeClr val="tx1"/>
                </a:solidFill>
              </a:endParaRPr>
            </a:p>
          </p:txBody>
        </p:sp>
        <p:grpSp>
          <p:nvGrpSpPr>
            <p:cNvPr id="223" name="Gruppieren 222">
              <a:extLst>
                <a:ext uri="{FF2B5EF4-FFF2-40B4-BE49-F238E27FC236}">
                  <a16:creationId xmlns:a16="http://schemas.microsoft.com/office/drawing/2014/main" id="{1F460CB4-BB89-460F-BB4C-AB4F102D998B}"/>
                </a:ext>
              </a:extLst>
            </p:cNvPr>
            <p:cNvGrpSpPr/>
            <p:nvPr/>
          </p:nvGrpSpPr>
          <p:grpSpPr>
            <a:xfrm>
              <a:off x="2379306" y="1380932"/>
              <a:ext cx="373224" cy="270586"/>
              <a:chOff x="2379306" y="1380932"/>
              <a:chExt cx="373224" cy="270586"/>
            </a:xfrm>
          </p:grpSpPr>
          <p:cxnSp>
            <p:nvCxnSpPr>
              <p:cNvPr id="227" name="Gerader Verbinder 226">
                <a:extLst>
                  <a:ext uri="{FF2B5EF4-FFF2-40B4-BE49-F238E27FC236}">
                    <a16:creationId xmlns:a16="http://schemas.microsoft.com/office/drawing/2014/main" id="{BBEC1460-86A5-4D94-BEAD-322302B7C5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380932"/>
                <a:ext cx="0" cy="270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Gerader Verbinder 227">
                <a:extLst>
                  <a:ext uri="{FF2B5EF4-FFF2-40B4-BE49-F238E27FC236}">
                    <a16:creationId xmlns:a16="http://schemas.microsoft.com/office/drawing/2014/main" id="{D670966E-720B-4944-951E-E1197B59B3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651518"/>
                <a:ext cx="373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4" name="Gruppieren 223">
              <a:extLst>
                <a:ext uri="{FF2B5EF4-FFF2-40B4-BE49-F238E27FC236}">
                  <a16:creationId xmlns:a16="http://schemas.microsoft.com/office/drawing/2014/main" id="{6C332F38-5378-4468-A06D-EB4DD0C1167B}"/>
                </a:ext>
              </a:extLst>
            </p:cNvPr>
            <p:cNvGrpSpPr/>
            <p:nvPr/>
          </p:nvGrpSpPr>
          <p:grpSpPr>
            <a:xfrm>
              <a:off x="1101012" y="1380932"/>
              <a:ext cx="373224" cy="270586"/>
              <a:chOff x="1101012" y="1380932"/>
              <a:chExt cx="373224" cy="270586"/>
            </a:xfrm>
          </p:grpSpPr>
          <p:cxnSp>
            <p:nvCxnSpPr>
              <p:cNvPr id="225" name="Gerader Verbinder 224">
                <a:extLst>
                  <a:ext uri="{FF2B5EF4-FFF2-40B4-BE49-F238E27FC236}">
                    <a16:creationId xmlns:a16="http://schemas.microsoft.com/office/drawing/2014/main" id="{A685F352-1E78-476F-8C62-346BA89164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4236" y="1380932"/>
                <a:ext cx="0" cy="270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Gerader Verbinder 225">
                <a:extLst>
                  <a:ext uri="{FF2B5EF4-FFF2-40B4-BE49-F238E27FC236}">
                    <a16:creationId xmlns:a16="http://schemas.microsoft.com/office/drawing/2014/main" id="{22BC9B94-505E-4710-8C21-81A1A4611C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1012" y="1651518"/>
                <a:ext cx="373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9" name="Gruppieren 228">
            <a:extLst>
              <a:ext uri="{FF2B5EF4-FFF2-40B4-BE49-F238E27FC236}">
                <a16:creationId xmlns:a16="http://schemas.microsoft.com/office/drawing/2014/main" id="{C6364DEA-B16D-4D64-908E-CC6E3E6BC02A}"/>
              </a:ext>
            </a:extLst>
          </p:cNvPr>
          <p:cNvGrpSpPr/>
          <p:nvPr/>
        </p:nvGrpSpPr>
        <p:grpSpPr>
          <a:xfrm>
            <a:off x="3775984" y="4638804"/>
            <a:ext cx="1270129" cy="644606"/>
            <a:chOff x="1101012" y="1380932"/>
            <a:chExt cx="1651519" cy="886408"/>
          </a:xfrm>
        </p:grpSpPr>
        <p:sp>
          <p:nvSpPr>
            <p:cNvPr id="230" name="Rechteck 229">
              <a:extLst>
                <a:ext uri="{FF2B5EF4-FFF2-40B4-BE49-F238E27FC236}">
                  <a16:creationId xmlns:a16="http://schemas.microsoft.com/office/drawing/2014/main" id="{6135A554-45E4-438B-B35A-8F72C35F3ED1}"/>
                </a:ext>
              </a:extLst>
            </p:cNvPr>
            <p:cNvSpPr/>
            <p:nvPr/>
          </p:nvSpPr>
          <p:spPr>
            <a:xfrm>
              <a:off x="1101012" y="1380932"/>
              <a:ext cx="1651519" cy="8864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500" dirty="0" err="1">
                  <a:solidFill>
                    <a:schemeClr val="tx1"/>
                  </a:solidFill>
                </a:rPr>
                <a:t>Define</a:t>
              </a:r>
              <a:r>
                <a:rPr lang="de-AT" sz="1500" dirty="0">
                  <a:solidFill>
                    <a:schemeClr val="tx1"/>
                  </a:solidFill>
                </a:rPr>
                <a:t> </a:t>
              </a:r>
              <a:r>
                <a:rPr lang="de-AT" sz="1500" dirty="0" err="1">
                  <a:solidFill>
                    <a:schemeClr val="tx1"/>
                  </a:solidFill>
                </a:rPr>
                <a:t>testcases</a:t>
              </a:r>
              <a:endParaRPr lang="de-AT" sz="1500" dirty="0">
                <a:solidFill>
                  <a:schemeClr val="tx1"/>
                </a:solidFill>
              </a:endParaRPr>
            </a:p>
          </p:txBody>
        </p:sp>
        <p:grpSp>
          <p:nvGrpSpPr>
            <p:cNvPr id="231" name="Gruppieren 230">
              <a:extLst>
                <a:ext uri="{FF2B5EF4-FFF2-40B4-BE49-F238E27FC236}">
                  <a16:creationId xmlns:a16="http://schemas.microsoft.com/office/drawing/2014/main" id="{7846AFA1-BEF6-4831-9C39-CCD407BC429A}"/>
                </a:ext>
              </a:extLst>
            </p:cNvPr>
            <p:cNvGrpSpPr/>
            <p:nvPr/>
          </p:nvGrpSpPr>
          <p:grpSpPr>
            <a:xfrm>
              <a:off x="2379306" y="1380932"/>
              <a:ext cx="373224" cy="270586"/>
              <a:chOff x="2379306" y="1380932"/>
              <a:chExt cx="373224" cy="270586"/>
            </a:xfrm>
          </p:grpSpPr>
          <p:cxnSp>
            <p:nvCxnSpPr>
              <p:cNvPr id="235" name="Gerader Verbinder 234">
                <a:extLst>
                  <a:ext uri="{FF2B5EF4-FFF2-40B4-BE49-F238E27FC236}">
                    <a16:creationId xmlns:a16="http://schemas.microsoft.com/office/drawing/2014/main" id="{A4BC3B45-709B-4A9F-B47A-93C3F66E3E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380932"/>
                <a:ext cx="0" cy="270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Gerader Verbinder 235">
                <a:extLst>
                  <a:ext uri="{FF2B5EF4-FFF2-40B4-BE49-F238E27FC236}">
                    <a16:creationId xmlns:a16="http://schemas.microsoft.com/office/drawing/2014/main" id="{D05B43FA-3CD5-4BBE-924C-F865D635A1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651518"/>
                <a:ext cx="373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2" name="Gruppieren 231">
              <a:extLst>
                <a:ext uri="{FF2B5EF4-FFF2-40B4-BE49-F238E27FC236}">
                  <a16:creationId xmlns:a16="http://schemas.microsoft.com/office/drawing/2014/main" id="{EEFC9B3F-A8AC-4C18-9C7C-027140C795BC}"/>
                </a:ext>
              </a:extLst>
            </p:cNvPr>
            <p:cNvGrpSpPr/>
            <p:nvPr/>
          </p:nvGrpSpPr>
          <p:grpSpPr>
            <a:xfrm>
              <a:off x="1101012" y="1380932"/>
              <a:ext cx="373224" cy="270586"/>
              <a:chOff x="1101012" y="1380932"/>
              <a:chExt cx="373224" cy="270586"/>
            </a:xfrm>
          </p:grpSpPr>
          <p:cxnSp>
            <p:nvCxnSpPr>
              <p:cNvPr id="233" name="Gerader Verbinder 232">
                <a:extLst>
                  <a:ext uri="{FF2B5EF4-FFF2-40B4-BE49-F238E27FC236}">
                    <a16:creationId xmlns:a16="http://schemas.microsoft.com/office/drawing/2014/main" id="{04484FAF-4AF6-4DC3-A1EE-B67F0563B6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4236" y="1380932"/>
                <a:ext cx="0" cy="270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Gerader Verbinder 233">
                <a:extLst>
                  <a:ext uri="{FF2B5EF4-FFF2-40B4-BE49-F238E27FC236}">
                    <a16:creationId xmlns:a16="http://schemas.microsoft.com/office/drawing/2014/main" id="{88BB9A20-1187-43C3-9E74-BE812B2C0F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1012" y="1651518"/>
                <a:ext cx="373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7" name="Textfeld 236">
            <a:extLst>
              <a:ext uri="{FF2B5EF4-FFF2-40B4-BE49-F238E27FC236}">
                <a16:creationId xmlns:a16="http://schemas.microsoft.com/office/drawing/2014/main" id="{3BE17701-3A4B-43E5-91A8-C37D62B9B770}"/>
              </a:ext>
            </a:extLst>
          </p:cNvPr>
          <p:cNvSpPr txBox="1"/>
          <p:nvPr/>
        </p:nvSpPr>
        <p:spPr>
          <a:xfrm>
            <a:off x="3721755" y="1372978"/>
            <a:ext cx="604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3.1 </a:t>
            </a:r>
          </a:p>
        </p:txBody>
      </p:sp>
      <p:sp>
        <p:nvSpPr>
          <p:cNvPr id="238" name="Textfeld 237">
            <a:extLst>
              <a:ext uri="{FF2B5EF4-FFF2-40B4-BE49-F238E27FC236}">
                <a16:creationId xmlns:a16="http://schemas.microsoft.com/office/drawing/2014/main" id="{61651BCD-9BA4-499D-9550-B37563266818}"/>
              </a:ext>
            </a:extLst>
          </p:cNvPr>
          <p:cNvSpPr txBox="1"/>
          <p:nvPr/>
        </p:nvSpPr>
        <p:spPr>
          <a:xfrm>
            <a:off x="3722296" y="2156335"/>
            <a:ext cx="604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3.2 </a:t>
            </a:r>
          </a:p>
        </p:txBody>
      </p:sp>
      <p:sp>
        <p:nvSpPr>
          <p:cNvPr id="239" name="Textfeld 238">
            <a:extLst>
              <a:ext uri="{FF2B5EF4-FFF2-40B4-BE49-F238E27FC236}">
                <a16:creationId xmlns:a16="http://schemas.microsoft.com/office/drawing/2014/main" id="{832F3BD7-087A-4D18-BA56-BC06543F221D}"/>
              </a:ext>
            </a:extLst>
          </p:cNvPr>
          <p:cNvSpPr txBox="1"/>
          <p:nvPr/>
        </p:nvSpPr>
        <p:spPr>
          <a:xfrm>
            <a:off x="3716027" y="2963073"/>
            <a:ext cx="604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3.3 </a:t>
            </a:r>
          </a:p>
        </p:txBody>
      </p:sp>
      <p:sp>
        <p:nvSpPr>
          <p:cNvPr id="240" name="Textfeld 239">
            <a:extLst>
              <a:ext uri="{FF2B5EF4-FFF2-40B4-BE49-F238E27FC236}">
                <a16:creationId xmlns:a16="http://schemas.microsoft.com/office/drawing/2014/main" id="{E936B428-B813-4486-8B0A-1D2C3677ECFF}"/>
              </a:ext>
            </a:extLst>
          </p:cNvPr>
          <p:cNvSpPr txBox="1"/>
          <p:nvPr/>
        </p:nvSpPr>
        <p:spPr>
          <a:xfrm>
            <a:off x="3716027" y="3785524"/>
            <a:ext cx="604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3.4 </a:t>
            </a:r>
          </a:p>
        </p:txBody>
      </p:sp>
      <p:sp>
        <p:nvSpPr>
          <p:cNvPr id="241" name="Textfeld 240">
            <a:extLst>
              <a:ext uri="{FF2B5EF4-FFF2-40B4-BE49-F238E27FC236}">
                <a16:creationId xmlns:a16="http://schemas.microsoft.com/office/drawing/2014/main" id="{D8596326-97C7-4A08-9564-B2A9E0945BB3}"/>
              </a:ext>
            </a:extLst>
          </p:cNvPr>
          <p:cNvSpPr txBox="1"/>
          <p:nvPr/>
        </p:nvSpPr>
        <p:spPr>
          <a:xfrm>
            <a:off x="3724228" y="4579722"/>
            <a:ext cx="604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3.5 </a:t>
            </a:r>
          </a:p>
        </p:txBody>
      </p:sp>
      <p:cxnSp>
        <p:nvCxnSpPr>
          <p:cNvPr id="242" name="Gerader Verbinder 241">
            <a:extLst>
              <a:ext uri="{FF2B5EF4-FFF2-40B4-BE49-F238E27FC236}">
                <a16:creationId xmlns:a16="http://schemas.microsoft.com/office/drawing/2014/main" id="{7D374C99-B992-44C8-9F0E-D04FE631B51A}"/>
              </a:ext>
            </a:extLst>
          </p:cNvPr>
          <p:cNvCxnSpPr>
            <a:cxnSpLocks/>
            <a:stCxn id="198" idx="2"/>
            <a:endCxn id="206" idx="0"/>
          </p:cNvCxnSpPr>
          <p:nvPr/>
        </p:nvCxnSpPr>
        <p:spPr>
          <a:xfrm>
            <a:off x="4407637" y="2069340"/>
            <a:ext cx="0" cy="132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Gerader Verbinder 242">
            <a:extLst>
              <a:ext uri="{FF2B5EF4-FFF2-40B4-BE49-F238E27FC236}">
                <a16:creationId xmlns:a16="http://schemas.microsoft.com/office/drawing/2014/main" id="{34A72D4E-D03B-4669-A12F-6C5F4CFABA74}"/>
              </a:ext>
            </a:extLst>
          </p:cNvPr>
          <p:cNvCxnSpPr>
            <a:cxnSpLocks/>
            <a:stCxn id="206" idx="2"/>
            <a:endCxn id="214" idx="0"/>
          </p:cNvCxnSpPr>
          <p:nvPr/>
        </p:nvCxnSpPr>
        <p:spPr>
          <a:xfrm flipH="1">
            <a:off x="4406988" y="2846635"/>
            <a:ext cx="649" cy="1728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Gerader Verbinder 243">
            <a:extLst>
              <a:ext uri="{FF2B5EF4-FFF2-40B4-BE49-F238E27FC236}">
                <a16:creationId xmlns:a16="http://schemas.microsoft.com/office/drawing/2014/main" id="{91061095-DED1-4A1B-94FD-B8AE1301043A}"/>
              </a:ext>
            </a:extLst>
          </p:cNvPr>
          <p:cNvCxnSpPr>
            <a:cxnSpLocks/>
            <a:stCxn id="214" idx="2"/>
            <a:endCxn id="222" idx="0"/>
          </p:cNvCxnSpPr>
          <p:nvPr/>
        </p:nvCxnSpPr>
        <p:spPr>
          <a:xfrm>
            <a:off x="4406988" y="3664117"/>
            <a:ext cx="0" cy="178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Gerader Verbinder 244">
            <a:extLst>
              <a:ext uri="{FF2B5EF4-FFF2-40B4-BE49-F238E27FC236}">
                <a16:creationId xmlns:a16="http://schemas.microsoft.com/office/drawing/2014/main" id="{8CA6947F-936A-40F1-B4D3-D9617B6AFFE6}"/>
              </a:ext>
            </a:extLst>
          </p:cNvPr>
          <p:cNvCxnSpPr>
            <a:cxnSpLocks/>
            <a:stCxn id="230" idx="0"/>
            <a:endCxn id="222" idx="2"/>
          </p:cNvCxnSpPr>
          <p:nvPr/>
        </p:nvCxnSpPr>
        <p:spPr>
          <a:xfrm flipH="1" flipV="1">
            <a:off x="4406988" y="4487132"/>
            <a:ext cx="4061" cy="1516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7" name="Gruppieren 246">
            <a:extLst>
              <a:ext uri="{FF2B5EF4-FFF2-40B4-BE49-F238E27FC236}">
                <a16:creationId xmlns:a16="http://schemas.microsoft.com/office/drawing/2014/main" id="{BE36579C-787F-4972-9A02-2CC88FF9CE74}"/>
              </a:ext>
            </a:extLst>
          </p:cNvPr>
          <p:cNvGrpSpPr/>
          <p:nvPr/>
        </p:nvGrpSpPr>
        <p:grpSpPr>
          <a:xfrm>
            <a:off x="3797850" y="5292311"/>
            <a:ext cx="1270129" cy="1001222"/>
            <a:chOff x="1205964" y="4197836"/>
            <a:chExt cx="1270129" cy="1001222"/>
          </a:xfrm>
        </p:grpSpPr>
        <p:grpSp>
          <p:nvGrpSpPr>
            <p:cNvPr id="248" name="Gruppieren 247">
              <a:extLst>
                <a:ext uri="{FF2B5EF4-FFF2-40B4-BE49-F238E27FC236}">
                  <a16:creationId xmlns:a16="http://schemas.microsoft.com/office/drawing/2014/main" id="{A370B553-FE3E-42FE-A905-0D43199229C5}"/>
                </a:ext>
              </a:extLst>
            </p:cNvPr>
            <p:cNvGrpSpPr/>
            <p:nvPr/>
          </p:nvGrpSpPr>
          <p:grpSpPr>
            <a:xfrm>
              <a:off x="1279845" y="4197836"/>
              <a:ext cx="1107238" cy="1001222"/>
              <a:chOff x="1279845" y="4197836"/>
              <a:chExt cx="1107238" cy="1001222"/>
            </a:xfrm>
          </p:grpSpPr>
          <p:sp>
            <p:nvSpPr>
              <p:cNvPr id="250" name="Raute 249">
                <a:extLst>
                  <a:ext uri="{FF2B5EF4-FFF2-40B4-BE49-F238E27FC236}">
                    <a16:creationId xmlns:a16="http://schemas.microsoft.com/office/drawing/2014/main" id="{D9413C45-F529-42CE-953E-CAF439CAA7C0}"/>
                  </a:ext>
                </a:extLst>
              </p:cNvPr>
              <p:cNvSpPr/>
              <p:nvPr/>
            </p:nvSpPr>
            <p:spPr>
              <a:xfrm>
                <a:off x="1279845" y="4197836"/>
                <a:ext cx="1107238" cy="1001222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51" name="Gerader Verbinder 250">
                <a:extLst>
                  <a:ext uri="{FF2B5EF4-FFF2-40B4-BE49-F238E27FC236}">
                    <a16:creationId xmlns:a16="http://schemas.microsoft.com/office/drawing/2014/main" id="{CBDE51E5-586D-40E8-9B1F-7A833EE61C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2340" y="4453269"/>
                <a:ext cx="58224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9" name="Textfeld 248">
              <a:extLst>
                <a:ext uri="{FF2B5EF4-FFF2-40B4-BE49-F238E27FC236}">
                  <a16:creationId xmlns:a16="http://schemas.microsoft.com/office/drawing/2014/main" id="{7E1F5B51-BC78-4536-ADB8-E3400E8FC3EC}"/>
                </a:ext>
              </a:extLst>
            </p:cNvPr>
            <p:cNvSpPr txBox="1"/>
            <p:nvPr/>
          </p:nvSpPr>
          <p:spPr>
            <a:xfrm>
              <a:off x="1205964" y="4399929"/>
              <a:ext cx="12701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Technical </a:t>
              </a:r>
            </a:p>
            <a:p>
              <a:pPr algn="ctr"/>
              <a:r>
                <a:rPr lang="de-AT" sz="1200" dirty="0" err="1"/>
                <a:t>Planning</a:t>
              </a:r>
              <a:endParaRPr lang="de-AT" sz="1200" dirty="0"/>
            </a:p>
            <a:p>
              <a:pPr algn="ctr"/>
              <a:r>
                <a:rPr lang="de-AT" sz="1200" dirty="0" err="1"/>
                <a:t>finished</a:t>
              </a:r>
              <a:endParaRPr lang="de-AT" sz="1200" dirty="0"/>
            </a:p>
          </p:txBody>
        </p:sp>
      </p:grpSp>
      <p:sp>
        <p:nvSpPr>
          <p:cNvPr id="252" name="Textfeld 251">
            <a:extLst>
              <a:ext uri="{FF2B5EF4-FFF2-40B4-BE49-F238E27FC236}">
                <a16:creationId xmlns:a16="http://schemas.microsoft.com/office/drawing/2014/main" id="{78E54E38-BB9B-4047-9C87-297C17550E46}"/>
              </a:ext>
            </a:extLst>
          </p:cNvPr>
          <p:cNvSpPr txBox="1"/>
          <p:nvPr/>
        </p:nvSpPr>
        <p:spPr>
          <a:xfrm>
            <a:off x="4217435" y="5312449"/>
            <a:ext cx="604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3.6 </a:t>
            </a:r>
          </a:p>
        </p:txBody>
      </p:sp>
      <p:cxnSp>
        <p:nvCxnSpPr>
          <p:cNvPr id="253" name="Gerader Verbinder 252">
            <a:extLst>
              <a:ext uri="{FF2B5EF4-FFF2-40B4-BE49-F238E27FC236}">
                <a16:creationId xmlns:a16="http://schemas.microsoft.com/office/drawing/2014/main" id="{F7AE44E5-8633-4CB4-99DD-423F05A4EB0B}"/>
              </a:ext>
            </a:extLst>
          </p:cNvPr>
          <p:cNvCxnSpPr>
            <a:cxnSpLocks/>
            <a:stCxn id="141" idx="2"/>
            <a:endCxn id="198" idx="0"/>
          </p:cNvCxnSpPr>
          <p:nvPr/>
        </p:nvCxnSpPr>
        <p:spPr>
          <a:xfrm>
            <a:off x="4403248" y="1164203"/>
            <a:ext cx="4389" cy="2605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6" name="Gruppieren 245">
            <a:extLst>
              <a:ext uri="{FF2B5EF4-FFF2-40B4-BE49-F238E27FC236}">
                <a16:creationId xmlns:a16="http://schemas.microsoft.com/office/drawing/2014/main" id="{FCF6092E-2EA1-47A5-940C-E5C1E1AD6871}"/>
              </a:ext>
            </a:extLst>
          </p:cNvPr>
          <p:cNvGrpSpPr/>
          <p:nvPr/>
        </p:nvGrpSpPr>
        <p:grpSpPr>
          <a:xfrm>
            <a:off x="5488201" y="1394350"/>
            <a:ext cx="1270129" cy="644606"/>
            <a:chOff x="1101012" y="1380932"/>
            <a:chExt cx="1651519" cy="886408"/>
          </a:xfrm>
        </p:grpSpPr>
        <p:sp>
          <p:nvSpPr>
            <p:cNvPr id="254" name="Rechteck 253">
              <a:extLst>
                <a:ext uri="{FF2B5EF4-FFF2-40B4-BE49-F238E27FC236}">
                  <a16:creationId xmlns:a16="http://schemas.microsoft.com/office/drawing/2014/main" id="{542FF543-D8AF-4A2E-BC25-A941D88A06E5}"/>
                </a:ext>
              </a:extLst>
            </p:cNvPr>
            <p:cNvSpPr/>
            <p:nvPr/>
          </p:nvSpPr>
          <p:spPr>
            <a:xfrm>
              <a:off x="1101012" y="1380932"/>
              <a:ext cx="1651519" cy="8864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500" dirty="0">
                  <a:solidFill>
                    <a:schemeClr val="tx1"/>
                  </a:solidFill>
                </a:rPr>
                <a:t>Create </a:t>
              </a:r>
              <a:r>
                <a:rPr lang="de-AT" sz="1500" dirty="0" err="1">
                  <a:solidFill>
                    <a:schemeClr val="tx1"/>
                  </a:solidFill>
                </a:rPr>
                <a:t>database</a:t>
              </a:r>
              <a:r>
                <a:rPr lang="de-AT" sz="1500" dirty="0">
                  <a:solidFill>
                    <a:schemeClr val="tx1"/>
                  </a:solidFill>
                </a:rPr>
                <a:t>  &amp; </a:t>
              </a:r>
              <a:r>
                <a:rPr lang="de-AT" sz="1500" dirty="0" err="1">
                  <a:solidFill>
                    <a:schemeClr val="tx1"/>
                  </a:solidFill>
                </a:rPr>
                <a:t>tables</a:t>
              </a:r>
              <a:endParaRPr lang="de-AT" sz="1500" dirty="0">
                <a:solidFill>
                  <a:schemeClr val="tx1"/>
                </a:solidFill>
              </a:endParaRPr>
            </a:p>
          </p:txBody>
        </p:sp>
        <p:grpSp>
          <p:nvGrpSpPr>
            <p:cNvPr id="255" name="Gruppieren 254">
              <a:extLst>
                <a:ext uri="{FF2B5EF4-FFF2-40B4-BE49-F238E27FC236}">
                  <a16:creationId xmlns:a16="http://schemas.microsoft.com/office/drawing/2014/main" id="{5E327B9E-AAA0-416D-A792-B6A84DBEA141}"/>
                </a:ext>
              </a:extLst>
            </p:cNvPr>
            <p:cNvGrpSpPr/>
            <p:nvPr/>
          </p:nvGrpSpPr>
          <p:grpSpPr>
            <a:xfrm>
              <a:off x="2379306" y="1380932"/>
              <a:ext cx="373224" cy="270586"/>
              <a:chOff x="2379306" y="1380932"/>
              <a:chExt cx="373224" cy="270586"/>
            </a:xfrm>
          </p:grpSpPr>
          <p:cxnSp>
            <p:nvCxnSpPr>
              <p:cNvPr id="259" name="Gerader Verbinder 258">
                <a:extLst>
                  <a:ext uri="{FF2B5EF4-FFF2-40B4-BE49-F238E27FC236}">
                    <a16:creationId xmlns:a16="http://schemas.microsoft.com/office/drawing/2014/main" id="{9E9EB466-C3DF-4B1C-9658-419D8A13E0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380932"/>
                <a:ext cx="0" cy="270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Gerader Verbinder 259">
                <a:extLst>
                  <a:ext uri="{FF2B5EF4-FFF2-40B4-BE49-F238E27FC236}">
                    <a16:creationId xmlns:a16="http://schemas.microsoft.com/office/drawing/2014/main" id="{7898D610-AABB-412C-9A71-22290D5DB5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651518"/>
                <a:ext cx="373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6" name="Gruppieren 255">
              <a:extLst>
                <a:ext uri="{FF2B5EF4-FFF2-40B4-BE49-F238E27FC236}">
                  <a16:creationId xmlns:a16="http://schemas.microsoft.com/office/drawing/2014/main" id="{AD133FEE-EC6F-47CF-BDED-ACA7DA5D7503}"/>
                </a:ext>
              </a:extLst>
            </p:cNvPr>
            <p:cNvGrpSpPr/>
            <p:nvPr/>
          </p:nvGrpSpPr>
          <p:grpSpPr>
            <a:xfrm>
              <a:off x="1101012" y="1380932"/>
              <a:ext cx="373224" cy="270586"/>
              <a:chOff x="1101012" y="1380932"/>
              <a:chExt cx="373224" cy="270586"/>
            </a:xfrm>
          </p:grpSpPr>
          <p:cxnSp>
            <p:nvCxnSpPr>
              <p:cNvPr id="257" name="Gerader Verbinder 256">
                <a:extLst>
                  <a:ext uri="{FF2B5EF4-FFF2-40B4-BE49-F238E27FC236}">
                    <a16:creationId xmlns:a16="http://schemas.microsoft.com/office/drawing/2014/main" id="{B54E5F32-454B-48BF-A781-1391910405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4236" y="1380932"/>
                <a:ext cx="0" cy="270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Gerader Verbinder 257">
                <a:extLst>
                  <a:ext uri="{FF2B5EF4-FFF2-40B4-BE49-F238E27FC236}">
                    <a16:creationId xmlns:a16="http://schemas.microsoft.com/office/drawing/2014/main" id="{B84A899F-742A-4ECC-9881-6DCC5567CE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1012" y="1651518"/>
                <a:ext cx="373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uppieren 260">
            <a:extLst>
              <a:ext uri="{FF2B5EF4-FFF2-40B4-BE49-F238E27FC236}">
                <a16:creationId xmlns:a16="http://schemas.microsoft.com/office/drawing/2014/main" id="{AA92AA61-9D99-4742-864E-074F92CE7C49}"/>
              </a:ext>
            </a:extLst>
          </p:cNvPr>
          <p:cNvGrpSpPr/>
          <p:nvPr/>
        </p:nvGrpSpPr>
        <p:grpSpPr>
          <a:xfrm>
            <a:off x="5488201" y="2171645"/>
            <a:ext cx="1270129" cy="644606"/>
            <a:chOff x="1101012" y="1380932"/>
            <a:chExt cx="1651519" cy="886408"/>
          </a:xfrm>
        </p:grpSpPr>
        <p:sp>
          <p:nvSpPr>
            <p:cNvPr id="262" name="Rechteck 261">
              <a:extLst>
                <a:ext uri="{FF2B5EF4-FFF2-40B4-BE49-F238E27FC236}">
                  <a16:creationId xmlns:a16="http://schemas.microsoft.com/office/drawing/2014/main" id="{27D7D67F-6BF9-43B6-BBBC-4B670A500258}"/>
                </a:ext>
              </a:extLst>
            </p:cNvPr>
            <p:cNvSpPr/>
            <p:nvPr/>
          </p:nvSpPr>
          <p:spPr>
            <a:xfrm>
              <a:off x="1101012" y="1380932"/>
              <a:ext cx="1651519" cy="8864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500" dirty="0">
                  <a:solidFill>
                    <a:schemeClr val="tx1"/>
                  </a:solidFill>
                </a:rPr>
                <a:t>Create </a:t>
              </a:r>
              <a:r>
                <a:rPr lang="de-AT" sz="1500" dirty="0" err="1">
                  <a:solidFill>
                    <a:schemeClr val="tx1"/>
                  </a:solidFill>
                </a:rPr>
                <a:t>relations</a:t>
              </a:r>
              <a:endParaRPr lang="de-AT" sz="1500" dirty="0">
                <a:solidFill>
                  <a:schemeClr val="tx1"/>
                </a:solidFill>
              </a:endParaRPr>
            </a:p>
          </p:txBody>
        </p:sp>
        <p:grpSp>
          <p:nvGrpSpPr>
            <p:cNvPr id="263" name="Gruppieren 262">
              <a:extLst>
                <a:ext uri="{FF2B5EF4-FFF2-40B4-BE49-F238E27FC236}">
                  <a16:creationId xmlns:a16="http://schemas.microsoft.com/office/drawing/2014/main" id="{631E3A0A-057D-409F-AC70-6B6D29FB88C5}"/>
                </a:ext>
              </a:extLst>
            </p:cNvPr>
            <p:cNvGrpSpPr/>
            <p:nvPr/>
          </p:nvGrpSpPr>
          <p:grpSpPr>
            <a:xfrm>
              <a:off x="2379306" y="1380932"/>
              <a:ext cx="373224" cy="270586"/>
              <a:chOff x="2379306" y="1380932"/>
              <a:chExt cx="373224" cy="270586"/>
            </a:xfrm>
          </p:grpSpPr>
          <p:cxnSp>
            <p:nvCxnSpPr>
              <p:cNvPr id="267" name="Gerader Verbinder 266">
                <a:extLst>
                  <a:ext uri="{FF2B5EF4-FFF2-40B4-BE49-F238E27FC236}">
                    <a16:creationId xmlns:a16="http://schemas.microsoft.com/office/drawing/2014/main" id="{79E4FD8B-6393-4DD3-893E-BF8C058DAF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380932"/>
                <a:ext cx="0" cy="270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Gerader Verbinder 267">
                <a:extLst>
                  <a:ext uri="{FF2B5EF4-FFF2-40B4-BE49-F238E27FC236}">
                    <a16:creationId xmlns:a16="http://schemas.microsoft.com/office/drawing/2014/main" id="{D4489384-E6C1-4558-8ED0-A22039FC4C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651518"/>
                <a:ext cx="373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4" name="Gruppieren 263">
              <a:extLst>
                <a:ext uri="{FF2B5EF4-FFF2-40B4-BE49-F238E27FC236}">
                  <a16:creationId xmlns:a16="http://schemas.microsoft.com/office/drawing/2014/main" id="{DAF33BDD-3B13-4306-B951-91E01CB8144D}"/>
                </a:ext>
              </a:extLst>
            </p:cNvPr>
            <p:cNvGrpSpPr/>
            <p:nvPr/>
          </p:nvGrpSpPr>
          <p:grpSpPr>
            <a:xfrm>
              <a:off x="1101012" y="1380932"/>
              <a:ext cx="373224" cy="270586"/>
              <a:chOff x="1101012" y="1380932"/>
              <a:chExt cx="373224" cy="270586"/>
            </a:xfrm>
          </p:grpSpPr>
          <p:cxnSp>
            <p:nvCxnSpPr>
              <p:cNvPr id="265" name="Gerader Verbinder 264">
                <a:extLst>
                  <a:ext uri="{FF2B5EF4-FFF2-40B4-BE49-F238E27FC236}">
                    <a16:creationId xmlns:a16="http://schemas.microsoft.com/office/drawing/2014/main" id="{794FBF8C-1BD6-4A17-9EA3-78507B4E8A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4236" y="1380932"/>
                <a:ext cx="0" cy="270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Gerader Verbinder 265">
                <a:extLst>
                  <a:ext uri="{FF2B5EF4-FFF2-40B4-BE49-F238E27FC236}">
                    <a16:creationId xmlns:a16="http://schemas.microsoft.com/office/drawing/2014/main" id="{66C76A29-7A3D-4DDF-BE10-ECED6368EA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1012" y="1651518"/>
                <a:ext cx="373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9" name="Gruppieren 268">
            <a:extLst>
              <a:ext uri="{FF2B5EF4-FFF2-40B4-BE49-F238E27FC236}">
                <a16:creationId xmlns:a16="http://schemas.microsoft.com/office/drawing/2014/main" id="{D9E1553C-BC22-47B6-83C6-9067275DB841}"/>
              </a:ext>
            </a:extLst>
          </p:cNvPr>
          <p:cNvGrpSpPr/>
          <p:nvPr/>
        </p:nvGrpSpPr>
        <p:grpSpPr>
          <a:xfrm>
            <a:off x="5487552" y="2989127"/>
            <a:ext cx="1270129" cy="644606"/>
            <a:chOff x="1101012" y="1380932"/>
            <a:chExt cx="1651519" cy="886408"/>
          </a:xfrm>
        </p:grpSpPr>
        <p:sp>
          <p:nvSpPr>
            <p:cNvPr id="270" name="Rechteck 269">
              <a:extLst>
                <a:ext uri="{FF2B5EF4-FFF2-40B4-BE49-F238E27FC236}">
                  <a16:creationId xmlns:a16="http://schemas.microsoft.com/office/drawing/2014/main" id="{08292821-DF7F-43C0-901C-6634EF7215A6}"/>
                </a:ext>
              </a:extLst>
            </p:cNvPr>
            <p:cNvSpPr/>
            <p:nvPr/>
          </p:nvSpPr>
          <p:spPr>
            <a:xfrm>
              <a:off x="1101012" y="1380932"/>
              <a:ext cx="1651519" cy="8864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500" dirty="0" err="1">
                  <a:solidFill>
                    <a:schemeClr val="tx1"/>
                  </a:solidFill>
                </a:rPr>
                <a:t>Program</a:t>
              </a:r>
              <a:r>
                <a:rPr lang="de-AT" sz="1500" dirty="0">
                  <a:solidFill>
                    <a:schemeClr val="tx1"/>
                  </a:solidFill>
                </a:rPr>
                <a:t> API</a:t>
              </a:r>
            </a:p>
          </p:txBody>
        </p:sp>
        <p:grpSp>
          <p:nvGrpSpPr>
            <p:cNvPr id="271" name="Gruppieren 270">
              <a:extLst>
                <a:ext uri="{FF2B5EF4-FFF2-40B4-BE49-F238E27FC236}">
                  <a16:creationId xmlns:a16="http://schemas.microsoft.com/office/drawing/2014/main" id="{809DC408-4C39-4F0A-8FEA-BA3D4EE4A49F}"/>
                </a:ext>
              </a:extLst>
            </p:cNvPr>
            <p:cNvGrpSpPr/>
            <p:nvPr/>
          </p:nvGrpSpPr>
          <p:grpSpPr>
            <a:xfrm>
              <a:off x="2379306" y="1380932"/>
              <a:ext cx="373224" cy="270586"/>
              <a:chOff x="2379306" y="1380932"/>
              <a:chExt cx="373224" cy="270586"/>
            </a:xfrm>
          </p:grpSpPr>
          <p:cxnSp>
            <p:nvCxnSpPr>
              <p:cNvPr id="275" name="Gerader Verbinder 274">
                <a:extLst>
                  <a:ext uri="{FF2B5EF4-FFF2-40B4-BE49-F238E27FC236}">
                    <a16:creationId xmlns:a16="http://schemas.microsoft.com/office/drawing/2014/main" id="{7F439FB1-76B4-4DDD-8AB3-4E8B081E24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380932"/>
                <a:ext cx="0" cy="270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Gerader Verbinder 275">
                <a:extLst>
                  <a:ext uri="{FF2B5EF4-FFF2-40B4-BE49-F238E27FC236}">
                    <a16:creationId xmlns:a16="http://schemas.microsoft.com/office/drawing/2014/main" id="{5E9F0148-7227-48DF-99E8-9D7465E33B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651518"/>
                <a:ext cx="373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2" name="Gruppieren 271">
              <a:extLst>
                <a:ext uri="{FF2B5EF4-FFF2-40B4-BE49-F238E27FC236}">
                  <a16:creationId xmlns:a16="http://schemas.microsoft.com/office/drawing/2014/main" id="{4CA84BF8-B92D-44BB-9649-D939999ECB49}"/>
                </a:ext>
              </a:extLst>
            </p:cNvPr>
            <p:cNvGrpSpPr/>
            <p:nvPr/>
          </p:nvGrpSpPr>
          <p:grpSpPr>
            <a:xfrm>
              <a:off x="1101012" y="1380932"/>
              <a:ext cx="373224" cy="270586"/>
              <a:chOff x="1101012" y="1380932"/>
              <a:chExt cx="373224" cy="270586"/>
            </a:xfrm>
          </p:grpSpPr>
          <p:cxnSp>
            <p:nvCxnSpPr>
              <p:cNvPr id="273" name="Gerader Verbinder 272">
                <a:extLst>
                  <a:ext uri="{FF2B5EF4-FFF2-40B4-BE49-F238E27FC236}">
                    <a16:creationId xmlns:a16="http://schemas.microsoft.com/office/drawing/2014/main" id="{418FEF73-9C4C-450F-A22C-238EC986EB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4236" y="1380932"/>
                <a:ext cx="0" cy="270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Gerader Verbinder 273">
                <a:extLst>
                  <a:ext uri="{FF2B5EF4-FFF2-40B4-BE49-F238E27FC236}">
                    <a16:creationId xmlns:a16="http://schemas.microsoft.com/office/drawing/2014/main" id="{5B155D1E-5232-4750-A833-DC551139D2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1012" y="1651518"/>
                <a:ext cx="373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7" name="Gruppieren 276">
            <a:extLst>
              <a:ext uri="{FF2B5EF4-FFF2-40B4-BE49-F238E27FC236}">
                <a16:creationId xmlns:a16="http://schemas.microsoft.com/office/drawing/2014/main" id="{5FCE8642-18EE-41CD-BC65-EB2F5AFF40F5}"/>
              </a:ext>
            </a:extLst>
          </p:cNvPr>
          <p:cNvGrpSpPr/>
          <p:nvPr/>
        </p:nvGrpSpPr>
        <p:grpSpPr>
          <a:xfrm>
            <a:off x="5487552" y="3812142"/>
            <a:ext cx="1270129" cy="644606"/>
            <a:chOff x="1101012" y="1380932"/>
            <a:chExt cx="1651519" cy="886408"/>
          </a:xfrm>
        </p:grpSpPr>
        <p:sp>
          <p:nvSpPr>
            <p:cNvPr id="278" name="Rechteck 277">
              <a:extLst>
                <a:ext uri="{FF2B5EF4-FFF2-40B4-BE49-F238E27FC236}">
                  <a16:creationId xmlns:a16="http://schemas.microsoft.com/office/drawing/2014/main" id="{94EC6620-8E6B-4AA8-8D98-2FF86FB4DF6C}"/>
                </a:ext>
              </a:extLst>
            </p:cNvPr>
            <p:cNvSpPr/>
            <p:nvPr/>
          </p:nvSpPr>
          <p:spPr>
            <a:xfrm>
              <a:off x="1101012" y="1380932"/>
              <a:ext cx="1651519" cy="8864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500" dirty="0">
                  <a:solidFill>
                    <a:schemeClr val="tx1"/>
                  </a:solidFill>
                </a:rPr>
                <a:t>Connect </a:t>
              </a:r>
            </a:p>
            <a:p>
              <a:pPr algn="ctr"/>
              <a:r>
                <a:rPr lang="de-AT" sz="1500" dirty="0">
                  <a:solidFill>
                    <a:schemeClr val="tx1"/>
                  </a:solidFill>
                </a:rPr>
                <a:t>DB </a:t>
              </a:r>
              <a:r>
                <a:rPr lang="de-AT" sz="1500" dirty="0" err="1">
                  <a:solidFill>
                    <a:schemeClr val="tx1"/>
                  </a:solidFill>
                </a:rPr>
                <a:t>with</a:t>
              </a:r>
              <a:r>
                <a:rPr lang="de-AT" sz="1500" dirty="0">
                  <a:solidFill>
                    <a:schemeClr val="tx1"/>
                  </a:solidFill>
                </a:rPr>
                <a:t> API</a:t>
              </a:r>
            </a:p>
          </p:txBody>
        </p:sp>
        <p:grpSp>
          <p:nvGrpSpPr>
            <p:cNvPr id="279" name="Gruppieren 278">
              <a:extLst>
                <a:ext uri="{FF2B5EF4-FFF2-40B4-BE49-F238E27FC236}">
                  <a16:creationId xmlns:a16="http://schemas.microsoft.com/office/drawing/2014/main" id="{0FE85D99-A719-459C-BB73-52B68B56D2FF}"/>
                </a:ext>
              </a:extLst>
            </p:cNvPr>
            <p:cNvGrpSpPr/>
            <p:nvPr/>
          </p:nvGrpSpPr>
          <p:grpSpPr>
            <a:xfrm>
              <a:off x="2379306" y="1380932"/>
              <a:ext cx="373224" cy="270586"/>
              <a:chOff x="2379306" y="1380932"/>
              <a:chExt cx="373224" cy="270586"/>
            </a:xfrm>
          </p:grpSpPr>
          <p:cxnSp>
            <p:nvCxnSpPr>
              <p:cNvPr id="283" name="Gerader Verbinder 282">
                <a:extLst>
                  <a:ext uri="{FF2B5EF4-FFF2-40B4-BE49-F238E27FC236}">
                    <a16:creationId xmlns:a16="http://schemas.microsoft.com/office/drawing/2014/main" id="{34A31529-402C-4FA8-B85D-810A07F02A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380932"/>
                <a:ext cx="0" cy="270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Gerader Verbinder 283">
                <a:extLst>
                  <a:ext uri="{FF2B5EF4-FFF2-40B4-BE49-F238E27FC236}">
                    <a16:creationId xmlns:a16="http://schemas.microsoft.com/office/drawing/2014/main" id="{45E5DE21-607E-4B82-A933-5ED044C8A6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651518"/>
                <a:ext cx="373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0" name="Gruppieren 279">
              <a:extLst>
                <a:ext uri="{FF2B5EF4-FFF2-40B4-BE49-F238E27FC236}">
                  <a16:creationId xmlns:a16="http://schemas.microsoft.com/office/drawing/2014/main" id="{A766134A-8767-42E2-9179-52C060F1139E}"/>
                </a:ext>
              </a:extLst>
            </p:cNvPr>
            <p:cNvGrpSpPr/>
            <p:nvPr/>
          </p:nvGrpSpPr>
          <p:grpSpPr>
            <a:xfrm>
              <a:off x="1101012" y="1380932"/>
              <a:ext cx="373224" cy="270586"/>
              <a:chOff x="1101012" y="1380932"/>
              <a:chExt cx="373224" cy="270586"/>
            </a:xfrm>
          </p:grpSpPr>
          <p:cxnSp>
            <p:nvCxnSpPr>
              <p:cNvPr id="281" name="Gerader Verbinder 280">
                <a:extLst>
                  <a:ext uri="{FF2B5EF4-FFF2-40B4-BE49-F238E27FC236}">
                    <a16:creationId xmlns:a16="http://schemas.microsoft.com/office/drawing/2014/main" id="{EA16D9F3-3756-4B38-972E-3500023D41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4236" y="1380932"/>
                <a:ext cx="0" cy="270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Gerader Verbinder 281">
                <a:extLst>
                  <a:ext uri="{FF2B5EF4-FFF2-40B4-BE49-F238E27FC236}">
                    <a16:creationId xmlns:a16="http://schemas.microsoft.com/office/drawing/2014/main" id="{163E28D4-627B-450F-9D1C-B0DE8F193B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1012" y="1651518"/>
                <a:ext cx="373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5" name="Gruppieren 284">
            <a:extLst>
              <a:ext uri="{FF2B5EF4-FFF2-40B4-BE49-F238E27FC236}">
                <a16:creationId xmlns:a16="http://schemas.microsoft.com/office/drawing/2014/main" id="{5B485F18-FD7B-4351-AADB-EBC769692D5B}"/>
              </a:ext>
            </a:extLst>
          </p:cNvPr>
          <p:cNvGrpSpPr/>
          <p:nvPr/>
        </p:nvGrpSpPr>
        <p:grpSpPr>
          <a:xfrm>
            <a:off x="5491613" y="4618253"/>
            <a:ext cx="1270129" cy="644606"/>
            <a:chOff x="1101012" y="1380932"/>
            <a:chExt cx="1651519" cy="886408"/>
          </a:xfrm>
        </p:grpSpPr>
        <p:sp>
          <p:nvSpPr>
            <p:cNvPr id="286" name="Rechteck 285">
              <a:extLst>
                <a:ext uri="{FF2B5EF4-FFF2-40B4-BE49-F238E27FC236}">
                  <a16:creationId xmlns:a16="http://schemas.microsoft.com/office/drawing/2014/main" id="{71C0F370-CEDF-4B7F-8DCC-D00B227A9D28}"/>
                </a:ext>
              </a:extLst>
            </p:cNvPr>
            <p:cNvSpPr/>
            <p:nvPr/>
          </p:nvSpPr>
          <p:spPr>
            <a:xfrm>
              <a:off x="1101012" y="1380932"/>
              <a:ext cx="1651519" cy="8864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500" dirty="0">
                  <a:solidFill>
                    <a:schemeClr val="tx1"/>
                  </a:solidFill>
                </a:rPr>
                <a:t>Deploy API</a:t>
              </a:r>
            </a:p>
          </p:txBody>
        </p:sp>
        <p:grpSp>
          <p:nvGrpSpPr>
            <p:cNvPr id="287" name="Gruppieren 286">
              <a:extLst>
                <a:ext uri="{FF2B5EF4-FFF2-40B4-BE49-F238E27FC236}">
                  <a16:creationId xmlns:a16="http://schemas.microsoft.com/office/drawing/2014/main" id="{CC649F15-E7F8-41E1-B54B-507DA750557F}"/>
                </a:ext>
              </a:extLst>
            </p:cNvPr>
            <p:cNvGrpSpPr/>
            <p:nvPr/>
          </p:nvGrpSpPr>
          <p:grpSpPr>
            <a:xfrm>
              <a:off x="2379306" y="1380932"/>
              <a:ext cx="373224" cy="270586"/>
              <a:chOff x="2379306" y="1380932"/>
              <a:chExt cx="373224" cy="270586"/>
            </a:xfrm>
          </p:grpSpPr>
          <p:cxnSp>
            <p:nvCxnSpPr>
              <p:cNvPr id="291" name="Gerader Verbinder 290">
                <a:extLst>
                  <a:ext uri="{FF2B5EF4-FFF2-40B4-BE49-F238E27FC236}">
                    <a16:creationId xmlns:a16="http://schemas.microsoft.com/office/drawing/2014/main" id="{3842E8AB-FD4A-4F80-8BCB-D8A473285D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380932"/>
                <a:ext cx="0" cy="270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Gerader Verbinder 291">
                <a:extLst>
                  <a:ext uri="{FF2B5EF4-FFF2-40B4-BE49-F238E27FC236}">
                    <a16:creationId xmlns:a16="http://schemas.microsoft.com/office/drawing/2014/main" id="{D46AAA0F-8D09-41C8-BB22-EAC3C567E3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651518"/>
                <a:ext cx="373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8" name="Gruppieren 287">
              <a:extLst>
                <a:ext uri="{FF2B5EF4-FFF2-40B4-BE49-F238E27FC236}">
                  <a16:creationId xmlns:a16="http://schemas.microsoft.com/office/drawing/2014/main" id="{4273C250-6601-4F77-A033-DB30558913F1}"/>
                </a:ext>
              </a:extLst>
            </p:cNvPr>
            <p:cNvGrpSpPr/>
            <p:nvPr/>
          </p:nvGrpSpPr>
          <p:grpSpPr>
            <a:xfrm>
              <a:off x="1101012" y="1380932"/>
              <a:ext cx="373224" cy="270586"/>
              <a:chOff x="1101012" y="1380932"/>
              <a:chExt cx="373224" cy="270586"/>
            </a:xfrm>
          </p:grpSpPr>
          <p:cxnSp>
            <p:nvCxnSpPr>
              <p:cNvPr id="289" name="Gerader Verbinder 288">
                <a:extLst>
                  <a:ext uri="{FF2B5EF4-FFF2-40B4-BE49-F238E27FC236}">
                    <a16:creationId xmlns:a16="http://schemas.microsoft.com/office/drawing/2014/main" id="{49CA21C6-B14A-44DD-9E0B-A4EB2CC651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4236" y="1380932"/>
                <a:ext cx="0" cy="270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Gerader Verbinder 289">
                <a:extLst>
                  <a:ext uri="{FF2B5EF4-FFF2-40B4-BE49-F238E27FC236}">
                    <a16:creationId xmlns:a16="http://schemas.microsoft.com/office/drawing/2014/main" id="{494FA4A9-EA9D-42C2-BA6C-E26487E9F1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1012" y="1651518"/>
                <a:ext cx="373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Textfeld 292">
            <a:extLst>
              <a:ext uri="{FF2B5EF4-FFF2-40B4-BE49-F238E27FC236}">
                <a16:creationId xmlns:a16="http://schemas.microsoft.com/office/drawing/2014/main" id="{3D213FE8-69EB-4071-9059-9C1E45CF5E39}"/>
              </a:ext>
            </a:extLst>
          </p:cNvPr>
          <p:cNvSpPr txBox="1"/>
          <p:nvPr/>
        </p:nvSpPr>
        <p:spPr>
          <a:xfrm>
            <a:off x="5437384" y="1342594"/>
            <a:ext cx="604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4.1 </a:t>
            </a:r>
          </a:p>
        </p:txBody>
      </p:sp>
      <p:sp>
        <p:nvSpPr>
          <p:cNvPr id="294" name="Textfeld 293">
            <a:extLst>
              <a:ext uri="{FF2B5EF4-FFF2-40B4-BE49-F238E27FC236}">
                <a16:creationId xmlns:a16="http://schemas.microsoft.com/office/drawing/2014/main" id="{4F504822-C004-4D73-8923-64776B44A883}"/>
              </a:ext>
            </a:extLst>
          </p:cNvPr>
          <p:cNvSpPr txBox="1"/>
          <p:nvPr/>
        </p:nvSpPr>
        <p:spPr>
          <a:xfrm>
            <a:off x="5437925" y="2125951"/>
            <a:ext cx="604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4.2 </a:t>
            </a:r>
          </a:p>
        </p:txBody>
      </p:sp>
      <p:sp>
        <p:nvSpPr>
          <p:cNvPr id="295" name="Textfeld 294">
            <a:extLst>
              <a:ext uri="{FF2B5EF4-FFF2-40B4-BE49-F238E27FC236}">
                <a16:creationId xmlns:a16="http://schemas.microsoft.com/office/drawing/2014/main" id="{AE16BECB-1AFB-41D2-BC1C-A2ED8D7A4B6E}"/>
              </a:ext>
            </a:extLst>
          </p:cNvPr>
          <p:cNvSpPr txBox="1"/>
          <p:nvPr/>
        </p:nvSpPr>
        <p:spPr>
          <a:xfrm>
            <a:off x="5431656" y="2932689"/>
            <a:ext cx="604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4.3 </a:t>
            </a:r>
          </a:p>
        </p:txBody>
      </p:sp>
      <p:sp>
        <p:nvSpPr>
          <p:cNvPr id="296" name="Textfeld 295">
            <a:extLst>
              <a:ext uri="{FF2B5EF4-FFF2-40B4-BE49-F238E27FC236}">
                <a16:creationId xmlns:a16="http://schemas.microsoft.com/office/drawing/2014/main" id="{D2CBD2B8-0B71-464B-839D-70DE4DE58A6F}"/>
              </a:ext>
            </a:extLst>
          </p:cNvPr>
          <p:cNvSpPr txBox="1"/>
          <p:nvPr/>
        </p:nvSpPr>
        <p:spPr>
          <a:xfrm>
            <a:off x="5431656" y="3755140"/>
            <a:ext cx="604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4.4 </a:t>
            </a:r>
          </a:p>
        </p:txBody>
      </p:sp>
      <p:sp>
        <p:nvSpPr>
          <p:cNvPr id="297" name="Textfeld 296">
            <a:extLst>
              <a:ext uri="{FF2B5EF4-FFF2-40B4-BE49-F238E27FC236}">
                <a16:creationId xmlns:a16="http://schemas.microsoft.com/office/drawing/2014/main" id="{5AD4E652-C878-41F7-B748-280F3F4BB5CF}"/>
              </a:ext>
            </a:extLst>
          </p:cNvPr>
          <p:cNvSpPr txBox="1"/>
          <p:nvPr/>
        </p:nvSpPr>
        <p:spPr>
          <a:xfrm>
            <a:off x="5439857" y="4559171"/>
            <a:ext cx="604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4.5 </a:t>
            </a:r>
          </a:p>
        </p:txBody>
      </p:sp>
      <p:cxnSp>
        <p:nvCxnSpPr>
          <p:cNvPr id="298" name="Gerader Verbinder 297">
            <a:extLst>
              <a:ext uri="{FF2B5EF4-FFF2-40B4-BE49-F238E27FC236}">
                <a16:creationId xmlns:a16="http://schemas.microsoft.com/office/drawing/2014/main" id="{4D9915BD-D3D0-44DD-BDD8-3F3C11A6FFA5}"/>
              </a:ext>
            </a:extLst>
          </p:cNvPr>
          <p:cNvCxnSpPr>
            <a:cxnSpLocks/>
            <a:stCxn id="254" idx="2"/>
            <a:endCxn id="262" idx="0"/>
          </p:cNvCxnSpPr>
          <p:nvPr/>
        </p:nvCxnSpPr>
        <p:spPr>
          <a:xfrm>
            <a:off x="6123266" y="2038956"/>
            <a:ext cx="0" cy="132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Gerader Verbinder 298">
            <a:extLst>
              <a:ext uri="{FF2B5EF4-FFF2-40B4-BE49-F238E27FC236}">
                <a16:creationId xmlns:a16="http://schemas.microsoft.com/office/drawing/2014/main" id="{545E709F-4C1C-4EEE-A778-ECED6620494F}"/>
              </a:ext>
            </a:extLst>
          </p:cNvPr>
          <p:cNvCxnSpPr>
            <a:cxnSpLocks/>
            <a:stCxn id="262" idx="2"/>
            <a:endCxn id="270" idx="0"/>
          </p:cNvCxnSpPr>
          <p:nvPr/>
        </p:nvCxnSpPr>
        <p:spPr>
          <a:xfrm flipH="1">
            <a:off x="6122617" y="2816251"/>
            <a:ext cx="649" cy="1728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Gerader Verbinder 299">
            <a:extLst>
              <a:ext uri="{FF2B5EF4-FFF2-40B4-BE49-F238E27FC236}">
                <a16:creationId xmlns:a16="http://schemas.microsoft.com/office/drawing/2014/main" id="{F8B8EE7B-690F-4BFB-B680-4F81CA2498C3}"/>
              </a:ext>
            </a:extLst>
          </p:cNvPr>
          <p:cNvCxnSpPr>
            <a:cxnSpLocks/>
            <a:stCxn id="270" idx="2"/>
            <a:endCxn id="278" idx="0"/>
          </p:cNvCxnSpPr>
          <p:nvPr/>
        </p:nvCxnSpPr>
        <p:spPr>
          <a:xfrm>
            <a:off x="6122617" y="3633733"/>
            <a:ext cx="0" cy="178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Gerader Verbinder 300">
            <a:extLst>
              <a:ext uri="{FF2B5EF4-FFF2-40B4-BE49-F238E27FC236}">
                <a16:creationId xmlns:a16="http://schemas.microsoft.com/office/drawing/2014/main" id="{37EF875B-710F-4BCB-9AEB-A335B2956E6F}"/>
              </a:ext>
            </a:extLst>
          </p:cNvPr>
          <p:cNvCxnSpPr>
            <a:cxnSpLocks/>
            <a:stCxn id="286" idx="0"/>
            <a:endCxn id="278" idx="2"/>
          </p:cNvCxnSpPr>
          <p:nvPr/>
        </p:nvCxnSpPr>
        <p:spPr>
          <a:xfrm flipH="1" flipV="1">
            <a:off x="6122617" y="4456748"/>
            <a:ext cx="4061" cy="1615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6468F02C-4015-47C6-8752-44D06000A0A4}"/>
              </a:ext>
            </a:extLst>
          </p:cNvPr>
          <p:cNvGrpSpPr/>
          <p:nvPr/>
        </p:nvGrpSpPr>
        <p:grpSpPr>
          <a:xfrm>
            <a:off x="5503438" y="5262859"/>
            <a:ext cx="1270129" cy="1001222"/>
            <a:chOff x="7116270" y="5310351"/>
            <a:chExt cx="1270129" cy="1001222"/>
          </a:xfrm>
        </p:grpSpPr>
        <p:grpSp>
          <p:nvGrpSpPr>
            <p:cNvPr id="302" name="Gruppieren 301">
              <a:extLst>
                <a:ext uri="{FF2B5EF4-FFF2-40B4-BE49-F238E27FC236}">
                  <a16:creationId xmlns:a16="http://schemas.microsoft.com/office/drawing/2014/main" id="{8ABA78B2-41C4-4CA9-BDAD-C7E8BFBB9674}"/>
                </a:ext>
              </a:extLst>
            </p:cNvPr>
            <p:cNvGrpSpPr/>
            <p:nvPr/>
          </p:nvGrpSpPr>
          <p:grpSpPr>
            <a:xfrm>
              <a:off x="7116270" y="5310351"/>
              <a:ext cx="1270129" cy="1001222"/>
              <a:chOff x="1222993" y="4197836"/>
              <a:chExt cx="1270129" cy="1001222"/>
            </a:xfrm>
          </p:grpSpPr>
          <p:grpSp>
            <p:nvGrpSpPr>
              <p:cNvPr id="303" name="Gruppieren 302">
                <a:extLst>
                  <a:ext uri="{FF2B5EF4-FFF2-40B4-BE49-F238E27FC236}">
                    <a16:creationId xmlns:a16="http://schemas.microsoft.com/office/drawing/2014/main" id="{482F35A6-C055-4CE2-8ED7-DF2EA47A4483}"/>
                  </a:ext>
                </a:extLst>
              </p:cNvPr>
              <p:cNvGrpSpPr/>
              <p:nvPr/>
            </p:nvGrpSpPr>
            <p:grpSpPr>
              <a:xfrm>
                <a:off x="1279845" y="4197836"/>
                <a:ext cx="1107238" cy="1001222"/>
                <a:chOff x="1279845" y="4197836"/>
                <a:chExt cx="1107238" cy="1001222"/>
              </a:xfrm>
            </p:grpSpPr>
            <p:sp>
              <p:nvSpPr>
                <p:cNvPr id="305" name="Raute 304">
                  <a:extLst>
                    <a:ext uri="{FF2B5EF4-FFF2-40B4-BE49-F238E27FC236}">
                      <a16:creationId xmlns:a16="http://schemas.microsoft.com/office/drawing/2014/main" id="{CBBFF1AA-A71B-41EC-9C94-4A0D3D74695D}"/>
                    </a:ext>
                  </a:extLst>
                </p:cNvPr>
                <p:cNvSpPr/>
                <p:nvPr/>
              </p:nvSpPr>
              <p:spPr>
                <a:xfrm>
                  <a:off x="1279845" y="4197836"/>
                  <a:ext cx="1107238" cy="1001222"/>
                </a:xfrm>
                <a:prstGeom prst="diamond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 sz="1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06" name="Gerader Verbinder 305">
                  <a:extLst>
                    <a:ext uri="{FF2B5EF4-FFF2-40B4-BE49-F238E27FC236}">
                      <a16:creationId xmlns:a16="http://schemas.microsoft.com/office/drawing/2014/main" id="{33E8AE69-7817-495E-9F7F-C7A268468A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42340" y="4453269"/>
                  <a:ext cx="58224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4" name="Textfeld 303">
                <a:extLst>
                  <a:ext uri="{FF2B5EF4-FFF2-40B4-BE49-F238E27FC236}">
                    <a16:creationId xmlns:a16="http://schemas.microsoft.com/office/drawing/2014/main" id="{13DFA7F5-CDA0-46D6-915F-AC62A1F2A829}"/>
                  </a:ext>
                </a:extLst>
              </p:cNvPr>
              <p:cNvSpPr txBox="1"/>
              <p:nvPr/>
            </p:nvSpPr>
            <p:spPr>
              <a:xfrm>
                <a:off x="1222993" y="4509603"/>
                <a:ext cx="12701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/>
                  <a:t>Backend</a:t>
                </a:r>
              </a:p>
              <a:p>
                <a:pPr algn="ctr"/>
                <a:r>
                  <a:rPr lang="de-AT" sz="1200" dirty="0" err="1"/>
                  <a:t>finished</a:t>
                </a:r>
                <a:endParaRPr lang="de-AT" sz="1200" dirty="0"/>
              </a:p>
            </p:txBody>
          </p:sp>
        </p:grpSp>
        <p:sp>
          <p:nvSpPr>
            <p:cNvPr id="307" name="Textfeld 306">
              <a:extLst>
                <a:ext uri="{FF2B5EF4-FFF2-40B4-BE49-F238E27FC236}">
                  <a16:creationId xmlns:a16="http://schemas.microsoft.com/office/drawing/2014/main" id="{0F3EDA96-44F1-4DAD-85AD-ADBF3586B603}"/>
                </a:ext>
              </a:extLst>
            </p:cNvPr>
            <p:cNvSpPr txBox="1"/>
            <p:nvPr/>
          </p:nvSpPr>
          <p:spPr>
            <a:xfrm>
              <a:off x="7525336" y="5320183"/>
              <a:ext cx="604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/>
                <a:t>4.6 </a:t>
              </a:r>
            </a:p>
          </p:txBody>
        </p:sp>
      </p:grpSp>
      <p:grpSp>
        <p:nvGrpSpPr>
          <p:cNvPr id="317" name="Gruppieren 316">
            <a:extLst>
              <a:ext uri="{FF2B5EF4-FFF2-40B4-BE49-F238E27FC236}">
                <a16:creationId xmlns:a16="http://schemas.microsoft.com/office/drawing/2014/main" id="{6FE5B3F0-DA26-4E66-B9E6-EC31CACCCC43}"/>
              </a:ext>
            </a:extLst>
          </p:cNvPr>
          <p:cNvGrpSpPr/>
          <p:nvPr/>
        </p:nvGrpSpPr>
        <p:grpSpPr>
          <a:xfrm>
            <a:off x="5496533" y="6265150"/>
            <a:ext cx="1270129" cy="644606"/>
            <a:chOff x="1101012" y="1380932"/>
            <a:chExt cx="1651519" cy="886408"/>
          </a:xfrm>
        </p:grpSpPr>
        <p:sp>
          <p:nvSpPr>
            <p:cNvPr id="318" name="Rechteck 317">
              <a:extLst>
                <a:ext uri="{FF2B5EF4-FFF2-40B4-BE49-F238E27FC236}">
                  <a16:creationId xmlns:a16="http://schemas.microsoft.com/office/drawing/2014/main" id="{EAE5DDD1-C9D0-45FE-AA7C-F27A3C0B247D}"/>
                </a:ext>
              </a:extLst>
            </p:cNvPr>
            <p:cNvSpPr/>
            <p:nvPr/>
          </p:nvSpPr>
          <p:spPr>
            <a:xfrm>
              <a:off x="1101012" y="1380932"/>
              <a:ext cx="1651519" cy="8864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400" dirty="0">
                  <a:solidFill>
                    <a:schemeClr val="tx1"/>
                  </a:solidFill>
                </a:rPr>
                <a:t>Connect</a:t>
              </a:r>
            </a:p>
            <a:p>
              <a:pPr algn="ctr"/>
              <a:r>
                <a:rPr lang="de-AT" sz="1400" dirty="0">
                  <a:solidFill>
                    <a:schemeClr val="tx1"/>
                  </a:solidFill>
                </a:rPr>
                <a:t>Frontend &amp; Backend</a:t>
              </a:r>
            </a:p>
          </p:txBody>
        </p:sp>
        <p:grpSp>
          <p:nvGrpSpPr>
            <p:cNvPr id="319" name="Gruppieren 318">
              <a:extLst>
                <a:ext uri="{FF2B5EF4-FFF2-40B4-BE49-F238E27FC236}">
                  <a16:creationId xmlns:a16="http://schemas.microsoft.com/office/drawing/2014/main" id="{2A763350-B137-471A-887F-F1732C525D2A}"/>
                </a:ext>
              </a:extLst>
            </p:cNvPr>
            <p:cNvGrpSpPr/>
            <p:nvPr/>
          </p:nvGrpSpPr>
          <p:grpSpPr>
            <a:xfrm>
              <a:off x="2379306" y="1380932"/>
              <a:ext cx="373224" cy="270586"/>
              <a:chOff x="2379306" y="1380932"/>
              <a:chExt cx="373224" cy="270586"/>
            </a:xfrm>
          </p:grpSpPr>
          <p:cxnSp>
            <p:nvCxnSpPr>
              <p:cNvPr id="323" name="Gerader Verbinder 322">
                <a:extLst>
                  <a:ext uri="{FF2B5EF4-FFF2-40B4-BE49-F238E27FC236}">
                    <a16:creationId xmlns:a16="http://schemas.microsoft.com/office/drawing/2014/main" id="{7AA1F25B-35EC-46F9-9E9E-E38FC07BB7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380932"/>
                <a:ext cx="0" cy="270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Gerader Verbinder 323">
                <a:extLst>
                  <a:ext uri="{FF2B5EF4-FFF2-40B4-BE49-F238E27FC236}">
                    <a16:creationId xmlns:a16="http://schemas.microsoft.com/office/drawing/2014/main" id="{757460D6-574C-4A3D-8BAF-22693D4A12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651518"/>
                <a:ext cx="373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0" name="Gruppieren 319">
              <a:extLst>
                <a:ext uri="{FF2B5EF4-FFF2-40B4-BE49-F238E27FC236}">
                  <a16:creationId xmlns:a16="http://schemas.microsoft.com/office/drawing/2014/main" id="{00ED7071-7399-4C07-B362-1BAB2CDEED4C}"/>
                </a:ext>
              </a:extLst>
            </p:cNvPr>
            <p:cNvGrpSpPr/>
            <p:nvPr/>
          </p:nvGrpSpPr>
          <p:grpSpPr>
            <a:xfrm>
              <a:off x="1101012" y="1380932"/>
              <a:ext cx="373224" cy="270586"/>
              <a:chOff x="1101012" y="1380932"/>
              <a:chExt cx="373224" cy="270586"/>
            </a:xfrm>
          </p:grpSpPr>
          <p:cxnSp>
            <p:nvCxnSpPr>
              <p:cNvPr id="321" name="Gerader Verbinder 320">
                <a:extLst>
                  <a:ext uri="{FF2B5EF4-FFF2-40B4-BE49-F238E27FC236}">
                    <a16:creationId xmlns:a16="http://schemas.microsoft.com/office/drawing/2014/main" id="{A2960F6A-9AA3-41F3-BDE8-69724CAD5B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4236" y="1380932"/>
                <a:ext cx="0" cy="270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Gerader Verbinder 321">
                <a:extLst>
                  <a:ext uri="{FF2B5EF4-FFF2-40B4-BE49-F238E27FC236}">
                    <a16:creationId xmlns:a16="http://schemas.microsoft.com/office/drawing/2014/main" id="{4B33089B-3ACC-414F-8B63-B598528C59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1012" y="1651518"/>
                <a:ext cx="373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5" name="Textfeld 324">
            <a:extLst>
              <a:ext uri="{FF2B5EF4-FFF2-40B4-BE49-F238E27FC236}">
                <a16:creationId xmlns:a16="http://schemas.microsoft.com/office/drawing/2014/main" id="{FF1D59DB-642A-4F4F-9AC7-3AEDE7A45858}"/>
              </a:ext>
            </a:extLst>
          </p:cNvPr>
          <p:cNvSpPr txBox="1"/>
          <p:nvPr/>
        </p:nvSpPr>
        <p:spPr>
          <a:xfrm>
            <a:off x="5444777" y="6206068"/>
            <a:ext cx="604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4.7 </a:t>
            </a:r>
          </a:p>
        </p:txBody>
      </p:sp>
      <p:cxnSp>
        <p:nvCxnSpPr>
          <p:cNvPr id="326" name="Gerader Verbinder 325">
            <a:extLst>
              <a:ext uri="{FF2B5EF4-FFF2-40B4-BE49-F238E27FC236}">
                <a16:creationId xmlns:a16="http://schemas.microsoft.com/office/drawing/2014/main" id="{B37CCC5F-0BFC-4350-BFD5-D90BC442F3F4}"/>
              </a:ext>
            </a:extLst>
          </p:cNvPr>
          <p:cNvCxnSpPr>
            <a:cxnSpLocks/>
            <a:stCxn id="149" idx="2"/>
            <a:endCxn id="254" idx="0"/>
          </p:cNvCxnSpPr>
          <p:nvPr/>
        </p:nvCxnSpPr>
        <p:spPr>
          <a:xfrm>
            <a:off x="6120819" y="1156526"/>
            <a:ext cx="2447" cy="2378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7" name="Gruppieren 326">
            <a:extLst>
              <a:ext uri="{FF2B5EF4-FFF2-40B4-BE49-F238E27FC236}">
                <a16:creationId xmlns:a16="http://schemas.microsoft.com/office/drawing/2014/main" id="{AF590B49-5A64-4D6C-9616-9F04C3EFF612}"/>
              </a:ext>
            </a:extLst>
          </p:cNvPr>
          <p:cNvGrpSpPr/>
          <p:nvPr/>
        </p:nvGrpSpPr>
        <p:grpSpPr>
          <a:xfrm>
            <a:off x="5491863" y="6919588"/>
            <a:ext cx="1270129" cy="1001222"/>
            <a:chOff x="7104695" y="5310351"/>
            <a:chExt cx="1270129" cy="1001222"/>
          </a:xfrm>
        </p:grpSpPr>
        <p:grpSp>
          <p:nvGrpSpPr>
            <p:cNvPr id="328" name="Gruppieren 327">
              <a:extLst>
                <a:ext uri="{FF2B5EF4-FFF2-40B4-BE49-F238E27FC236}">
                  <a16:creationId xmlns:a16="http://schemas.microsoft.com/office/drawing/2014/main" id="{DB8A684A-B9C3-4422-90A7-255961CD6865}"/>
                </a:ext>
              </a:extLst>
            </p:cNvPr>
            <p:cNvGrpSpPr/>
            <p:nvPr/>
          </p:nvGrpSpPr>
          <p:grpSpPr>
            <a:xfrm>
              <a:off x="7104695" y="5310351"/>
              <a:ext cx="1270129" cy="1001222"/>
              <a:chOff x="1211418" y="4197836"/>
              <a:chExt cx="1270129" cy="1001222"/>
            </a:xfrm>
          </p:grpSpPr>
          <p:grpSp>
            <p:nvGrpSpPr>
              <p:cNvPr id="330" name="Gruppieren 329">
                <a:extLst>
                  <a:ext uri="{FF2B5EF4-FFF2-40B4-BE49-F238E27FC236}">
                    <a16:creationId xmlns:a16="http://schemas.microsoft.com/office/drawing/2014/main" id="{AFC43F62-2520-4094-812A-321F7AAFB80F}"/>
                  </a:ext>
                </a:extLst>
              </p:cNvPr>
              <p:cNvGrpSpPr/>
              <p:nvPr/>
            </p:nvGrpSpPr>
            <p:grpSpPr>
              <a:xfrm>
                <a:off x="1279845" y="4197836"/>
                <a:ext cx="1107238" cy="1001222"/>
                <a:chOff x="1279845" y="4197836"/>
                <a:chExt cx="1107238" cy="1001222"/>
              </a:xfrm>
            </p:grpSpPr>
            <p:sp>
              <p:nvSpPr>
                <p:cNvPr id="332" name="Raute 331">
                  <a:extLst>
                    <a:ext uri="{FF2B5EF4-FFF2-40B4-BE49-F238E27FC236}">
                      <a16:creationId xmlns:a16="http://schemas.microsoft.com/office/drawing/2014/main" id="{E4FBBB10-47B4-4396-B618-527E75F18CB8}"/>
                    </a:ext>
                  </a:extLst>
                </p:cNvPr>
                <p:cNvSpPr/>
                <p:nvPr/>
              </p:nvSpPr>
              <p:spPr>
                <a:xfrm>
                  <a:off x="1279845" y="4197836"/>
                  <a:ext cx="1107238" cy="1001222"/>
                </a:xfrm>
                <a:prstGeom prst="diamond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 sz="1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33" name="Gerader Verbinder 332">
                  <a:extLst>
                    <a:ext uri="{FF2B5EF4-FFF2-40B4-BE49-F238E27FC236}">
                      <a16:creationId xmlns:a16="http://schemas.microsoft.com/office/drawing/2014/main" id="{9B51171B-0277-439B-9893-42FD312461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42340" y="4453269"/>
                  <a:ext cx="58224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1" name="Textfeld 330">
                <a:extLst>
                  <a:ext uri="{FF2B5EF4-FFF2-40B4-BE49-F238E27FC236}">
                    <a16:creationId xmlns:a16="http://schemas.microsoft.com/office/drawing/2014/main" id="{235ADB9D-4EA8-4FA5-B8AD-FDFAB2EC7E40}"/>
                  </a:ext>
                </a:extLst>
              </p:cNvPr>
              <p:cNvSpPr txBox="1"/>
              <p:nvPr/>
            </p:nvSpPr>
            <p:spPr>
              <a:xfrm>
                <a:off x="1211418" y="4555903"/>
                <a:ext cx="12701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/>
                  <a:t>Implementation</a:t>
                </a:r>
              </a:p>
              <a:p>
                <a:pPr algn="ctr"/>
                <a:r>
                  <a:rPr lang="de-AT" sz="1200" dirty="0" err="1"/>
                  <a:t>finished</a:t>
                </a:r>
                <a:endParaRPr lang="de-AT" sz="1200" dirty="0"/>
              </a:p>
            </p:txBody>
          </p:sp>
        </p:grpSp>
        <p:sp>
          <p:nvSpPr>
            <p:cNvPr id="329" name="Textfeld 328">
              <a:extLst>
                <a:ext uri="{FF2B5EF4-FFF2-40B4-BE49-F238E27FC236}">
                  <a16:creationId xmlns:a16="http://schemas.microsoft.com/office/drawing/2014/main" id="{AF67952F-FE3E-463A-8153-D28B4BB71C50}"/>
                </a:ext>
              </a:extLst>
            </p:cNvPr>
            <p:cNvSpPr txBox="1"/>
            <p:nvPr/>
          </p:nvSpPr>
          <p:spPr>
            <a:xfrm>
              <a:off x="7525336" y="5320183"/>
              <a:ext cx="604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/>
                <a:t>4.8 </a:t>
              </a:r>
            </a:p>
          </p:txBody>
        </p:sp>
      </p:grpSp>
      <p:grpSp>
        <p:nvGrpSpPr>
          <p:cNvPr id="375" name="Gruppieren 374">
            <a:extLst>
              <a:ext uri="{FF2B5EF4-FFF2-40B4-BE49-F238E27FC236}">
                <a16:creationId xmlns:a16="http://schemas.microsoft.com/office/drawing/2014/main" id="{7909CD52-89EB-4FF1-87C7-CF03DB3DD060}"/>
              </a:ext>
            </a:extLst>
          </p:cNvPr>
          <p:cNvGrpSpPr/>
          <p:nvPr/>
        </p:nvGrpSpPr>
        <p:grpSpPr>
          <a:xfrm>
            <a:off x="7244528" y="1410601"/>
            <a:ext cx="1270129" cy="644606"/>
            <a:chOff x="1101012" y="1380932"/>
            <a:chExt cx="1651519" cy="886408"/>
          </a:xfrm>
        </p:grpSpPr>
        <p:sp>
          <p:nvSpPr>
            <p:cNvPr id="376" name="Rechteck 375">
              <a:extLst>
                <a:ext uri="{FF2B5EF4-FFF2-40B4-BE49-F238E27FC236}">
                  <a16:creationId xmlns:a16="http://schemas.microsoft.com/office/drawing/2014/main" id="{E7A61356-32AB-42E4-BEAB-36331A2835F8}"/>
                </a:ext>
              </a:extLst>
            </p:cNvPr>
            <p:cNvSpPr/>
            <p:nvPr/>
          </p:nvSpPr>
          <p:spPr>
            <a:xfrm>
              <a:off x="1101012" y="1380932"/>
              <a:ext cx="1651519" cy="8864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500" dirty="0">
                  <a:solidFill>
                    <a:schemeClr val="tx1"/>
                  </a:solidFill>
                </a:rPr>
                <a:t>Manual Test</a:t>
              </a:r>
            </a:p>
          </p:txBody>
        </p:sp>
        <p:grpSp>
          <p:nvGrpSpPr>
            <p:cNvPr id="377" name="Gruppieren 376">
              <a:extLst>
                <a:ext uri="{FF2B5EF4-FFF2-40B4-BE49-F238E27FC236}">
                  <a16:creationId xmlns:a16="http://schemas.microsoft.com/office/drawing/2014/main" id="{FC52FD0E-412E-4EB5-878F-D3F5CC86963F}"/>
                </a:ext>
              </a:extLst>
            </p:cNvPr>
            <p:cNvGrpSpPr/>
            <p:nvPr/>
          </p:nvGrpSpPr>
          <p:grpSpPr>
            <a:xfrm>
              <a:off x="2379306" y="1380932"/>
              <a:ext cx="373224" cy="270586"/>
              <a:chOff x="2379306" y="1380932"/>
              <a:chExt cx="373224" cy="270586"/>
            </a:xfrm>
          </p:grpSpPr>
          <p:cxnSp>
            <p:nvCxnSpPr>
              <p:cNvPr id="381" name="Gerader Verbinder 380">
                <a:extLst>
                  <a:ext uri="{FF2B5EF4-FFF2-40B4-BE49-F238E27FC236}">
                    <a16:creationId xmlns:a16="http://schemas.microsoft.com/office/drawing/2014/main" id="{31A3ED87-7008-4082-9894-F6C94891EF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380932"/>
                <a:ext cx="0" cy="270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Gerader Verbinder 381">
                <a:extLst>
                  <a:ext uri="{FF2B5EF4-FFF2-40B4-BE49-F238E27FC236}">
                    <a16:creationId xmlns:a16="http://schemas.microsoft.com/office/drawing/2014/main" id="{47BFC0ED-8D62-4E93-B90A-46374F5409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651518"/>
                <a:ext cx="373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8" name="Gruppieren 377">
              <a:extLst>
                <a:ext uri="{FF2B5EF4-FFF2-40B4-BE49-F238E27FC236}">
                  <a16:creationId xmlns:a16="http://schemas.microsoft.com/office/drawing/2014/main" id="{A5F8F3B2-29BE-4938-9397-0B2C355CA747}"/>
                </a:ext>
              </a:extLst>
            </p:cNvPr>
            <p:cNvGrpSpPr/>
            <p:nvPr/>
          </p:nvGrpSpPr>
          <p:grpSpPr>
            <a:xfrm>
              <a:off x="1101012" y="1380932"/>
              <a:ext cx="373224" cy="270586"/>
              <a:chOff x="1101012" y="1380932"/>
              <a:chExt cx="373224" cy="270586"/>
            </a:xfrm>
          </p:grpSpPr>
          <p:cxnSp>
            <p:nvCxnSpPr>
              <p:cNvPr id="379" name="Gerader Verbinder 378">
                <a:extLst>
                  <a:ext uri="{FF2B5EF4-FFF2-40B4-BE49-F238E27FC236}">
                    <a16:creationId xmlns:a16="http://schemas.microsoft.com/office/drawing/2014/main" id="{21B231E5-BE13-4BF1-944D-D718E91B8E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4236" y="1380932"/>
                <a:ext cx="0" cy="270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Gerader Verbinder 379">
                <a:extLst>
                  <a:ext uri="{FF2B5EF4-FFF2-40B4-BE49-F238E27FC236}">
                    <a16:creationId xmlns:a16="http://schemas.microsoft.com/office/drawing/2014/main" id="{81C70C6D-86F3-46BE-B693-FA0F5664CF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1012" y="1651518"/>
                <a:ext cx="373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3" name="Gruppieren 382">
            <a:extLst>
              <a:ext uri="{FF2B5EF4-FFF2-40B4-BE49-F238E27FC236}">
                <a16:creationId xmlns:a16="http://schemas.microsoft.com/office/drawing/2014/main" id="{D061CD44-CF72-4A71-8FE1-6F5A6E935C0E}"/>
              </a:ext>
            </a:extLst>
          </p:cNvPr>
          <p:cNvGrpSpPr/>
          <p:nvPr/>
        </p:nvGrpSpPr>
        <p:grpSpPr>
          <a:xfrm>
            <a:off x="7244528" y="2187896"/>
            <a:ext cx="1270129" cy="644606"/>
            <a:chOff x="1101012" y="1380932"/>
            <a:chExt cx="1651519" cy="886408"/>
          </a:xfrm>
        </p:grpSpPr>
        <p:sp>
          <p:nvSpPr>
            <p:cNvPr id="384" name="Rechteck 383">
              <a:extLst>
                <a:ext uri="{FF2B5EF4-FFF2-40B4-BE49-F238E27FC236}">
                  <a16:creationId xmlns:a16="http://schemas.microsoft.com/office/drawing/2014/main" id="{B77D22ED-6CEE-4B51-B2C9-9A7199868B47}"/>
                </a:ext>
              </a:extLst>
            </p:cNvPr>
            <p:cNvSpPr/>
            <p:nvPr/>
          </p:nvSpPr>
          <p:spPr>
            <a:xfrm>
              <a:off x="1101012" y="1380932"/>
              <a:ext cx="1651519" cy="8864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500" dirty="0">
                  <a:solidFill>
                    <a:schemeClr val="tx1"/>
                  </a:solidFill>
                </a:rPr>
                <a:t>Unit Tests</a:t>
              </a:r>
            </a:p>
          </p:txBody>
        </p:sp>
        <p:grpSp>
          <p:nvGrpSpPr>
            <p:cNvPr id="385" name="Gruppieren 384">
              <a:extLst>
                <a:ext uri="{FF2B5EF4-FFF2-40B4-BE49-F238E27FC236}">
                  <a16:creationId xmlns:a16="http://schemas.microsoft.com/office/drawing/2014/main" id="{5F3ADAE1-07BA-4955-9411-36551453F950}"/>
                </a:ext>
              </a:extLst>
            </p:cNvPr>
            <p:cNvGrpSpPr/>
            <p:nvPr/>
          </p:nvGrpSpPr>
          <p:grpSpPr>
            <a:xfrm>
              <a:off x="2379306" y="1380932"/>
              <a:ext cx="373224" cy="270586"/>
              <a:chOff x="2379306" y="1380932"/>
              <a:chExt cx="373224" cy="270586"/>
            </a:xfrm>
          </p:grpSpPr>
          <p:cxnSp>
            <p:nvCxnSpPr>
              <p:cNvPr id="389" name="Gerader Verbinder 388">
                <a:extLst>
                  <a:ext uri="{FF2B5EF4-FFF2-40B4-BE49-F238E27FC236}">
                    <a16:creationId xmlns:a16="http://schemas.microsoft.com/office/drawing/2014/main" id="{EF8EF480-D8E8-47A7-8772-7CA9AE2E9A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380932"/>
                <a:ext cx="0" cy="270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Gerader Verbinder 389">
                <a:extLst>
                  <a:ext uri="{FF2B5EF4-FFF2-40B4-BE49-F238E27FC236}">
                    <a16:creationId xmlns:a16="http://schemas.microsoft.com/office/drawing/2014/main" id="{7ED4E061-F2D6-4C42-9AF6-9212C8C94B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651518"/>
                <a:ext cx="373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6" name="Gruppieren 385">
              <a:extLst>
                <a:ext uri="{FF2B5EF4-FFF2-40B4-BE49-F238E27FC236}">
                  <a16:creationId xmlns:a16="http://schemas.microsoft.com/office/drawing/2014/main" id="{F1924D3D-7D88-4C85-BBDE-CA45B0C27C5A}"/>
                </a:ext>
              </a:extLst>
            </p:cNvPr>
            <p:cNvGrpSpPr/>
            <p:nvPr/>
          </p:nvGrpSpPr>
          <p:grpSpPr>
            <a:xfrm>
              <a:off x="1101012" y="1380932"/>
              <a:ext cx="373224" cy="270586"/>
              <a:chOff x="1101012" y="1380932"/>
              <a:chExt cx="373224" cy="270586"/>
            </a:xfrm>
          </p:grpSpPr>
          <p:cxnSp>
            <p:nvCxnSpPr>
              <p:cNvPr id="387" name="Gerader Verbinder 386">
                <a:extLst>
                  <a:ext uri="{FF2B5EF4-FFF2-40B4-BE49-F238E27FC236}">
                    <a16:creationId xmlns:a16="http://schemas.microsoft.com/office/drawing/2014/main" id="{7784627D-58A7-4A9B-8A87-2577A78929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4236" y="1380932"/>
                <a:ext cx="0" cy="270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Gerader Verbinder 387">
                <a:extLst>
                  <a:ext uri="{FF2B5EF4-FFF2-40B4-BE49-F238E27FC236}">
                    <a16:creationId xmlns:a16="http://schemas.microsoft.com/office/drawing/2014/main" id="{65CBC5FB-A870-445A-8857-87CC91C4D3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1012" y="1651518"/>
                <a:ext cx="373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5" name="Textfeld 414">
            <a:extLst>
              <a:ext uri="{FF2B5EF4-FFF2-40B4-BE49-F238E27FC236}">
                <a16:creationId xmlns:a16="http://schemas.microsoft.com/office/drawing/2014/main" id="{1323651E-5081-4938-BC7D-1832CE617A84}"/>
              </a:ext>
            </a:extLst>
          </p:cNvPr>
          <p:cNvSpPr txBox="1"/>
          <p:nvPr/>
        </p:nvSpPr>
        <p:spPr>
          <a:xfrm>
            <a:off x="7193711" y="1358845"/>
            <a:ext cx="604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5.1 </a:t>
            </a:r>
          </a:p>
        </p:txBody>
      </p:sp>
      <p:sp>
        <p:nvSpPr>
          <p:cNvPr id="416" name="Textfeld 415">
            <a:extLst>
              <a:ext uri="{FF2B5EF4-FFF2-40B4-BE49-F238E27FC236}">
                <a16:creationId xmlns:a16="http://schemas.microsoft.com/office/drawing/2014/main" id="{933324EB-40E8-43F6-A1E7-7297B375F860}"/>
              </a:ext>
            </a:extLst>
          </p:cNvPr>
          <p:cNvSpPr txBox="1"/>
          <p:nvPr/>
        </p:nvSpPr>
        <p:spPr>
          <a:xfrm>
            <a:off x="7194252" y="2142202"/>
            <a:ext cx="604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5.2 </a:t>
            </a:r>
          </a:p>
        </p:txBody>
      </p:sp>
      <p:cxnSp>
        <p:nvCxnSpPr>
          <p:cNvPr id="420" name="Gerader Verbinder 419">
            <a:extLst>
              <a:ext uri="{FF2B5EF4-FFF2-40B4-BE49-F238E27FC236}">
                <a16:creationId xmlns:a16="http://schemas.microsoft.com/office/drawing/2014/main" id="{5E3701E7-FAC0-452C-8719-FB07A2B18537}"/>
              </a:ext>
            </a:extLst>
          </p:cNvPr>
          <p:cNvCxnSpPr>
            <a:cxnSpLocks/>
            <a:stCxn id="376" idx="2"/>
            <a:endCxn id="384" idx="0"/>
          </p:cNvCxnSpPr>
          <p:nvPr/>
        </p:nvCxnSpPr>
        <p:spPr>
          <a:xfrm>
            <a:off x="7879593" y="2055207"/>
            <a:ext cx="0" cy="132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Gerader Verbinder 423">
            <a:extLst>
              <a:ext uri="{FF2B5EF4-FFF2-40B4-BE49-F238E27FC236}">
                <a16:creationId xmlns:a16="http://schemas.microsoft.com/office/drawing/2014/main" id="{045FF056-AD3D-4E95-B14E-DC0DE227DF8B}"/>
              </a:ext>
            </a:extLst>
          </p:cNvPr>
          <p:cNvCxnSpPr>
            <a:cxnSpLocks/>
            <a:endCxn id="376" idx="0"/>
          </p:cNvCxnSpPr>
          <p:nvPr/>
        </p:nvCxnSpPr>
        <p:spPr>
          <a:xfrm>
            <a:off x="7877146" y="1172777"/>
            <a:ext cx="2447" cy="2378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5" name="Gruppieren 424">
            <a:extLst>
              <a:ext uri="{FF2B5EF4-FFF2-40B4-BE49-F238E27FC236}">
                <a16:creationId xmlns:a16="http://schemas.microsoft.com/office/drawing/2014/main" id="{CCD23EA5-8E76-4ACD-9E7A-381DBD788335}"/>
              </a:ext>
            </a:extLst>
          </p:cNvPr>
          <p:cNvGrpSpPr/>
          <p:nvPr/>
        </p:nvGrpSpPr>
        <p:grpSpPr>
          <a:xfrm>
            <a:off x="8886082" y="1401666"/>
            <a:ext cx="1270129" cy="644606"/>
            <a:chOff x="1101012" y="1380932"/>
            <a:chExt cx="1651519" cy="886408"/>
          </a:xfrm>
        </p:grpSpPr>
        <p:sp>
          <p:nvSpPr>
            <p:cNvPr id="426" name="Rechteck 425">
              <a:extLst>
                <a:ext uri="{FF2B5EF4-FFF2-40B4-BE49-F238E27FC236}">
                  <a16:creationId xmlns:a16="http://schemas.microsoft.com/office/drawing/2014/main" id="{A101A57D-551A-40CF-97B4-F8D4E9BA12BD}"/>
                </a:ext>
              </a:extLst>
            </p:cNvPr>
            <p:cNvSpPr/>
            <p:nvPr/>
          </p:nvSpPr>
          <p:spPr>
            <a:xfrm>
              <a:off x="1101012" y="1380932"/>
              <a:ext cx="1651519" cy="8864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500" dirty="0" err="1">
                  <a:solidFill>
                    <a:schemeClr val="tx1"/>
                  </a:solidFill>
                </a:rPr>
                <a:t>Prepare</a:t>
              </a:r>
              <a:r>
                <a:rPr lang="de-AT" sz="1500" dirty="0">
                  <a:solidFill>
                    <a:schemeClr val="tx1"/>
                  </a:solidFill>
                </a:rPr>
                <a:t> </a:t>
              </a:r>
              <a:r>
                <a:rPr lang="de-AT" sz="1500" dirty="0" err="1">
                  <a:solidFill>
                    <a:schemeClr val="tx1"/>
                  </a:solidFill>
                </a:rPr>
                <a:t>Delivery</a:t>
              </a:r>
              <a:endParaRPr lang="de-AT" sz="1500" dirty="0">
                <a:solidFill>
                  <a:schemeClr val="tx1"/>
                </a:solidFill>
              </a:endParaRPr>
            </a:p>
          </p:txBody>
        </p:sp>
        <p:grpSp>
          <p:nvGrpSpPr>
            <p:cNvPr id="427" name="Gruppieren 426">
              <a:extLst>
                <a:ext uri="{FF2B5EF4-FFF2-40B4-BE49-F238E27FC236}">
                  <a16:creationId xmlns:a16="http://schemas.microsoft.com/office/drawing/2014/main" id="{1C2EED17-E761-4879-8D28-0365AEFA551C}"/>
                </a:ext>
              </a:extLst>
            </p:cNvPr>
            <p:cNvGrpSpPr/>
            <p:nvPr/>
          </p:nvGrpSpPr>
          <p:grpSpPr>
            <a:xfrm>
              <a:off x="2379306" y="1380932"/>
              <a:ext cx="373224" cy="270586"/>
              <a:chOff x="2379306" y="1380932"/>
              <a:chExt cx="373224" cy="270586"/>
            </a:xfrm>
          </p:grpSpPr>
          <p:cxnSp>
            <p:nvCxnSpPr>
              <p:cNvPr id="431" name="Gerader Verbinder 430">
                <a:extLst>
                  <a:ext uri="{FF2B5EF4-FFF2-40B4-BE49-F238E27FC236}">
                    <a16:creationId xmlns:a16="http://schemas.microsoft.com/office/drawing/2014/main" id="{A0E4852D-B618-484E-ACF8-E6A0F8CA89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380932"/>
                <a:ext cx="0" cy="270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Gerader Verbinder 431">
                <a:extLst>
                  <a:ext uri="{FF2B5EF4-FFF2-40B4-BE49-F238E27FC236}">
                    <a16:creationId xmlns:a16="http://schemas.microsoft.com/office/drawing/2014/main" id="{0A486DAD-19FC-49FB-AD10-6188C21BE1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651518"/>
                <a:ext cx="373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8" name="Gruppieren 427">
              <a:extLst>
                <a:ext uri="{FF2B5EF4-FFF2-40B4-BE49-F238E27FC236}">
                  <a16:creationId xmlns:a16="http://schemas.microsoft.com/office/drawing/2014/main" id="{B782A385-9B0C-45FB-87F8-27F71D0DD39C}"/>
                </a:ext>
              </a:extLst>
            </p:cNvPr>
            <p:cNvGrpSpPr/>
            <p:nvPr/>
          </p:nvGrpSpPr>
          <p:grpSpPr>
            <a:xfrm>
              <a:off x="1101012" y="1380932"/>
              <a:ext cx="373224" cy="270586"/>
              <a:chOff x="1101012" y="1380932"/>
              <a:chExt cx="373224" cy="270586"/>
            </a:xfrm>
          </p:grpSpPr>
          <p:cxnSp>
            <p:nvCxnSpPr>
              <p:cNvPr id="429" name="Gerader Verbinder 428">
                <a:extLst>
                  <a:ext uri="{FF2B5EF4-FFF2-40B4-BE49-F238E27FC236}">
                    <a16:creationId xmlns:a16="http://schemas.microsoft.com/office/drawing/2014/main" id="{7B46A395-76F3-4676-B2BB-BF5788A551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4236" y="1380932"/>
                <a:ext cx="0" cy="270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Gerader Verbinder 429">
                <a:extLst>
                  <a:ext uri="{FF2B5EF4-FFF2-40B4-BE49-F238E27FC236}">
                    <a16:creationId xmlns:a16="http://schemas.microsoft.com/office/drawing/2014/main" id="{7C59AAE4-CE06-4408-9FAB-4FC22204FB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1012" y="1651518"/>
                <a:ext cx="373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33" name="Gruppieren 432">
            <a:extLst>
              <a:ext uri="{FF2B5EF4-FFF2-40B4-BE49-F238E27FC236}">
                <a16:creationId xmlns:a16="http://schemas.microsoft.com/office/drawing/2014/main" id="{B74BC5CD-348F-48F8-9119-6D67A4C43700}"/>
              </a:ext>
            </a:extLst>
          </p:cNvPr>
          <p:cNvGrpSpPr/>
          <p:nvPr/>
        </p:nvGrpSpPr>
        <p:grpSpPr>
          <a:xfrm>
            <a:off x="8886082" y="2178961"/>
            <a:ext cx="1270129" cy="644606"/>
            <a:chOff x="1101012" y="1380932"/>
            <a:chExt cx="1651519" cy="886408"/>
          </a:xfrm>
        </p:grpSpPr>
        <p:sp>
          <p:nvSpPr>
            <p:cNvPr id="434" name="Rechteck 433">
              <a:extLst>
                <a:ext uri="{FF2B5EF4-FFF2-40B4-BE49-F238E27FC236}">
                  <a16:creationId xmlns:a16="http://schemas.microsoft.com/office/drawing/2014/main" id="{5EE178C8-3E9B-4644-ADF4-319A03A54E55}"/>
                </a:ext>
              </a:extLst>
            </p:cNvPr>
            <p:cNvSpPr/>
            <p:nvPr/>
          </p:nvSpPr>
          <p:spPr>
            <a:xfrm>
              <a:off x="1101012" y="1380932"/>
              <a:ext cx="1651519" cy="8864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500" dirty="0">
                  <a:solidFill>
                    <a:schemeClr val="tx1"/>
                  </a:solidFill>
                </a:rPr>
                <a:t>Test </a:t>
              </a:r>
              <a:r>
                <a:rPr lang="de-AT" sz="1500" dirty="0" err="1">
                  <a:solidFill>
                    <a:schemeClr val="tx1"/>
                  </a:solidFill>
                </a:rPr>
                <a:t>Delivery</a:t>
              </a:r>
              <a:endParaRPr lang="de-AT" sz="1500" dirty="0">
                <a:solidFill>
                  <a:schemeClr val="tx1"/>
                </a:solidFill>
              </a:endParaRPr>
            </a:p>
          </p:txBody>
        </p:sp>
        <p:grpSp>
          <p:nvGrpSpPr>
            <p:cNvPr id="435" name="Gruppieren 434">
              <a:extLst>
                <a:ext uri="{FF2B5EF4-FFF2-40B4-BE49-F238E27FC236}">
                  <a16:creationId xmlns:a16="http://schemas.microsoft.com/office/drawing/2014/main" id="{6D9D9753-7BC9-4272-AEEA-583B49ACF117}"/>
                </a:ext>
              </a:extLst>
            </p:cNvPr>
            <p:cNvGrpSpPr/>
            <p:nvPr/>
          </p:nvGrpSpPr>
          <p:grpSpPr>
            <a:xfrm>
              <a:off x="2379306" y="1380932"/>
              <a:ext cx="373224" cy="270586"/>
              <a:chOff x="2379306" y="1380932"/>
              <a:chExt cx="373224" cy="270586"/>
            </a:xfrm>
          </p:grpSpPr>
          <p:cxnSp>
            <p:nvCxnSpPr>
              <p:cNvPr id="439" name="Gerader Verbinder 438">
                <a:extLst>
                  <a:ext uri="{FF2B5EF4-FFF2-40B4-BE49-F238E27FC236}">
                    <a16:creationId xmlns:a16="http://schemas.microsoft.com/office/drawing/2014/main" id="{4D46BAEE-8024-4757-BB7D-15AAE6BBCB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380932"/>
                <a:ext cx="0" cy="270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Gerader Verbinder 439">
                <a:extLst>
                  <a:ext uri="{FF2B5EF4-FFF2-40B4-BE49-F238E27FC236}">
                    <a16:creationId xmlns:a16="http://schemas.microsoft.com/office/drawing/2014/main" id="{FA1AC831-23BF-4AA8-A312-2FE2A13CA9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651518"/>
                <a:ext cx="373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6" name="Gruppieren 435">
              <a:extLst>
                <a:ext uri="{FF2B5EF4-FFF2-40B4-BE49-F238E27FC236}">
                  <a16:creationId xmlns:a16="http://schemas.microsoft.com/office/drawing/2014/main" id="{BD8D16EE-D4B7-4949-B67F-A47536A487CE}"/>
                </a:ext>
              </a:extLst>
            </p:cNvPr>
            <p:cNvGrpSpPr/>
            <p:nvPr/>
          </p:nvGrpSpPr>
          <p:grpSpPr>
            <a:xfrm>
              <a:off x="1101012" y="1380932"/>
              <a:ext cx="373224" cy="270586"/>
              <a:chOff x="1101012" y="1380932"/>
              <a:chExt cx="373224" cy="270586"/>
            </a:xfrm>
          </p:grpSpPr>
          <p:cxnSp>
            <p:nvCxnSpPr>
              <p:cNvPr id="437" name="Gerader Verbinder 436">
                <a:extLst>
                  <a:ext uri="{FF2B5EF4-FFF2-40B4-BE49-F238E27FC236}">
                    <a16:creationId xmlns:a16="http://schemas.microsoft.com/office/drawing/2014/main" id="{E08B37CE-26F4-47DF-AE75-A7B2C7F232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4236" y="1380932"/>
                <a:ext cx="0" cy="270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Gerader Verbinder 437">
                <a:extLst>
                  <a:ext uri="{FF2B5EF4-FFF2-40B4-BE49-F238E27FC236}">
                    <a16:creationId xmlns:a16="http://schemas.microsoft.com/office/drawing/2014/main" id="{54FE05FB-C382-475D-BE9A-8AF0E5D48B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1012" y="1651518"/>
                <a:ext cx="373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1" name="Gruppieren 440">
            <a:extLst>
              <a:ext uri="{FF2B5EF4-FFF2-40B4-BE49-F238E27FC236}">
                <a16:creationId xmlns:a16="http://schemas.microsoft.com/office/drawing/2014/main" id="{1577E9C7-DE13-4AC3-9DFA-BC678BDDB10A}"/>
              </a:ext>
            </a:extLst>
          </p:cNvPr>
          <p:cNvGrpSpPr/>
          <p:nvPr/>
        </p:nvGrpSpPr>
        <p:grpSpPr>
          <a:xfrm>
            <a:off x="8885433" y="2996443"/>
            <a:ext cx="1270129" cy="644606"/>
            <a:chOff x="1101012" y="1380932"/>
            <a:chExt cx="1651519" cy="886408"/>
          </a:xfrm>
        </p:grpSpPr>
        <p:sp>
          <p:nvSpPr>
            <p:cNvPr id="442" name="Rechteck 441">
              <a:extLst>
                <a:ext uri="{FF2B5EF4-FFF2-40B4-BE49-F238E27FC236}">
                  <a16:creationId xmlns:a16="http://schemas.microsoft.com/office/drawing/2014/main" id="{F63E7808-6C4D-4966-98B7-9822B44FFBF7}"/>
                </a:ext>
              </a:extLst>
            </p:cNvPr>
            <p:cNvSpPr/>
            <p:nvPr/>
          </p:nvSpPr>
          <p:spPr>
            <a:xfrm>
              <a:off x="1101012" y="1380932"/>
              <a:ext cx="1651519" cy="8864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500" dirty="0" err="1">
                  <a:solidFill>
                    <a:schemeClr val="tx1"/>
                  </a:solidFill>
                </a:rPr>
                <a:t>Delivery</a:t>
              </a:r>
              <a:endParaRPr lang="de-AT" sz="1500" dirty="0">
                <a:solidFill>
                  <a:schemeClr val="tx1"/>
                </a:solidFill>
              </a:endParaRPr>
            </a:p>
          </p:txBody>
        </p:sp>
        <p:grpSp>
          <p:nvGrpSpPr>
            <p:cNvPr id="443" name="Gruppieren 442">
              <a:extLst>
                <a:ext uri="{FF2B5EF4-FFF2-40B4-BE49-F238E27FC236}">
                  <a16:creationId xmlns:a16="http://schemas.microsoft.com/office/drawing/2014/main" id="{01F23B2E-4843-4D6F-B928-A0C43C06D8FA}"/>
                </a:ext>
              </a:extLst>
            </p:cNvPr>
            <p:cNvGrpSpPr/>
            <p:nvPr/>
          </p:nvGrpSpPr>
          <p:grpSpPr>
            <a:xfrm>
              <a:off x="2379306" y="1380932"/>
              <a:ext cx="373224" cy="270586"/>
              <a:chOff x="2379306" y="1380932"/>
              <a:chExt cx="373224" cy="270586"/>
            </a:xfrm>
          </p:grpSpPr>
          <p:cxnSp>
            <p:nvCxnSpPr>
              <p:cNvPr id="447" name="Gerader Verbinder 446">
                <a:extLst>
                  <a:ext uri="{FF2B5EF4-FFF2-40B4-BE49-F238E27FC236}">
                    <a16:creationId xmlns:a16="http://schemas.microsoft.com/office/drawing/2014/main" id="{7D6E4B08-56A5-450D-923B-E1FFF95869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380932"/>
                <a:ext cx="0" cy="270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Gerader Verbinder 447">
                <a:extLst>
                  <a:ext uri="{FF2B5EF4-FFF2-40B4-BE49-F238E27FC236}">
                    <a16:creationId xmlns:a16="http://schemas.microsoft.com/office/drawing/2014/main" id="{41EE8731-EBD3-405B-92DD-8788253C29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651518"/>
                <a:ext cx="373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4" name="Gruppieren 443">
              <a:extLst>
                <a:ext uri="{FF2B5EF4-FFF2-40B4-BE49-F238E27FC236}">
                  <a16:creationId xmlns:a16="http://schemas.microsoft.com/office/drawing/2014/main" id="{ACF2A39F-7C75-4733-8B04-384C67C93587}"/>
                </a:ext>
              </a:extLst>
            </p:cNvPr>
            <p:cNvGrpSpPr/>
            <p:nvPr/>
          </p:nvGrpSpPr>
          <p:grpSpPr>
            <a:xfrm>
              <a:off x="1101012" y="1380932"/>
              <a:ext cx="373224" cy="270586"/>
              <a:chOff x="1101012" y="1380932"/>
              <a:chExt cx="373224" cy="270586"/>
            </a:xfrm>
          </p:grpSpPr>
          <p:cxnSp>
            <p:nvCxnSpPr>
              <p:cNvPr id="445" name="Gerader Verbinder 444">
                <a:extLst>
                  <a:ext uri="{FF2B5EF4-FFF2-40B4-BE49-F238E27FC236}">
                    <a16:creationId xmlns:a16="http://schemas.microsoft.com/office/drawing/2014/main" id="{CBD19DF8-EF0A-434D-BC72-7D6B18CCB4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4236" y="1380932"/>
                <a:ext cx="0" cy="270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Gerader Verbinder 445">
                <a:extLst>
                  <a:ext uri="{FF2B5EF4-FFF2-40B4-BE49-F238E27FC236}">
                    <a16:creationId xmlns:a16="http://schemas.microsoft.com/office/drawing/2014/main" id="{5037F861-EC61-4305-8EB1-387D2B4F22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1012" y="1651518"/>
                <a:ext cx="373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65" name="Textfeld 464">
            <a:extLst>
              <a:ext uri="{FF2B5EF4-FFF2-40B4-BE49-F238E27FC236}">
                <a16:creationId xmlns:a16="http://schemas.microsoft.com/office/drawing/2014/main" id="{0A7C1D91-AF02-4A86-841D-FC620B568501}"/>
              </a:ext>
            </a:extLst>
          </p:cNvPr>
          <p:cNvSpPr txBox="1"/>
          <p:nvPr/>
        </p:nvSpPr>
        <p:spPr>
          <a:xfrm>
            <a:off x="8835265" y="1349910"/>
            <a:ext cx="604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6.1 </a:t>
            </a:r>
          </a:p>
        </p:txBody>
      </p:sp>
      <p:sp>
        <p:nvSpPr>
          <p:cNvPr id="466" name="Textfeld 465">
            <a:extLst>
              <a:ext uri="{FF2B5EF4-FFF2-40B4-BE49-F238E27FC236}">
                <a16:creationId xmlns:a16="http://schemas.microsoft.com/office/drawing/2014/main" id="{39B00D5A-6D08-4A2D-A5FB-F9646FD09FBE}"/>
              </a:ext>
            </a:extLst>
          </p:cNvPr>
          <p:cNvSpPr txBox="1"/>
          <p:nvPr/>
        </p:nvSpPr>
        <p:spPr>
          <a:xfrm>
            <a:off x="8835806" y="2133267"/>
            <a:ext cx="604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6.2 </a:t>
            </a:r>
          </a:p>
        </p:txBody>
      </p:sp>
      <p:sp>
        <p:nvSpPr>
          <p:cNvPr id="467" name="Textfeld 466">
            <a:extLst>
              <a:ext uri="{FF2B5EF4-FFF2-40B4-BE49-F238E27FC236}">
                <a16:creationId xmlns:a16="http://schemas.microsoft.com/office/drawing/2014/main" id="{F694E692-9DE6-42D9-801A-F9212066A623}"/>
              </a:ext>
            </a:extLst>
          </p:cNvPr>
          <p:cNvSpPr txBox="1"/>
          <p:nvPr/>
        </p:nvSpPr>
        <p:spPr>
          <a:xfrm>
            <a:off x="8829537" y="2940005"/>
            <a:ext cx="604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6.3 </a:t>
            </a:r>
          </a:p>
        </p:txBody>
      </p:sp>
      <p:cxnSp>
        <p:nvCxnSpPr>
          <p:cNvPr id="470" name="Gerader Verbinder 469">
            <a:extLst>
              <a:ext uri="{FF2B5EF4-FFF2-40B4-BE49-F238E27FC236}">
                <a16:creationId xmlns:a16="http://schemas.microsoft.com/office/drawing/2014/main" id="{A8673BA4-A32A-4862-9A54-87BF300BB409}"/>
              </a:ext>
            </a:extLst>
          </p:cNvPr>
          <p:cNvCxnSpPr>
            <a:cxnSpLocks/>
            <a:stCxn id="426" idx="2"/>
            <a:endCxn id="434" idx="0"/>
          </p:cNvCxnSpPr>
          <p:nvPr/>
        </p:nvCxnSpPr>
        <p:spPr>
          <a:xfrm>
            <a:off x="9521147" y="2046272"/>
            <a:ext cx="0" cy="132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Gerader Verbinder 470">
            <a:extLst>
              <a:ext uri="{FF2B5EF4-FFF2-40B4-BE49-F238E27FC236}">
                <a16:creationId xmlns:a16="http://schemas.microsoft.com/office/drawing/2014/main" id="{41231B71-A9B9-446A-9652-69E2A45F597D}"/>
              </a:ext>
            </a:extLst>
          </p:cNvPr>
          <p:cNvCxnSpPr>
            <a:cxnSpLocks/>
            <a:stCxn id="434" idx="2"/>
            <a:endCxn id="442" idx="0"/>
          </p:cNvCxnSpPr>
          <p:nvPr/>
        </p:nvCxnSpPr>
        <p:spPr>
          <a:xfrm flipH="1">
            <a:off x="9520498" y="2823567"/>
            <a:ext cx="649" cy="1728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Gerader Verbinder 473">
            <a:extLst>
              <a:ext uri="{FF2B5EF4-FFF2-40B4-BE49-F238E27FC236}">
                <a16:creationId xmlns:a16="http://schemas.microsoft.com/office/drawing/2014/main" id="{9EBAD39F-15E4-4280-AE91-13F45691F8A9}"/>
              </a:ext>
            </a:extLst>
          </p:cNvPr>
          <p:cNvCxnSpPr>
            <a:cxnSpLocks/>
            <a:endCxn id="426" idx="0"/>
          </p:cNvCxnSpPr>
          <p:nvPr/>
        </p:nvCxnSpPr>
        <p:spPr>
          <a:xfrm>
            <a:off x="9518700" y="1163842"/>
            <a:ext cx="2447" cy="2378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5" name="Gruppieren 474">
            <a:extLst>
              <a:ext uri="{FF2B5EF4-FFF2-40B4-BE49-F238E27FC236}">
                <a16:creationId xmlns:a16="http://schemas.microsoft.com/office/drawing/2014/main" id="{9C474312-394C-4157-894D-DB06F99A75AF}"/>
              </a:ext>
            </a:extLst>
          </p:cNvPr>
          <p:cNvGrpSpPr/>
          <p:nvPr/>
        </p:nvGrpSpPr>
        <p:grpSpPr>
          <a:xfrm>
            <a:off x="10634989" y="1410601"/>
            <a:ext cx="1270129" cy="644606"/>
            <a:chOff x="1101012" y="1380932"/>
            <a:chExt cx="1651519" cy="886408"/>
          </a:xfrm>
        </p:grpSpPr>
        <p:sp>
          <p:nvSpPr>
            <p:cNvPr id="476" name="Rechteck 475">
              <a:extLst>
                <a:ext uri="{FF2B5EF4-FFF2-40B4-BE49-F238E27FC236}">
                  <a16:creationId xmlns:a16="http://schemas.microsoft.com/office/drawing/2014/main" id="{8CB90ED9-CD22-4463-9B1B-7BC42FC52059}"/>
                </a:ext>
              </a:extLst>
            </p:cNvPr>
            <p:cNvSpPr/>
            <p:nvPr/>
          </p:nvSpPr>
          <p:spPr>
            <a:xfrm>
              <a:off x="1101012" y="1380932"/>
              <a:ext cx="1651519" cy="8864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200" dirty="0">
                  <a:solidFill>
                    <a:schemeClr val="tx1"/>
                  </a:solidFill>
                </a:rPr>
                <a:t>N_01 Rate Project</a:t>
              </a:r>
            </a:p>
          </p:txBody>
        </p:sp>
        <p:grpSp>
          <p:nvGrpSpPr>
            <p:cNvPr id="477" name="Gruppieren 476">
              <a:extLst>
                <a:ext uri="{FF2B5EF4-FFF2-40B4-BE49-F238E27FC236}">
                  <a16:creationId xmlns:a16="http://schemas.microsoft.com/office/drawing/2014/main" id="{436F8385-CD0A-4D93-AE08-8C159A75ACD9}"/>
                </a:ext>
              </a:extLst>
            </p:cNvPr>
            <p:cNvGrpSpPr/>
            <p:nvPr/>
          </p:nvGrpSpPr>
          <p:grpSpPr>
            <a:xfrm>
              <a:off x="2379306" y="1380932"/>
              <a:ext cx="373224" cy="270586"/>
              <a:chOff x="2379306" y="1380932"/>
              <a:chExt cx="373224" cy="270586"/>
            </a:xfrm>
          </p:grpSpPr>
          <p:cxnSp>
            <p:nvCxnSpPr>
              <p:cNvPr id="481" name="Gerader Verbinder 480">
                <a:extLst>
                  <a:ext uri="{FF2B5EF4-FFF2-40B4-BE49-F238E27FC236}">
                    <a16:creationId xmlns:a16="http://schemas.microsoft.com/office/drawing/2014/main" id="{8F9B51F3-34D3-49A9-96D5-36F736FD6E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380932"/>
                <a:ext cx="0" cy="270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2" name="Gerader Verbinder 481">
                <a:extLst>
                  <a:ext uri="{FF2B5EF4-FFF2-40B4-BE49-F238E27FC236}">
                    <a16:creationId xmlns:a16="http://schemas.microsoft.com/office/drawing/2014/main" id="{AB64A0FF-6FA8-4901-8352-7E2A3B9DE9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651518"/>
                <a:ext cx="373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8" name="Gruppieren 477">
              <a:extLst>
                <a:ext uri="{FF2B5EF4-FFF2-40B4-BE49-F238E27FC236}">
                  <a16:creationId xmlns:a16="http://schemas.microsoft.com/office/drawing/2014/main" id="{AF5478CB-D815-4F20-B978-3FC02E8903CC}"/>
                </a:ext>
              </a:extLst>
            </p:cNvPr>
            <p:cNvGrpSpPr/>
            <p:nvPr/>
          </p:nvGrpSpPr>
          <p:grpSpPr>
            <a:xfrm>
              <a:off x="1101012" y="1380932"/>
              <a:ext cx="373224" cy="270586"/>
              <a:chOff x="1101012" y="1380932"/>
              <a:chExt cx="373224" cy="270586"/>
            </a:xfrm>
          </p:grpSpPr>
          <p:cxnSp>
            <p:nvCxnSpPr>
              <p:cNvPr id="479" name="Gerader Verbinder 478">
                <a:extLst>
                  <a:ext uri="{FF2B5EF4-FFF2-40B4-BE49-F238E27FC236}">
                    <a16:creationId xmlns:a16="http://schemas.microsoft.com/office/drawing/2014/main" id="{796D274A-AEA7-4B7F-BD69-5C6DCBCEFF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4236" y="1380932"/>
                <a:ext cx="0" cy="270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0" name="Gerader Verbinder 479">
                <a:extLst>
                  <a:ext uri="{FF2B5EF4-FFF2-40B4-BE49-F238E27FC236}">
                    <a16:creationId xmlns:a16="http://schemas.microsoft.com/office/drawing/2014/main" id="{791AFF37-013D-4CB0-9246-6267DA649C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1012" y="1651518"/>
                <a:ext cx="373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3" name="Gruppieren 482">
            <a:extLst>
              <a:ext uri="{FF2B5EF4-FFF2-40B4-BE49-F238E27FC236}">
                <a16:creationId xmlns:a16="http://schemas.microsoft.com/office/drawing/2014/main" id="{F326AF33-EF79-41D0-9002-5437614DA2D2}"/>
              </a:ext>
            </a:extLst>
          </p:cNvPr>
          <p:cNvGrpSpPr/>
          <p:nvPr/>
        </p:nvGrpSpPr>
        <p:grpSpPr>
          <a:xfrm>
            <a:off x="10634989" y="2187896"/>
            <a:ext cx="1270129" cy="644606"/>
            <a:chOff x="1101012" y="1380932"/>
            <a:chExt cx="1651519" cy="886408"/>
          </a:xfrm>
        </p:grpSpPr>
        <p:sp>
          <p:nvSpPr>
            <p:cNvPr id="484" name="Rechteck 483">
              <a:extLst>
                <a:ext uri="{FF2B5EF4-FFF2-40B4-BE49-F238E27FC236}">
                  <a16:creationId xmlns:a16="http://schemas.microsoft.com/office/drawing/2014/main" id="{2FA11654-C155-406A-AE6C-CA6E6ABE6ECD}"/>
                </a:ext>
              </a:extLst>
            </p:cNvPr>
            <p:cNvSpPr/>
            <p:nvPr/>
          </p:nvSpPr>
          <p:spPr>
            <a:xfrm>
              <a:off x="1101012" y="1380932"/>
              <a:ext cx="1651519" cy="8864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200" dirty="0">
                  <a:solidFill>
                    <a:schemeClr val="tx1"/>
                  </a:solidFill>
                </a:rPr>
                <a:t>N02 </a:t>
              </a:r>
              <a:r>
                <a:rPr lang="de-AT" sz="1200" dirty="0" err="1">
                  <a:solidFill>
                    <a:schemeClr val="tx1"/>
                  </a:solidFill>
                </a:rPr>
                <a:t>Lessons</a:t>
              </a:r>
              <a:r>
                <a:rPr lang="de-AT" sz="1200" dirty="0">
                  <a:solidFill>
                    <a:schemeClr val="tx1"/>
                  </a:solidFill>
                </a:rPr>
                <a:t> </a:t>
              </a:r>
              <a:r>
                <a:rPr lang="de-AT" sz="1200" dirty="0" err="1">
                  <a:solidFill>
                    <a:schemeClr val="tx1"/>
                  </a:solidFill>
                </a:rPr>
                <a:t>Learned</a:t>
              </a:r>
              <a:endParaRPr lang="de-AT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485" name="Gruppieren 484">
              <a:extLst>
                <a:ext uri="{FF2B5EF4-FFF2-40B4-BE49-F238E27FC236}">
                  <a16:creationId xmlns:a16="http://schemas.microsoft.com/office/drawing/2014/main" id="{953E9806-6B4A-4079-8AE9-BBD60AAA30B1}"/>
                </a:ext>
              </a:extLst>
            </p:cNvPr>
            <p:cNvGrpSpPr/>
            <p:nvPr/>
          </p:nvGrpSpPr>
          <p:grpSpPr>
            <a:xfrm>
              <a:off x="2379306" y="1380932"/>
              <a:ext cx="373224" cy="270586"/>
              <a:chOff x="2379306" y="1380932"/>
              <a:chExt cx="373224" cy="270586"/>
            </a:xfrm>
          </p:grpSpPr>
          <p:cxnSp>
            <p:nvCxnSpPr>
              <p:cNvPr id="489" name="Gerader Verbinder 488">
                <a:extLst>
                  <a:ext uri="{FF2B5EF4-FFF2-40B4-BE49-F238E27FC236}">
                    <a16:creationId xmlns:a16="http://schemas.microsoft.com/office/drawing/2014/main" id="{D4A46D4E-E108-4AB5-BB7B-41261CC530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380932"/>
                <a:ext cx="0" cy="270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0" name="Gerader Verbinder 489">
                <a:extLst>
                  <a:ext uri="{FF2B5EF4-FFF2-40B4-BE49-F238E27FC236}">
                    <a16:creationId xmlns:a16="http://schemas.microsoft.com/office/drawing/2014/main" id="{3966ECC4-F9E6-4E75-B4E1-7728E4FD5B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651518"/>
                <a:ext cx="373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6" name="Gruppieren 485">
              <a:extLst>
                <a:ext uri="{FF2B5EF4-FFF2-40B4-BE49-F238E27FC236}">
                  <a16:creationId xmlns:a16="http://schemas.microsoft.com/office/drawing/2014/main" id="{C7EE57FA-496A-4D3B-B270-6B499B55C979}"/>
                </a:ext>
              </a:extLst>
            </p:cNvPr>
            <p:cNvGrpSpPr/>
            <p:nvPr/>
          </p:nvGrpSpPr>
          <p:grpSpPr>
            <a:xfrm>
              <a:off x="1101012" y="1380932"/>
              <a:ext cx="373224" cy="270586"/>
              <a:chOff x="1101012" y="1380932"/>
              <a:chExt cx="373224" cy="270586"/>
            </a:xfrm>
          </p:grpSpPr>
          <p:cxnSp>
            <p:nvCxnSpPr>
              <p:cNvPr id="487" name="Gerader Verbinder 486">
                <a:extLst>
                  <a:ext uri="{FF2B5EF4-FFF2-40B4-BE49-F238E27FC236}">
                    <a16:creationId xmlns:a16="http://schemas.microsoft.com/office/drawing/2014/main" id="{9371ADB8-1427-47E2-A9B8-D1D6A9930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4236" y="1380932"/>
                <a:ext cx="0" cy="270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8" name="Gerader Verbinder 487">
                <a:extLst>
                  <a:ext uri="{FF2B5EF4-FFF2-40B4-BE49-F238E27FC236}">
                    <a16:creationId xmlns:a16="http://schemas.microsoft.com/office/drawing/2014/main" id="{511250C3-B9F7-4F69-A0CF-529440994A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1012" y="1651518"/>
                <a:ext cx="373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91" name="Gruppieren 490">
            <a:extLst>
              <a:ext uri="{FF2B5EF4-FFF2-40B4-BE49-F238E27FC236}">
                <a16:creationId xmlns:a16="http://schemas.microsoft.com/office/drawing/2014/main" id="{C5074724-65D4-4F70-992E-D4607DE719BD}"/>
              </a:ext>
            </a:extLst>
          </p:cNvPr>
          <p:cNvGrpSpPr/>
          <p:nvPr/>
        </p:nvGrpSpPr>
        <p:grpSpPr>
          <a:xfrm>
            <a:off x="10634340" y="3005378"/>
            <a:ext cx="1270129" cy="644606"/>
            <a:chOff x="1101012" y="1380932"/>
            <a:chExt cx="1651519" cy="886408"/>
          </a:xfrm>
        </p:grpSpPr>
        <p:sp>
          <p:nvSpPr>
            <p:cNvPr id="492" name="Rechteck 491">
              <a:extLst>
                <a:ext uri="{FF2B5EF4-FFF2-40B4-BE49-F238E27FC236}">
                  <a16:creationId xmlns:a16="http://schemas.microsoft.com/office/drawing/2014/main" id="{4BDFB585-CB55-4744-B656-1C4BD5BF8895}"/>
                </a:ext>
              </a:extLst>
            </p:cNvPr>
            <p:cNvSpPr/>
            <p:nvPr/>
          </p:nvSpPr>
          <p:spPr>
            <a:xfrm>
              <a:off x="1101012" y="1380932"/>
              <a:ext cx="1651519" cy="8864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200" dirty="0">
                  <a:solidFill>
                    <a:schemeClr val="tx1"/>
                  </a:solidFill>
                </a:rPr>
                <a:t>N03 Project Review</a:t>
              </a:r>
            </a:p>
          </p:txBody>
        </p:sp>
        <p:grpSp>
          <p:nvGrpSpPr>
            <p:cNvPr id="493" name="Gruppieren 492">
              <a:extLst>
                <a:ext uri="{FF2B5EF4-FFF2-40B4-BE49-F238E27FC236}">
                  <a16:creationId xmlns:a16="http://schemas.microsoft.com/office/drawing/2014/main" id="{A7F0E2E5-041D-4E60-8C5C-A2A364DB515B}"/>
                </a:ext>
              </a:extLst>
            </p:cNvPr>
            <p:cNvGrpSpPr/>
            <p:nvPr/>
          </p:nvGrpSpPr>
          <p:grpSpPr>
            <a:xfrm>
              <a:off x="2379306" y="1380932"/>
              <a:ext cx="373224" cy="270586"/>
              <a:chOff x="2379306" y="1380932"/>
              <a:chExt cx="373224" cy="270586"/>
            </a:xfrm>
          </p:grpSpPr>
          <p:cxnSp>
            <p:nvCxnSpPr>
              <p:cNvPr id="497" name="Gerader Verbinder 496">
                <a:extLst>
                  <a:ext uri="{FF2B5EF4-FFF2-40B4-BE49-F238E27FC236}">
                    <a16:creationId xmlns:a16="http://schemas.microsoft.com/office/drawing/2014/main" id="{4A0C6AB0-DEE3-4D18-9E2E-A8F9DC5423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380932"/>
                <a:ext cx="0" cy="270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8" name="Gerader Verbinder 497">
                <a:extLst>
                  <a:ext uri="{FF2B5EF4-FFF2-40B4-BE49-F238E27FC236}">
                    <a16:creationId xmlns:a16="http://schemas.microsoft.com/office/drawing/2014/main" id="{C56B5123-9C17-4F64-A5EB-95680F8CD8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651518"/>
                <a:ext cx="373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4" name="Gruppieren 493">
              <a:extLst>
                <a:ext uri="{FF2B5EF4-FFF2-40B4-BE49-F238E27FC236}">
                  <a16:creationId xmlns:a16="http://schemas.microsoft.com/office/drawing/2014/main" id="{56E7DBE6-B910-4D47-A63D-A9F043B92011}"/>
                </a:ext>
              </a:extLst>
            </p:cNvPr>
            <p:cNvGrpSpPr/>
            <p:nvPr/>
          </p:nvGrpSpPr>
          <p:grpSpPr>
            <a:xfrm>
              <a:off x="1101012" y="1380932"/>
              <a:ext cx="373224" cy="270586"/>
              <a:chOff x="1101012" y="1380932"/>
              <a:chExt cx="373224" cy="270586"/>
            </a:xfrm>
          </p:grpSpPr>
          <p:cxnSp>
            <p:nvCxnSpPr>
              <p:cNvPr id="495" name="Gerader Verbinder 494">
                <a:extLst>
                  <a:ext uri="{FF2B5EF4-FFF2-40B4-BE49-F238E27FC236}">
                    <a16:creationId xmlns:a16="http://schemas.microsoft.com/office/drawing/2014/main" id="{D3D51F11-6F76-42D1-8F25-5ECAC2230B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4236" y="1380932"/>
                <a:ext cx="0" cy="270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6" name="Gerader Verbinder 495">
                <a:extLst>
                  <a:ext uri="{FF2B5EF4-FFF2-40B4-BE49-F238E27FC236}">
                    <a16:creationId xmlns:a16="http://schemas.microsoft.com/office/drawing/2014/main" id="{6DD0026E-2844-4BED-A767-7040D3046B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1012" y="1651518"/>
                <a:ext cx="373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15" name="Textfeld 514">
            <a:extLst>
              <a:ext uri="{FF2B5EF4-FFF2-40B4-BE49-F238E27FC236}">
                <a16:creationId xmlns:a16="http://schemas.microsoft.com/office/drawing/2014/main" id="{60477763-0A48-476A-9506-9AB7E2E4D87F}"/>
              </a:ext>
            </a:extLst>
          </p:cNvPr>
          <p:cNvSpPr txBox="1"/>
          <p:nvPr/>
        </p:nvSpPr>
        <p:spPr>
          <a:xfrm>
            <a:off x="10584172" y="1358845"/>
            <a:ext cx="604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7.1 </a:t>
            </a:r>
          </a:p>
        </p:txBody>
      </p:sp>
      <p:sp>
        <p:nvSpPr>
          <p:cNvPr id="516" name="Textfeld 515">
            <a:extLst>
              <a:ext uri="{FF2B5EF4-FFF2-40B4-BE49-F238E27FC236}">
                <a16:creationId xmlns:a16="http://schemas.microsoft.com/office/drawing/2014/main" id="{3859A80C-46F9-4075-A6C5-05783134B7AA}"/>
              </a:ext>
            </a:extLst>
          </p:cNvPr>
          <p:cNvSpPr txBox="1"/>
          <p:nvPr/>
        </p:nvSpPr>
        <p:spPr>
          <a:xfrm>
            <a:off x="10584713" y="2142202"/>
            <a:ext cx="604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7.2 </a:t>
            </a:r>
          </a:p>
        </p:txBody>
      </p:sp>
      <p:sp>
        <p:nvSpPr>
          <p:cNvPr id="517" name="Textfeld 516">
            <a:extLst>
              <a:ext uri="{FF2B5EF4-FFF2-40B4-BE49-F238E27FC236}">
                <a16:creationId xmlns:a16="http://schemas.microsoft.com/office/drawing/2014/main" id="{3A3C5EB2-1D6B-4767-902C-D67FDE82B524}"/>
              </a:ext>
            </a:extLst>
          </p:cNvPr>
          <p:cNvSpPr txBox="1"/>
          <p:nvPr/>
        </p:nvSpPr>
        <p:spPr>
          <a:xfrm>
            <a:off x="10578444" y="2948940"/>
            <a:ext cx="604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7.3 </a:t>
            </a:r>
          </a:p>
        </p:txBody>
      </p:sp>
      <p:cxnSp>
        <p:nvCxnSpPr>
          <p:cNvPr id="520" name="Gerader Verbinder 519">
            <a:extLst>
              <a:ext uri="{FF2B5EF4-FFF2-40B4-BE49-F238E27FC236}">
                <a16:creationId xmlns:a16="http://schemas.microsoft.com/office/drawing/2014/main" id="{810F9A18-42D6-4987-9A25-9E9D6497C5E4}"/>
              </a:ext>
            </a:extLst>
          </p:cNvPr>
          <p:cNvCxnSpPr>
            <a:cxnSpLocks/>
            <a:stCxn id="476" idx="2"/>
            <a:endCxn id="484" idx="0"/>
          </p:cNvCxnSpPr>
          <p:nvPr/>
        </p:nvCxnSpPr>
        <p:spPr>
          <a:xfrm>
            <a:off x="11270054" y="2055207"/>
            <a:ext cx="0" cy="132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Gerader Verbinder 520">
            <a:extLst>
              <a:ext uri="{FF2B5EF4-FFF2-40B4-BE49-F238E27FC236}">
                <a16:creationId xmlns:a16="http://schemas.microsoft.com/office/drawing/2014/main" id="{3EB8F0E6-7770-4DF1-A820-E72DAB0B4F68}"/>
              </a:ext>
            </a:extLst>
          </p:cNvPr>
          <p:cNvCxnSpPr>
            <a:cxnSpLocks/>
            <a:stCxn id="484" idx="2"/>
            <a:endCxn id="492" idx="0"/>
          </p:cNvCxnSpPr>
          <p:nvPr/>
        </p:nvCxnSpPr>
        <p:spPr>
          <a:xfrm flipH="1">
            <a:off x="11269405" y="2832502"/>
            <a:ext cx="649" cy="1728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Gerader Verbinder 523">
            <a:extLst>
              <a:ext uri="{FF2B5EF4-FFF2-40B4-BE49-F238E27FC236}">
                <a16:creationId xmlns:a16="http://schemas.microsoft.com/office/drawing/2014/main" id="{207E0E97-421F-400C-B352-1921AC2E8E55}"/>
              </a:ext>
            </a:extLst>
          </p:cNvPr>
          <p:cNvCxnSpPr>
            <a:cxnSpLocks/>
            <a:endCxn id="476" idx="0"/>
          </p:cNvCxnSpPr>
          <p:nvPr/>
        </p:nvCxnSpPr>
        <p:spPr>
          <a:xfrm>
            <a:off x="11267607" y="1172777"/>
            <a:ext cx="2447" cy="2378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5" name="Gruppieren 524">
            <a:extLst>
              <a:ext uri="{FF2B5EF4-FFF2-40B4-BE49-F238E27FC236}">
                <a16:creationId xmlns:a16="http://schemas.microsoft.com/office/drawing/2014/main" id="{B43C8267-EA60-4333-9A7E-EA6447CCB5C8}"/>
              </a:ext>
            </a:extLst>
          </p:cNvPr>
          <p:cNvGrpSpPr/>
          <p:nvPr/>
        </p:nvGrpSpPr>
        <p:grpSpPr>
          <a:xfrm>
            <a:off x="7305528" y="2839285"/>
            <a:ext cx="1270129" cy="1001222"/>
            <a:chOff x="7116270" y="5310351"/>
            <a:chExt cx="1270129" cy="1001222"/>
          </a:xfrm>
        </p:grpSpPr>
        <p:grpSp>
          <p:nvGrpSpPr>
            <p:cNvPr id="526" name="Gruppieren 525">
              <a:extLst>
                <a:ext uri="{FF2B5EF4-FFF2-40B4-BE49-F238E27FC236}">
                  <a16:creationId xmlns:a16="http://schemas.microsoft.com/office/drawing/2014/main" id="{051F4B2D-EC7A-4AFD-A0A0-B8BB043957F6}"/>
                </a:ext>
              </a:extLst>
            </p:cNvPr>
            <p:cNvGrpSpPr/>
            <p:nvPr/>
          </p:nvGrpSpPr>
          <p:grpSpPr>
            <a:xfrm>
              <a:off x="7116270" y="5310351"/>
              <a:ext cx="1270129" cy="1001222"/>
              <a:chOff x="1222993" y="4197836"/>
              <a:chExt cx="1270129" cy="1001222"/>
            </a:xfrm>
          </p:grpSpPr>
          <p:grpSp>
            <p:nvGrpSpPr>
              <p:cNvPr id="528" name="Gruppieren 527">
                <a:extLst>
                  <a:ext uri="{FF2B5EF4-FFF2-40B4-BE49-F238E27FC236}">
                    <a16:creationId xmlns:a16="http://schemas.microsoft.com/office/drawing/2014/main" id="{D06819D1-2C76-4DE7-B5D1-8AFC6F316A0C}"/>
                  </a:ext>
                </a:extLst>
              </p:cNvPr>
              <p:cNvGrpSpPr/>
              <p:nvPr/>
            </p:nvGrpSpPr>
            <p:grpSpPr>
              <a:xfrm>
                <a:off x="1279845" y="4197836"/>
                <a:ext cx="1107238" cy="1001222"/>
                <a:chOff x="1279845" y="4197836"/>
                <a:chExt cx="1107238" cy="1001222"/>
              </a:xfrm>
            </p:grpSpPr>
            <p:sp>
              <p:nvSpPr>
                <p:cNvPr id="530" name="Raute 529">
                  <a:extLst>
                    <a:ext uri="{FF2B5EF4-FFF2-40B4-BE49-F238E27FC236}">
                      <a16:creationId xmlns:a16="http://schemas.microsoft.com/office/drawing/2014/main" id="{0490A8DB-0170-4A83-B499-3D9C58824123}"/>
                    </a:ext>
                  </a:extLst>
                </p:cNvPr>
                <p:cNvSpPr/>
                <p:nvPr/>
              </p:nvSpPr>
              <p:spPr>
                <a:xfrm>
                  <a:off x="1279845" y="4197836"/>
                  <a:ext cx="1107238" cy="1001222"/>
                </a:xfrm>
                <a:prstGeom prst="diamond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 sz="1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31" name="Gerader Verbinder 530">
                  <a:extLst>
                    <a:ext uri="{FF2B5EF4-FFF2-40B4-BE49-F238E27FC236}">
                      <a16:creationId xmlns:a16="http://schemas.microsoft.com/office/drawing/2014/main" id="{33ED0417-A18E-4EE2-8356-CAEDF381E2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42340" y="4453269"/>
                  <a:ext cx="58224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9" name="Textfeld 528">
                <a:extLst>
                  <a:ext uri="{FF2B5EF4-FFF2-40B4-BE49-F238E27FC236}">
                    <a16:creationId xmlns:a16="http://schemas.microsoft.com/office/drawing/2014/main" id="{B44BB013-9CDF-4C87-BCAC-292D105B0442}"/>
                  </a:ext>
                </a:extLst>
              </p:cNvPr>
              <p:cNvSpPr txBox="1"/>
              <p:nvPr/>
            </p:nvSpPr>
            <p:spPr>
              <a:xfrm>
                <a:off x="1222993" y="4509603"/>
                <a:ext cx="12701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Testing</a:t>
                </a:r>
                <a:r>
                  <a:rPr lang="de-AT" sz="1200" dirty="0"/>
                  <a:t> </a:t>
                </a:r>
              </a:p>
              <a:p>
                <a:pPr algn="ctr"/>
                <a:r>
                  <a:rPr lang="de-AT" sz="1200" dirty="0" err="1"/>
                  <a:t>Finished</a:t>
                </a:r>
                <a:endParaRPr lang="de-AT" sz="1200" dirty="0"/>
              </a:p>
            </p:txBody>
          </p:sp>
        </p:grpSp>
        <p:sp>
          <p:nvSpPr>
            <p:cNvPr id="527" name="Textfeld 526">
              <a:extLst>
                <a:ext uri="{FF2B5EF4-FFF2-40B4-BE49-F238E27FC236}">
                  <a16:creationId xmlns:a16="http://schemas.microsoft.com/office/drawing/2014/main" id="{677E236C-6A70-4654-85C8-7E3FE1148C09}"/>
                </a:ext>
              </a:extLst>
            </p:cNvPr>
            <p:cNvSpPr txBox="1"/>
            <p:nvPr/>
          </p:nvSpPr>
          <p:spPr>
            <a:xfrm>
              <a:off x="7525336" y="5320183"/>
              <a:ext cx="604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/>
                <a:t>5.3 </a:t>
              </a:r>
            </a:p>
          </p:txBody>
        </p:sp>
      </p:grpSp>
      <p:grpSp>
        <p:nvGrpSpPr>
          <p:cNvPr id="532" name="Gruppieren 531">
            <a:extLst>
              <a:ext uri="{FF2B5EF4-FFF2-40B4-BE49-F238E27FC236}">
                <a16:creationId xmlns:a16="http://schemas.microsoft.com/office/drawing/2014/main" id="{0A0A54A5-48F2-47E8-9A90-277FEA57FEFF}"/>
              </a:ext>
            </a:extLst>
          </p:cNvPr>
          <p:cNvGrpSpPr/>
          <p:nvPr/>
        </p:nvGrpSpPr>
        <p:grpSpPr>
          <a:xfrm>
            <a:off x="10665154" y="3659482"/>
            <a:ext cx="1270129" cy="1001222"/>
            <a:chOff x="7116270" y="5310351"/>
            <a:chExt cx="1270129" cy="1001222"/>
          </a:xfrm>
        </p:grpSpPr>
        <p:grpSp>
          <p:nvGrpSpPr>
            <p:cNvPr id="533" name="Gruppieren 532">
              <a:extLst>
                <a:ext uri="{FF2B5EF4-FFF2-40B4-BE49-F238E27FC236}">
                  <a16:creationId xmlns:a16="http://schemas.microsoft.com/office/drawing/2014/main" id="{EEE945F8-72D6-46BB-BF92-5EFCED1784EA}"/>
                </a:ext>
              </a:extLst>
            </p:cNvPr>
            <p:cNvGrpSpPr/>
            <p:nvPr/>
          </p:nvGrpSpPr>
          <p:grpSpPr>
            <a:xfrm>
              <a:off x="7116270" y="5310351"/>
              <a:ext cx="1270129" cy="1001222"/>
              <a:chOff x="1222993" y="4197836"/>
              <a:chExt cx="1270129" cy="1001222"/>
            </a:xfrm>
          </p:grpSpPr>
          <p:grpSp>
            <p:nvGrpSpPr>
              <p:cNvPr id="535" name="Gruppieren 534">
                <a:extLst>
                  <a:ext uri="{FF2B5EF4-FFF2-40B4-BE49-F238E27FC236}">
                    <a16:creationId xmlns:a16="http://schemas.microsoft.com/office/drawing/2014/main" id="{1CBC0E5C-6D58-42BC-B05D-9F4364EF1BBA}"/>
                  </a:ext>
                </a:extLst>
              </p:cNvPr>
              <p:cNvGrpSpPr/>
              <p:nvPr/>
            </p:nvGrpSpPr>
            <p:grpSpPr>
              <a:xfrm>
                <a:off x="1279845" y="4197836"/>
                <a:ext cx="1107238" cy="1001222"/>
                <a:chOff x="1279845" y="4197836"/>
                <a:chExt cx="1107238" cy="1001222"/>
              </a:xfrm>
            </p:grpSpPr>
            <p:sp>
              <p:nvSpPr>
                <p:cNvPr id="537" name="Raute 536">
                  <a:extLst>
                    <a:ext uri="{FF2B5EF4-FFF2-40B4-BE49-F238E27FC236}">
                      <a16:creationId xmlns:a16="http://schemas.microsoft.com/office/drawing/2014/main" id="{7D085D36-A556-4D2D-B442-73DA890D71D0}"/>
                    </a:ext>
                  </a:extLst>
                </p:cNvPr>
                <p:cNvSpPr/>
                <p:nvPr/>
              </p:nvSpPr>
              <p:spPr>
                <a:xfrm>
                  <a:off x="1279845" y="4197836"/>
                  <a:ext cx="1107238" cy="1001222"/>
                </a:xfrm>
                <a:prstGeom prst="diamond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 sz="1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38" name="Gerader Verbinder 537">
                  <a:extLst>
                    <a:ext uri="{FF2B5EF4-FFF2-40B4-BE49-F238E27FC236}">
                      <a16:creationId xmlns:a16="http://schemas.microsoft.com/office/drawing/2014/main" id="{AA2BC6AC-A8A4-4DEB-A76B-A8ECCDD400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42340" y="4453269"/>
                  <a:ext cx="58224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36" name="Textfeld 535">
                <a:extLst>
                  <a:ext uri="{FF2B5EF4-FFF2-40B4-BE49-F238E27FC236}">
                    <a16:creationId xmlns:a16="http://schemas.microsoft.com/office/drawing/2014/main" id="{7F70B6C3-4A29-4132-B880-ED2940C0F42F}"/>
                  </a:ext>
                </a:extLst>
              </p:cNvPr>
              <p:cNvSpPr txBox="1"/>
              <p:nvPr/>
            </p:nvSpPr>
            <p:spPr>
              <a:xfrm>
                <a:off x="1222993" y="4509603"/>
                <a:ext cx="12701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/>
                  <a:t>Project</a:t>
                </a:r>
              </a:p>
              <a:p>
                <a:pPr algn="ctr"/>
                <a:r>
                  <a:rPr lang="de-AT" sz="1200" dirty="0" err="1"/>
                  <a:t>Finished</a:t>
                </a:r>
                <a:endParaRPr lang="de-AT" sz="1200" dirty="0"/>
              </a:p>
            </p:txBody>
          </p:sp>
        </p:grpSp>
        <p:sp>
          <p:nvSpPr>
            <p:cNvPr id="534" name="Textfeld 533">
              <a:extLst>
                <a:ext uri="{FF2B5EF4-FFF2-40B4-BE49-F238E27FC236}">
                  <a16:creationId xmlns:a16="http://schemas.microsoft.com/office/drawing/2014/main" id="{58D18BF7-B3D7-4CAB-B22A-734A1C9FE018}"/>
                </a:ext>
              </a:extLst>
            </p:cNvPr>
            <p:cNvSpPr txBox="1"/>
            <p:nvPr/>
          </p:nvSpPr>
          <p:spPr>
            <a:xfrm>
              <a:off x="7525336" y="5320183"/>
              <a:ext cx="604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/>
                <a:t>7.4 </a:t>
              </a:r>
            </a:p>
          </p:txBody>
        </p:sp>
      </p:grpSp>
      <p:grpSp>
        <p:nvGrpSpPr>
          <p:cNvPr id="539" name="Gruppieren 538">
            <a:extLst>
              <a:ext uri="{FF2B5EF4-FFF2-40B4-BE49-F238E27FC236}">
                <a16:creationId xmlns:a16="http://schemas.microsoft.com/office/drawing/2014/main" id="{21157A1E-6CBF-4D57-8671-13F239CF376F}"/>
              </a:ext>
            </a:extLst>
          </p:cNvPr>
          <p:cNvGrpSpPr/>
          <p:nvPr/>
        </p:nvGrpSpPr>
        <p:grpSpPr>
          <a:xfrm>
            <a:off x="8873082" y="3649984"/>
            <a:ext cx="1270129" cy="1001222"/>
            <a:chOff x="7116270" y="5310351"/>
            <a:chExt cx="1270129" cy="1001222"/>
          </a:xfrm>
        </p:grpSpPr>
        <p:grpSp>
          <p:nvGrpSpPr>
            <p:cNvPr id="540" name="Gruppieren 539">
              <a:extLst>
                <a:ext uri="{FF2B5EF4-FFF2-40B4-BE49-F238E27FC236}">
                  <a16:creationId xmlns:a16="http://schemas.microsoft.com/office/drawing/2014/main" id="{6E11C643-7A1C-479C-B557-EF63E910F436}"/>
                </a:ext>
              </a:extLst>
            </p:cNvPr>
            <p:cNvGrpSpPr/>
            <p:nvPr/>
          </p:nvGrpSpPr>
          <p:grpSpPr>
            <a:xfrm>
              <a:off x="7116270" y="5310351"/>
              <a:ext cx="1270129" cy="1001222"/>
              <a:chOff x="1222993" y="4197836"/>
              <a:chExt cx="1270129" cy="1001222"/>
            </a:xfrm>
          </p:grpSpPr>
          <p:grpSp>
            <p:nvGrpSpPr>
              <p:cNvPr id="542" name="Gruppieren 541">
                <a:extLst>
                  <a:ext uri="{FF2B5EF4-FFF2-40B4-BE49-F238E27FC236}">
                    <a16:creationId xmlns:a16="http://schemas.microsoft.com/office/drawing/2014/main" id="{80C4D77E-B093-43CF-91A9-85BD48ECCAFF}"/>
                  </a:ext>
                </a:extLst>
              </p:cNvPr>
              <p:cNvGrpSpPr/>
              <p:nvPr/>
            </p:nvGrpSpPr>
            <p:grpSpPr>
              <a:xfrm>
                <a:off x="1279845" y="4197836"/>
                <a:ext cx="1107238" cy="1001222"/>
                <a:chOff x="1279845" y="4197836"/>
                <a:chExt cx="1107238" cy="1001222"/>
              </a:xfrm>
            </p:grpSpPr>
            <p:sp>
              <p:nvSpPr>
                <p:cNvPr id="544" name="Raute 543">
                  <a:extLst>
                    <a:ext uri="{FF2B5EF4-FFF2-40B4-BE49-F238E27FC236}">
                      <a16:creationId xmlns:a16="http://schemas.microsoft.com/office/drawing/2014/main" id="{5D62FDE1-6DF1-4269-A82E-33F31C01BD63}"/>
                    </a:ext>
                  </a:extLst>
                </p:cNvPr>
                <p:cNvSpPr/>
                <p:nvPr/>
              </p:nvSpPr>
              <p:spPr>
                <a:xfrm>
                  <a:off x="1279845" y="4197836"/>
                  <a:ext cx="1107238" cy="1001222"/>
                </a:xfrm>
                <a:prstGeom prst="diamond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 sz="1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45" name="Gerader Verbinder 544">
                  <a:extLst>
                    <a:ext uri="{FF2B5EF4-FFF2-40B4-BE49-F238E27FC236}">
                      <a16:creationId xmlns:a16="http://schemas.microsoft.com/office/drawing/2014/main" id="{B37651CE-5F21-4316-9A72-7FA0E53CDB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42340" y="4453269"/>
                  <a:ext cx="58224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3" name="Textfeld 542">
                <a:extLst>
                  <a:ext uri="{FF2B5EF4-FFF2-40B4-BE49-F238E27FC236}">
                    <a16:creationId xmlns:a16="http://schemas.microsoft.com/office/drawing/2014/main" id="{911BD0F0-216A-40BC-A768-1A9FB7EB0205}"/>
                  </a:ext>
                </a:extLst>
              </p:cNvPr>
              <p:cNvSpPr txBox="1"/>
              <p:nvPr/>
            </p:nvSpPr>
            <p:spPr>
              <a:xfrm>
                <a:off x="1222993" y="4509603"/>
                <a:ext cx="12701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Delivery</a:t>
                </a:r>
                <a:endParaRPr lang="de-AT" sz="1200" dirty="0"/>
              </a:p>
              <a:p>
                <a:pPr algn="ctr"/>
                <a:r>
                  <a:rPr lang="de-AT" sz="1200" dirty="0" err="1"/>
                  <a:t>Finished</a:t>
                </a:r>
                <a:endParaRPr lang="de-AT" sz="1200" dirty="0"/>
              </a:p>
            </p:txBody>
          </p:sp>
        </p:grpSp>
        <p:sp>
          <p:nvSpPr>
            <p:cNvPr id="541" name="Textfeld 540">
              <a:extLst>
                <a:ext uri="{FF2B5EF4-FFF2-40B4-BE49-F238E27FC236}">
                  <a16:creationId xmlns:a16="http://schemas.microsoft.com/office/drawing/2014/main" id="{87BDF55E-CF8E-4976-87FE-DEBA1FB7A91B}"/>
                </a:ext>
              </a:extLst>
            </p:cNvPr>
            <p:cNvSpPr txBox="1"/>
            <p:nvPr/>
          </p:nvSpPr>
          <p:spPr>
            <a:xfrm>
              <a:off x="7525336" y="5320183"/>
              <a:ext cx="604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/>
                <a:t>6.4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265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ruppieren 157">
            <a:extLst>
              <a:ext uri="{FF2B5EF4-FFF2-40B4-BE49-F238E27FC236}">
                <a16:creationId xmlns:a16="http://schemas.microsoft.com/office/drawing/2014/main" id="{1F025E02-10CB-4B55-BB41-ACF9D9FD371C}"/>
              </a:ext>
            </a:extLst>
          </p:cNvPr>
          <p:cNvGrpSpPr/>
          <p:nvPr/>
        </p:nvGrpSpPr>
        <p:grpSpPr>
          <a:xfrm>
            <a:off x="843176" y="-7132"/>
            <a:ext cx="10708743" cy="6865132"/>
            <a:chOff x="843176" y="-7132"/>
            <a:chExt cx="10708743" cy="6865132"/>
          </a:xfrm>
        </p:grpSpPr>
        <p:sp>
          <p:nvSpPr>
            <p:cNvPr id="156" name="Rechteck 155">
              <a:extLst>
                <a:ext uri="{FF2B5EF4-FFF2-40B4-BE49-F238E27FC236}">
                  <a16:creationId xmlns:a16="http://schemas.microsoft.com/office/drawing/2014/main" id="{31AEE075-9349-411C-8F40-3D4E8ABCFE04}"/>
                </a:ext>
              </a:extLst>
            </p:cNvPr>
            <p:cNvSpPr/>
            <p:nvPr/>
          </p:nvSpPr>
          <p:spPr>
            <a:xfrm>
              <a:off x="843176" y="0"/>
              <a:ext cx="10708743" cy="685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E0A7DD07-D3F8-4D3A-A5CB-4031C13B3E3B}"/>
                </a:ext>
              </a:extLst>
            </p:cNvPr>
            <p:cNvSpPr/>
            <p:nvPr/>
          </p:nvSpPr>
          <p:spPr>
            <a:xfrm>
              <a:off x="987526" y="622196"/>
              <a:ext cx="1638871" cy="795398"/>
            </a:xfrm>
            <a:prstGeom prst="rect">
              <a:avLst/>
            </a:prstGeom>
            <a:solidFill>
              <a:srgbClr val="33CC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b="1" dirty="0">
                  <a:solidFill>
                    <a:schemeClr val="tx1"/>
                  </a:solidFill>
                </a:rPr>
                <a:t>Frontend</a:t>
              </a: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A9236DB3-5D41-41AE-B469-A8C88C86026B}"/>
                </a:ext>
              </a:extLst>
            </p:cNvPr>
            <p:cNvSpPr/>
            <p:nvPr/>
          </p:nvSpPr>
          <p:spPr>
            <a:xfrm>
              <a:off x="3680457" y="622196"/>
              <a:ext cx="1638871" cy="795398"/>
            </a:xfrm>
            <a:prstGeom prst="rect">
              <a:avLst/>
            </a:prstGeom>
            <a:solidFill>
              <a:srgbClr val="33CC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b="1" dirty="0">
                  <a:solidFill>
                    <a:schemeClr val="tx1"/>
                  </a:solidFill>
                </a:rPr>
                <a:t>API</a:t>
              </a: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2437ABA0-B59B-46AB-9B95-39DABC87E530}"/>
                </a:ext>
              </a:extLst>
            </p:cNvPr>
            <p:cNvSpPr/>
            <p:nvPr/>
          </p:nvSpPr>
          <p:spPr>
            <a:xfrm>
              <a:off x="6337337" y="622196"/>
              <a:ext cx="1638871" cy="795398"/>
            </a:xfrm>
            <a:prstGeom prst="rect">
              <a:avLst/>
            </a:prstGeom>
            <a:solidFill>
              <a:srgbClr val="33CC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b="1" dirty="0">
                  <a:solidFill>
                    <a:schemeClr val="tx1"/>
                  </a:solidFill>
                </a:rPr>
                <a:t>Database</a:t>
              </a:r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CB8E7DDD-0AA4-4F30-8401-5EF6DB59972B}"/>
                </a:ext>
              </a:extLst>
            </p:cNvPr>
            <p:cNvSpPr/>
            <p:nvPr/>
          </p:nvSpPr>
          <p:spPr>
            <a:xfrm>
              <a:off x="1171896" y="1705303"/>
              <a:ext cx="1270129" cy="644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>
                  <a:solidFill>
                    <a:schemeClr val="tx1"/>
                  </a:solidFill>
                </a:rPr>
                <a:t>Homepage</a:t>
              </a:r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953F4979-08EB-4BD2-B97D-7C30235AA7CA}"/>
                </a:ext>
              </a:extLst>
            </p:cNvPr>
            <p:cNvSpPr/>
            <p:nvPr/>
          </p:nvSpPr>
          <p:spPr>
            <a:xfrm>
              <a:off x="1171891" y="2474317"/>
              <a:ext cx="1270129" cy="644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 err="1">
                  <a:solidFill>
                    <a:schemeClr val="tx1"/>
                  </a:solidFill>
                </a:rPr>
                <a:t>LogIn</a:t>
              </a:r>
              <a:r>
                <a:rPr lang="de-AT" sz="1600" dirty="0">
                  <a:solidFill>
                    <a:schemeClr val="tx1"/>
                  </a:solidFill>
                </a:rPr>
                <a:t> </a:t>
              </a:r>
              <a:r>
                <a:rPr lang="de-AT" sz="1600" dirty="0" err="1">
                  <a:solidFill>
                    <a:schemeClr val="tx1"/>
                  </a:solidFill>
                </a:rPr>
                <a:t>page</a:t>
              </a:r>
              <a:endParaRPr lang="de-AT" sz="1600" dirty="0">
                <a:solidFill>
                  <a:schemeClr val="tx1"/>
                </a:solidFill>
              </a:endParaRPr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2F86E553-81AB-4F7A-8A20-C54A6F490440}"/>
                </a:ext>
              </a:extLst>
            </p:cNvPr>
            <p:cNvSpPr/>
            <p:nvPr/>
          </p:nvSpPr>
          <p:spPr>
            <a:xfrm>
              <a:off x="1171892" y="3262997"/>
              <a:ext cx="1270129" cy="644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 err="1">
                  <a:solidFill>
                    <a:schemeClr val="tx1"/>
                  </a:solidFill>
                </a:rPr>
                <a:t>Guestmode</a:t>
              </a:r>
              <a:endParaRPr lang="de-AT" sz="16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274149E8-DC16-40AC-B40E-A14E02BCE647}"/>
                </a:ext>
              </a:extLst>
            </p:cNvPr>
            <p:cNvSpPr/>
            <p:nvPr/>
          </p:nvSpPr>
          <p:spPr>
            <a:xfrm>
              <a:off x="1171892" y="4048202"/>
              <a:ext cx="1270129" cy="644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>
                  <a:solidFill>
                    <a:schemeClr val="tx1"/>
                  </a:solidFill>
                </a:rPr>
                <a:t>Sites </a:t>
              </a:r>
              <a:r>
                <a:rPr lang="de-AT" sz="1600" dirty="0" err="1">
                  <a:solidFill>
                    <a:schemeClr val="tx1"/>
                  </a:solidFill>
                </a:rPr>
                <a:t>of</a:t>
              </a:r>
              <a:r>
                <a:rPr lang="de-AT" sz="1600" dirty="0">
                  <a:solidFill>
                    <a:schemeClr val="tx1"/>
                  </a:solidFill>
                </a:rPr>
                <a:t> Places</a:t>
              </a:r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58A2EBDD-6667-4B21-9E6A-6D78F6843867}"/>
                </a:ext>
              </a:extLst>
            </p:cNvPr>
            <p:cNvSpPr/>
            <p:nvPr/>
          </p:nvSpPr>
          <p:spPr>
            <a:xfrm>
              <a:off x="1171890" y="4822180"/>
              <a:ext cx="1270129" cy="644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>
                  <a:solidFill>
                    <a:schemeClr val="tx1"/>
                  </a:solidFill>
                </a:rPr>
                <a:t>Userscreen</a:t>
              </a:r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96342C34-5762-4A6C-9D6F-7401FDF64B7E}"/>
                </a:ext>
              </a:extLst>
            </p:cNvPr>
            <p:cNvSpPr/>
            <p:nvPr/>
          </p:nvSpPr>
          <p:spPr>
            <a:xfrm>
              <a:off x="3864827" y="1705303"/>
              <a:ext cx="1270129" cy="644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>
                  <a:solidFill>
                    <a:schemeClr val="tx1"/>
                  </a:solidFill>
                </a:rPr>
                <a:t>REST</a:t>
              </a:r>
            </a:p>
          </p:txBody>
        </p: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6BC4B051-37FE-405D-8ADA-886C4096EC5A}"/>
                </a:ext>
              </a:extLst>
            </p:cNvPr>
            <p:cNvCxnSpPr>
              <a:stCxn id="6" idx="2"/>
              <a:endCxn id="30" idx="0"/>
            </p:cNvCxnSpPr>
            <p:nvPr/>
          </p:nvCxnSpPr>
          <p:spPr>
            <a:xfrm flipH="1">
              <a:off x="1806961" y="1417594"/>
              <a:ext cx="1" cy="2877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>
              <a:extLst>
                <a:ext uri="{FF2B5EF4-FFF2-40B4-BE49-F238E27FC236}">
                  <a16:creationId xmlns:a16="http://schemas.microsoft.com/office/drawing/2014/main" id="{68D9F573-1169-4A35-8BE8-706AD3723766}"/>
                </a:ext>
              </a:extLst>
            </p:cNvPr>
            <p:cNvCxnSpPr>
              <a:cxnSpLocks/>
              <a:stCxn id="30" idx="2"/>
              <a:endCxn id="37" idx="0"/>
            </p:cNvCxnSpPr>
            <p:nvPr/>
          </p:nvCxnSpPr>
          <p:spPr>
            <a:xfrm flipH="1">
              <a:off x="1806956" y="2349909"/>
              <a:ext cx="5" cy="1244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>
              <a:extLst>
                <a:ext uri="{FF2B5EF4-FFF2-40B4-BE49-F238E27FC236}">
                  <a16:creationId xmlns:a16="http://schemas.microsoft.com/office/drawing/2014/main" id="{7FBF4607-9826-4054-B5AA-1B99513062E1}"/>
                </a:ext>
              </a:extLst>
            </p:cNvPr>
            <p:cNvCxnSpPr>
              <a:cxnSpLocks/>
              <a:stCxn id="38" idx="0"/>
              <a:endCxn id="37" idx="2"/>
            </p:cNvCxnSpPr>
            <p:nvPr/>
          </p:nvCxnSpPr>
          <p:spPr>
            <a:xfrm flipH="1" flipV="1">
              <a:off x="1806956" y="3118923"/>
              <a:ext cx="1" cy="1440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CA34CD87-BC15-4EC0-AD61-880CE93344E7}"/>
                </a:ext>
              </a:extLst>
            </p:cNvPr>
            <p:cNvCxnSpPr>
              <a:cxnSpLocks/>
              <a:stCxn id="38" idx="2"/>
              <a:endCxn id="39" idx="0"/>
            </p:cNvCxnSpPr>
            <p:nvPr/>
          </p:nvCxnSpPr>
          <p:spPr>
            <a:xfrm>
              <a:off x="1806957" y="3907603"/>
              <a:ext cx="0" cy="1405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F4BB01AE-31A8-49AE-B249-85BDEABBE7C0}"/>
                </a:ext>
              </a:extLst>
            </p:cNvPr>
            <p:cNvCxnSpPr>
              <a:cxnSpLocks/>
              <a:stCxn id="40" idx="0"/>
              <a:endCxn id="39" idx="2"/>
            </p:cNvCxnSpPr>
            <p:nvPr/>
          </p:nvCxnSpPr>
          <p:spPr>
            <a:xfrm flipV="1">
              <a:off x="1806955" y="4692808"/>
              <a:ext cx="2" cy="1293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4F065980-ADAD-424E-96C7-8ED24F902520}"/>
                </a:ext>
              </a:extLst>
            </p:cNvPr>
            <p:cNvSpPr/>
            <p:nvPr/>
          </p:nvSpPr>
          <p:spPr>
            <a:xfrm>
              <a:off x="4686707" y="2474318"/>
              <a:ext cx="1270129" cy="644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>
                  <a:solidFill>
                    <a:schemeClr val="tx1"/>
                  </a:solidFill>
                </a:rPr>
                <a:t>GET</a:t>
              </a: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584F44BB-7E68-4502-B52C-DA29C08FAFF6}"/>
                </a:ext>
              </a:extLst>
            </p:cNvPr>
            <p:cNvSpPr/>
            <p:nvPr/>
          </p:nvSpPr>
          <p:spPr>
            <a:xfrm>
              <a:off x="4686707" y="3262997"/>
              <a:ext cx="1270129" cy="644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>
                  <a:solidFill>
                    <a:schemeClr val="tx1"/>
                  </a:solidFill>
                </a:rPr>
                <a:t>PUT</a:t>
              </a:r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63AF3ABC-017F-48A4-8B81-834A3386E95C}"/>
                </a:ext>
              </a:extLst>
            </p:cNvPr>
            <p:cNvSpPr/>
            <p:nvPr/>
          </p:nvSpPr>
          <p:spPr>
            <a:xfrm>
              <a:off x="4686706" y="4048202"/>
              <a:ext cx="1270129" cy="644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>
                  <a:solidFill>
                    <a:schemeClr val="tx1"/>
                  </a:solidFill>
                </a:rPr>
                <a:t>POST</a:t>
              </a: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DC67E3F3-48C1-44B3-A7B3-80874885A727}"/>
                </a:ext>
              </a:extLst>
            </p:cNvPr>
            <p:cNvSpPr/>
            <p:nvPr/>
          </p:nvSpPr>
          <p:spPr>
            <a:xfrm>
              <a:off x="4686706" y="4822180"/>
              <a:ext cx="1270129" cy="644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>
                  <a:solidFill>
                    <a:schemeClr val="tx1"/>
                  </a:solidFill>
                </a:rPr>
                <a:t>DELETE</a:t>
              </a:r>
            </a:p>
          </p:txBody>
        </p: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0EF8F2A1-AFDE-47E0-8D02-EB841717EAE9}"/>
                </a:ext>
              </a:extLst>
            </p:cNvPr>
            <p:cNvCxnSpPr>
              <a:cxnSpLocks/>
              <a:stCxn id="14" idx="2"/>
              <a:endCxn id="41" idx="0"/>
            </p:cNvCxnSpPr>
            <p:nvPr/>
          </p:nvCxnSpPr>
          <p:spPr>
            <a:xfrm flipH="1">
              <a:off x="4499892" y="1417594"/>
              <a:ext cx="1" cy="2877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Verbinder: gewinkelt 65">
              <a:extLst>
                <a:ext uri="{FF2B5EF4-FFF2-40B4-BE49-F238E27FC236}">
                  <a16:creationId xmlns:a16="http://schemas.microsoft.com/office/drawing/2014/main" id="{7DD26B47-BF69-4EAF-8F1E-36CCF61250D6}"/>
                </a:ext>
              </a:extLst>
            </p:cNvPr>
            <p:cNvCxnSpPr>
              <a:stCxn id="41" idx="2"/>
              <a:endCxn id="56" idx="1"/>
            </p:cNvCxnSpPr>
            <p:nvPr/>
          </p:nvCxnSpPr>
          <p:spPr>
            <a:xfrm rot="16200000" flipH="1">
              <a:off x="4369943" y="2479857"/>
              <a:ext cx="446712" cy="186815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Verbinder: gewinkelt 66">
              <a:extLst>
                <a:ext uri="{FF2B5EF4-FFF2-40B4-BE49-F238E27FC236}">
                  <a16:creationId xmlns:a16="http://schemas.microsoft.com/office/drawing/2014/main" id="{96AFF403-B5CF-4A27-A0AF-F87439AA3C12}"/>
                </a:ext>
              </a:extLst>
            </p:cNvPr>
            <p:cNvCxnSpPr>
              <a:cxnSpLocks/>
              <a:stCxn id="41" idx="2"/>
              <a:endCxn id="57" idx="1"/>
            </p:cNvCxnSpPr>
            <p:nvPr/>
          </p:nvCxnSpPr>
          <p:spPr>
            <a:xfrm rot="16200000" flipH="1">
              <a:off x="3975604" y="2874196"/>
              <a:ext cx="1235391" cy="186815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Verbinder: gewinkelt 69">
              <a:extLst>
                <a:ext uri="{FF2B5EF4-FFF2-40B4-BE49-F238E27FC236}">
                  <a16:creationId xmlns:a16="http://schemas.microsoft.com/office/drawing/2014/main" id="{21B8BBEF-7582-42F1-B4E0-DF30BE4086F5}"/>
                </a:ext>
              </a:extLst>
            </p:cNvPr>
            <p:cNvCxnSpPr>
              <a:cxnSpLocks/>
              <a:stCxn id="41" idx="2"/>
              <a:endCxn id="58" idx="1"/>
            </p:cNvCxnSpPr>
            <p:nvPr/>
          </p:nvCxnSpPr>
          <p:spPr>
            <a:xfrm rot="16200000" flipH="1">
              <a:off x="3583001" y="3266800"/>
              <a:ext cx="2020596" cy="186814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Verbinder: gewinkelt 72">
              <a:extLst>
                <a:ext uri="{FF2B5EF4-FFF2-40B4-BE49-F238E27FC236}">
                  <a16:creationId xmlns:a16="http://schemas.microsoft.com/office/drawing/2014/main" id="{83F637CD-31E1-4A88-9EAF-C4477EB07857}"/>
                </a:ext>
              </a:extLst>
            </p:cNvPr>
            <p:cNvCxnSpPr>
              <a:cxnSpLocks/>
              <a:stCxn id="41" idx="2"/>
              <a:endCxn id="59" idx="1"/>
            </p:cNvCxnSpPr>
            <p:nvPr/>
          </p:nvCxnSpPr>
          <p:spPr>
            <a:xfrm rot="16200000" flipH="1">
              <a:off x="3196012" y="3653789"/>
              <a:ext cx="2794574" cy="186814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hteck 75">
              <a:extLst>
                <a:ext uri="{FF2B5EF4-FFF2-40B4-BE49-F238E27FC236}">
                  <a16:creationId xmlns:a16="http://schemas.microsoft.com/office/drawing/2014/main" id="{D3580B67-B2B4-4DE7-8B38-A9F1EFE51C8C}"/>
                </a:ext>
              </a:extLst>
            </p:cNvPr>
            <p:cNvSpPr/>
            <p:nvPr/>
          </p:nvSpPr>
          <p:spPr>
            <a:xfrm>
              <a:off x="9048903" y="622196"/>
              <a:ext cx="1638871" cy="795398"/>
            </a:xfrm>
            <a:prstGeom prst="rect">
              <a:avLst/>
            </a:prstGeom>
            <a:solidFill>
              <a:srgbClr val="33CC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b="1" dirty="0">
                  <a:solidFill>
                    <a:schemeClr val="tx1"/>
                  </a:solidFill>
                </a:rPr>
                <a:t>Tools</a:t>
              </a:r>
            </a:p>
          </p:txBody>
        </p:sp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729FD162-6EB9-4C92-AFC3-92A85B573265}"/>
                </a:ext>
              </a:extLst>
            </p:cNvPr>
            <p:cNvSpPr/>
            <p:nvPr/>
          </p:nvSpPr>
          <p:spPr>
            <a:xfrm>
              <a:off x="9233272" y="1705300"/>
              <a:ext cx="1270129" cy="644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>
                  <a:solidFill>
                    <a:schemeClr val="tx1"/>
                  </a:solidFill>
                </a:rPr>
                <a:t>PCs</a:t>
              </a:r>
            </a:p>
          </p:txBody>
        </p:sp>
        <p:sp>
          <p:nvSpPr>
            <p:cNvPr id="78" name="Rechteck 77">
              <a:extLst>
                <a:ext uri="{FF2B5EF4-FFF2-40B4-BE49-F238E27FC236}">
                  <a16:creationId xmlns:a16="http://schemas.microsoft.com/office/drawing/2014/main" id="{8E129296-902D-434A-83F7-C8E380534818}"/>
                </a:ext>
              </a:extLst>
            </p:cNvPr>
            <p:cNvSpPr/>
            <p:nvPr/>
          </p:nvSpPr>
          <p:spPr>
            <a:xfrm>
              <a:off x="9233273" y="2474318"/>
              <a:ext cx="1270129" cy="644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>
                  <a:solidFill>
                    <a:schemeClr val="tx1"/>
                  </a:solidFill>
                </a:rPr>
                <a:t>Software</a:t>
              </a:r>
            </a:p>
          </p:txBody>
        </p:sp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A710255B-FA5D-456D-BDC6-EF61E2781752}"/>
                </a:ext>
              </a:extLst>
            </p:cNvPr>
            <p:cNvSpPr/>
            <p:nvPr/>
          </p:nvSpPr>
          <p:spPr>
            <a:xfrm>
              <a:off x="10078694" y="3263787"/>
              <a:ext cx="1270129" cy="644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>
                  <a:solidFill>
                    <a:schemeClr val="tx1"/>
                  </a:solidFill>
                </a:rPr>
                <a:t>Windows</a:t>
              </a:r>
            </a:p>
          </p:txBody>
        </p:sp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3960749F-E5DD-4B8E-B5A4-AD782707E49D}"/>
                </a:ext>
              </a:extLst>
            </p:cNvPr>
            <p:cNvSpPr/>
            <p:nvPr/>
          </p:nvSpPr>
          <p:spPr>
            <a:xfrm>
              <a:off x="10078694" y="4048201"/>
              <a:ext cx="1270129" cy="644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>
                  <a:solidFill>
                    <a:schemeClr val="tx1"/>
                  </a:solidFill>
                </a:rPr>
                <a:t>Visual Studio</a:t>
              </a:r>
            </a:p>
          </p:txBody>
        </p:sp>
        <p:cxnSp>
          <p:nvCxnSpPr>
            <p:cNvPr id="81" name="Verbinder: gewinkelt 80">
              <a:extLst>
                <a:ext uri="{FF2B5EF4-FFF2-40B4-BE49-F238E27FC236}">
                  <a16:creationId xmlns:a16="http://schemas.microsoft.com/office/drawing/2014/main" id="{64A28853-0A30-4BA4-A6AF-A2A5520D10FA}"/>
                </a:ext>
              </a:extLst>
            </p:cNvPr>
            <p:cNvCxnSpPr>
              <a:cxnSpLocks/>
              <a:stCxn id="78" idx="2"/>
              <a:endCxn id="79" idx="1"/>
            </p:cNvCxnSpPr>
            <p:nvPr/>
          </p:nvCxnSpPr>
          <p:spPr>
            <a:xfrm rot="16200000" flipH="1">
              <a:off x="9739933" y="3247329"/>
              <a:ext cx="467166" cy="210356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Verbinder: gewinkelt 83">
              <a:extLst>
                <a:ext uri="{FF2B5EF4-FFF2-40B4-BE49-F238E27FC236}">
                  <a16:creationId xmlns:a16="http://schemas.microsoft.com/office/drawing/2014/main" id="{BB7BCA7E-ED70-472C-9E55-8B2ECE51B771}"/>
                </a:ext>
              </a:extLst>
            </p:cNvPr>
            <p:cNvCxnSpPr>
              <a:cxnSpLocks/>
              <a:stCxn id="78" idx="2"/>
              <a:endCxn id="80" idx="1"/>
            </p:cNvCxnSpPr>
            <p:nvPr/>
          </p:nvCxnSpPr>
          <p:spPr>
            <a:xfrm rot="16200000" flipH="1">
              <a:off x="9347726" y="3639536"/>
              <a:ext cx="1251580" cy="210356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r Verbinder 86">
              <a:extLst>
                <a:ext uri="{FF2B5EF4-FFF2-40B4-BE49-F238E27FC236}">
                  <a16:creationId xmlns:a16="http://schemas.microsoft.com/office/drawing/2014/main" id="{8E46D3C5-9039-40CE-8FBA-9EACFD3EB50B}"/>
                </a:ext>
              </a:extLst>
            </p:cNvPr>
            <p:cNvCxnSpPr>
              <a:cxnSpLocks/>
              <a:stCxn id="76" idx="2"/>
              <a:endCxn id="77" idx="0"/>
            </p:cNvCxnSpPr>
            <p:nvPr/>
          </p:nvCxnSpPr>
          <p:spPr>
            <a:xfrm flipH="1">
              <a:off x="9868337" y="1417594"/>
              <a:ext cx="2" cy="2877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r Verbinder 89">
              <a:extLst>
                <a:ext uri="{FF2B5EF4-FFF2-40B4-BE49-F238E27FC236}">
                  <a16:creationId xmlns:a16="http://schemas.microsoft.com/office/drawing/2014/main" id="{596296CD-617A-4B95-B9C9-E9AAAB7A35F7}"/>
                </a:ext>
              </a:extLst>
            </p:cNvPr>
            <p:cNvCxnSpPr>
              <a:cxnSpLocks/>
              <a:stCxn id="77" idx="2"/>
              <a:endCxn id="78" idx="0"/>
            </p:cNvCxnSpPr>
            <p:nvPr/>
          </p:nvCxnSpPr>
          <p:spPr>
            <a:xfrm>
              <a:off x="9868337" y="2349906"/>
              <a:ext cx="1" cy="1244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90DC5674-F420-4A02-8D92-C492D6C0134B}"/>
                </a:ext>
              </a:extLst>
            </p:cNvPr>
            <p:cNvSpPr txBox="1"/>
            <p:nvPr/>
          </p:nvSpPr>
          <p:spPr>
            <a:xfrm>
              <a:off x="4120642" y="-7132"/>
              <a:ext cx="485600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3200" b="1" dirty="0" err="1"/>
                <a:t>Object</a:t>
              </a:r>
              <a:r>
                <a:rPr lang="de-AT" sz="3200" b="1" dirty="0"/>
                <a:t> </a:t>
              </a:r>
              <a:r>
                <a:rPr lang="de-AT" sz="3200" b="1" dirty="0" err="1"/>
                <a:t>Structure</a:t>
              </a:r>
              <a:r>
                <a:rPr lang="de-AT" sz="3200" b="1" dirty="0"/>
                <a:t> Plan (OSP)</a:t>
              </a:r>
            </a:p>
          </p:txBody>
        </p:sp>
        <p:sp>
          <p:nvSpPr>
            <p:cNvPr id="94" name="Rechteck 93">
              <a:extLst>
                <a:ext uri="{FF2B5EF4-FFF2-40B4-BE49-F238E27FC236}">
                  <a16:creationId xmlns:a16="http://schemas.microsoft.com/office/drawing/2014/main" id="{39F695B2-5A24-403D-8959-B9C582C62534}"/>
                </a:ext>
              </a:extLst>
            </p:cNvPr>
            <p:cNvSpPr/>
            <p:nvPr/>
          </p:nvSpPr>
          <p:spPr>
            <a:xfrm>
              <a:off x="6521707" y="1705302"/>
              <a:ext cx="1270129" cy="644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 err="1">
                  <a:solidFill>
                    <a:schemeClr val="tx1"/>
                  </a:solidFill>
                </a:rPr>
                <a:t>Tables</a:t>
              </a:r>
              <a:endParaRPr lang="de-AT" sz="1600" dirty="0">
                <a:solidFill>
                  <a:schemeClr val="tx1"/>
                </a:solidFill>
              </a:endParaRPr>
            </a:p>
          </p:txBody>
        </p:sp>
        <p:sp>
          <p:nvSpPr>
            <p:cNvPr id="95" name="Rechteck 94">
              <a:extLst>
                <a:ext uri="{FF2B5EF4-FFF2-40B4-BE49-F238E27FC236}">
                  <a16:creationId xmlns:a16="http://schemas.microsoft.com/office/drawing/2014/main" id="{2D5E519D-B022-49AE-8F78-8956FB194582}"/>
                </a:ext>
              </a:extLst>
            </p:cNvPr>
            <p:cNvSpPr/>
            <p:nvPr/>
          </p:nvSpPr>
          <p:spPr>
            <a:xfrm>
              <a:off x="7302095" y="2474317"/>
              <a:ext cx="1296111" cy="644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 err="1">
                  <a:solidFill>
                    <a:schemeClr val="tx1"/>
                  </a:solidFill>
                </a:rPr>
                <a:t>OpeningTime</a:t>
              </a:r>
              <a:endParaRPr lang="de-AT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96" name="Gerader Verbinder 95">
              <a:extLst>
                <a:ext uri="{FF2B5EF4-FFF2-40B4-BE49-F238E27FC236}">
                  <a16:creationId xmlns:a16="http://schemas.microsoft.com/office/drawing/2014/main" id="{F985E319-CA40-4C13-BEAC-FE364C152C6C}"/>
                </a:ext>
              </a:extLst>
            </p:cNvPr>
            <p:cNvCxnSpPr>
              <a:cxnSpLocks/>
              <a:stCxn id="22" idx="2"/>
              <a:endCxn id="94" idx="0"/>
            </p:cNvCxnSpPr>
            <p:nvPr/>
          </p:nvCxnSpPr>
          <p:spPr>
            <a:xfrm flipH="1">
              <a:off x="7156772" y="1417594"/>
              <a:ext cx="1" cy="2877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Verbinder: gewinkelt 98">
              <a:extLst>
                <a:ext uri="{FF2B5EF4-FFF2-40B4-BE49-F238E27FC236}">
                  <a16:creationId xmlns:a16="http://schemas.microsoft.com/office/drawing/2014/main" id="{2C99808C-FF06-4DBB-B24F-1856917E0F87}"/>
                </a:ext>
              </a:extLst>
            </p:cNvPr>
            <p:cNvCxnSpPr>
              <a:cxnSpLocks/>
              <a:stCxn id="94" idx="2"/>
              <a:endCxn id="95" idx="1"/>
            </p:cNvCxnSpPr>
            <p:nvPr/>
          </p:nvCxnSpPr>
          <p:spPr>
            <a:xfrm rot="16200000" flipH="1">
              <a:off x="7006077" y="2500602"/>
              <a:ext cx="446712" cy="145323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Rechteck 135">
              <a:extLst>
                <a:ext uri="{FF2B5EF4-FFF2-40B4-BE49-F238E27FC236}">
                  <a16:creationId xmlns:a16="http://schemas.microsoft.com/office/drawing/2014/main" id="{FFB18F48-AEFB-4625-B52E-85EDAA5D3053}"/>
                </a:ext>
              </a:extLst>
            </p:cNvPr>
            <p:cNvSpPr/>
            <p:nvPr/>
          </p:nvSpPr>
          <p:spPr>
            <a:xfrm>
              <a:off x="7302094" y="3219307"/>
              <a:ext cx="1296111" cy="644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>
                  <a:solidFill>
                    <a:schemeClr val="tx1"/>
                  </a:solidFill>
                </a:rPr>
                <a:t>Place</a:t>
              </a:r>
            </a:p>
          </p:txBody>
        </p:sp>
        <p:sp>
          <p:nvSpPr>
            <p:cNvPr id="137" name="Rechteck 136">
              <a:extLst>
                <a:ext uri="{FF2B5EF4-FFF2-40B4-BE49-F238E27FC236}">
                  <a16:creationId xmlns:a16="http://schemas.microsoft.com/office/drawing/2014/main" id="{9AE5EE39-D022-4A2F-A3D6-838DE2B97C07}"/>
                </a:ext>
              </a:extLst>
            </p:cNvPr>
            <p:cNvSpPr/>
            <p:nvPr/>
          </p:nvSpPr>
          <p:spPr>
            <a:xfrm>
              <a:off x="7302094" y="3968090"/>
              <a:ext cx="1296111" cy="644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 err="1">
                  <a:solidFill>
                    <a:schemeClr val="tx1"/>
                  </a:solidFill>
                </a:rPr>
                <a:t>PlaceType</a:t>
              </a:r>
              <a:endParaRPr lang="de-AT" sz="1600" dirty="0">
                <a:solidFill>
                  <a:schemeClr val="tx1"/>
                </a:solidFill>
              </a:endParaRPr>
            </a:p>
          </p:txBody>
        </p:sp>
        <p:sp>
          <p:nvSpPr>
            <p:cNvPr id="138" name="Rechteck 137">
              <a:extLst>
                <a:ext uri="{FF2B5EF4-FFF2-40B4-BE49-F238E27FC236}">
                  <a16:creationId xmlns:a16="http://schemas.microsoft.com/office/drawing/2014/main" id="{D28BF002-DA50-44E1-89CE-CA3DFF27437A}"/>
                </a:ext>
              </a:extLst>
            </p:cNvPr>
            <p:cNvSpPr/>
            <p:nvPr/>
          </p:nvSpPr>
          <p:spPr>
            <a:xfrm>
              <a:off x="7302094" y="4716873"/>
              <a:ext cx="1296111" cy="644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 err="1">
                  <a:solidFill>
                    <a:schemeClr val="tx1"/>
                  </a:solidFill>
                </a:rPr>
                <a:t>Reaction</a:t>
              </a:r>
              <a:endParaRPr lang="de-AT" sz="1600" dirty="0">
                <a:solidFill>
                  <a:schemeClr val="tx1"/>
                </a:solidFill>
              </a:endParaRPr>
            </a:p>
          </p:txBody>
        </p:sp>
        <p:sp>
          <p:nvSpPr>
            <p:cNvPr id="139" name="Rechteck 138">
              <a:extLst>
                <a:ext uri="{FF2B5EF4-FFF2-40B4-BE49-F238E27FC236}">
                  <a16:creationId xmlns:a16="http://schemas.microsoft.com/office/drawing/2014/main" id="{F5A1A3C9-4505-44C6-A379-5471E4E781E0}"/>
                </a:ext>
              </a:extLst>
            </p:cNvPr>
            <p:cNvSpPr/>
            <p:nvPr/>
          </p:nvSpPr>
          <p:spPr>
            <a:xfrm>
              <a:off x="7302094" y="5465656"/>
              <a:ext cx="1296111" cy="644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>
                  <a:solidFill>
                    <a:schemeClr val="tx1"/>
                  </a:solidFill>
                </a:rPr>
                <a:t>Review</a:t>
              </a:r>
            </a:p>
          </p:txBody>
        </p:sp>
        <p:sp>
          <p:nvSpPr>
            <p:cNvPr id="140" name="Rechteck 139">
              <a:extLst>
                <a:ext uri="{FF2B5EF4-FFF2-40B4-BE49-F238E27FC236}">
                  <a16:creationId xmlns:a16="http://schemas.microsoft.com/office/drawing/2014/main" id="{A4CA4404-C069-4530-8EA7-CE77FA44F8AC}"/>
                </a:ext>
              </a:extLst>
            </p:cNvPr>
            <p:cNvSpPr/>
            <p:nvPr/>
          </p:nvSpPr>
          <p:spPr>
            <a:xfrm>
              <a:off x="7302093" y="6191683"/>
              <a:ext cx="1296111" cy="644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>
                  <a:solidFill>
                    <a:schemeClr val="tx1"/>
                  </a:solidFill>
                </a:rPr>
                <a:t>User</a:t>
              </a:r>
            </a:p>
          </p:txBody>
        </p:sp>
        <p:cxnSp>
          <p:nvCxnSpPr>
            <p:cNvPr id="141" name="Verbinder: gewinkelt 140">
              <a:extLst>
                <a:ext uri="{FF2B5EF4-FFF2-40B4-BE49-F238E27FC236}">
                  <a16:creationId xmlns:a16="http://schemas.microsoft.com/office/drawing/2014/main" id="{16A402BC-ED39-4864-9B69-51914A168484}"/>
                </a:ext>
              </a:extLst>
            </p:cNvPr>
            <p:cNvCxnSpPr>
              <a:cxnSpLocks/>
              <a:stCxn id="94" idx="2"/>
              <a:endCxn id="136" idx="1"/>
            </p:cNvCxnSpPr>
            <p:nvPr/>
          </p:nvCxnSpPr>
          <p:spPr>
            <a:xfrm rot="16200000" flipH="1">
              <a:off x="6633582" y="2873098"/>
              <a:ext cx="1191702" cy="145322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Verbinder: gewinkelt 143">
              <a:extLst>
                <a:ext uri="{FF2B5EF4-FFF2-40B4-BE49-F238E27FC236}">
                  <a16:creationId xmlns:a16="http://schemas.microsoft.com/office/drawing/2014/main" id="{114E520C-E82A-450C-8CC4-5A33115E37A6}"/>
                </a:ext>
              </a:extLst>
            </p:cNvPr>
            <p:cNvCxnSpPr>
              <a:cxnSpLocks/>
              <a:stCxn id="94" idx="2"/>
              <a:endCxn id="137" idx="1"/>
            </p:cNvCxnSpPr>
            <p:nvPr/>
          </p:nvCxnSpPr>
          <p:spPr>
            <a:xfrm rot="16200000" flipH="1">
              <a:off x="6259191" y="3247489"/>
              <a:ext cx="1940485" cy="145322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Verbinder: gewinkelt 146">
              <a:extLst>
                <a:ext uri="{FF2B5EF4-FFF2-40B4-BE49-F238E27FC236}">
                  <a16:creationId xmlns:a16="http://schemas.microsoft.com/office/drawing/2014/main" id="{6566B405-F18C-41E7-B1D5-DAF0B7B5B54F}"/>
                </a:ext>
              </a:extLst>
            </p:cNvPr>
            <p:cNvCxnSpPr>
              <a:cxnSpLocks/>
              <a:stCxn id="94" idx="2"/>
              <a:endCxn id="138" idx="1"/>
            </p:cNvCxnSpPr>
            <p:nvPr/>
          </p:nvCxnSpPr>
          <p:spPr>
            <a:xfrm rot="16200000" flipH="1">
              <a:off x="5884799" y="3621881"/>
              <a:ext cx="2689268" cy="145322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Verbinder: gewinkelt 149">
              <a:extLst>
                <a:ext uri="{FF2B5EF4-FFF2-40B4-BE49-F238E27FC236}">
                  <a16:creationId xmlns:a16="http://schemas.microsoft.com/office/drawing/2014/main" id="{98183734-5F8F-402A-B034-E2E6191FC8AE}"/>
                </a:ext>
              </a:extLst>
            </p:cNvPr>
            <p:cNvCxnSpPr>
              <a:cxnSpLocks/>
              <a:stCxn id="94" idx="2"/>
              <a:endCxn id="139" idx="1"/>
            </p:cNvCxnSpPr>
            <p:nvPr/>
          </p:nvCxnSpPr>
          <p:spPr>
            <a:xfrm rot="16200000" flipH="1">
              <a:off x="5510408" y="3996272"/>
              <a:ext cx="3438051" cy="145322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Verbinder: gewinkelt 152">
              <a:extLst>
                <a:ext uri="{FF2B5EF4-FFF2-40B4-BE49-F238E27FC236}">
                  <a16:creationId xmlns:a16="http://schemas.microsoft.com/office/drawing/2014/main" id="{20BB811C-1353-4ED0-920A-79CB42CDEDCB}"/>
                </a:ext>
              </a:extLst>
            </p:cNvPr>
            <p:cNvCxnSpPr>
              <a:cxnSpLocks/>
              <a:stCxn id="94" idx="2"/>
              <a:endCxn id="140" idx="1"/>
            </p:cNvCxnSpPr>
            <p:nvPr/>
          </p:nvCxnSpPr>
          <p:spPr>
            <a:xfrm rot="16200000" flipH="1">
              <a:off x="5147393" y="4359286"/>
              <a:ext cx="4164078" cy="145321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2282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</Words>
  <Application>Microsoft Office PowerPoint</Application>
  <PresentationFormat>Breitbild</PresentationFormat>
  <Paragraphs>131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Grausenburger Franziska</dc:creator>
  <cp:lastModifiedBy>Berger Jan Lucas</cp:lastModifiedBy>
  <cp:revision>56</cp:revision>
  <dcterms:created xsi:type="dcterms:W3CDTF">2019-12-19T13:14:13Z</dcterms:created>
  <dcterms:modified xsi:type="dcterms:W3CDTF">2020-01-23T13:30:59Z</dcterms:modified>
</cp:coreProperties>
</file>