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9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9804-75A7-4536-8691-597F2662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499388-7F93-4F95-873C-F22406FDA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7CA3-294D-4003-83CE-7DF97545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48F3B4-0DF8-4B7F-AF8E-AE260C2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E4EB16-33E3-4F20-9259-F76CBE7B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6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DB8-1207-4618-A616-C211811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7AC09E-64C1-400E-B7EC-63EC31AE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240A0-5CA3-4B03-A7D1-DA0794FD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CB5010-D05B-486C-95F7-06365F9A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E5D64-D024-42BE-9952-99BF94B2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8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DD53D6-340A-4163-8970-16BF1958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336048-82D0-454D-8A2C-9C85904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B243C-3297-4203-A312-3CCBE7D3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2807B-9488-49F3-A421-5706F15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B687-E077-470D-8A8F-5B0BDC99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39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5369D-2877-44F5-8228-F694E3BB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498D2-4C6F-4E7D-BA36-3A294C8D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58860-F6E6-4808-97BA-D0401B9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F1336-258A-4BDD-AA23-BDF68C72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8E6B2-0857-496E-842A-F9961B07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83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0115C-4741-4583-8A8A-6B42126C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13AB1-9306-4689-8200-5FFF8B80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98A9-EB21-4744-B0E2-A2BA988E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D234D-45D5-4637-81B7-DAECECE8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E2A3E-7F4A-4D66-B86F-5D78F5A5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140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E334-F57B-438B-A835-8F03589A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5AB1E-7A85-43A4-81E5-522264CB7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3AE72A-8C2E-4397-B901-0094F7DB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127C8-F60F-4A76-A4BE-AB27A251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5E14D-42F2-40C1-BC63-2360B8B4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60F96-CA8F-46D5-90F4-CD956025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33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FA59-3E13-476A-A615-FB4DB68B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D8CCE-B4F3-45B9-ABA4-BB06E565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192755-7844-4B88-9C76-3C3C34410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3B9FA2-5898-46D4-B459-0672D834C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E0E813-E6C4-44C5-84E1-A6DBBFE9E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A11C79-0A31-471F-8C9D-586A106A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098B99-02F6-47DD-9974-C0B4C4C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639938-7C73-45AA-A11B-275E6D47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73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DDA3C-2285-4410-B31A-F8922F4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F9EC6E-ED36-422A-9D1D-DDCDFC81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DCF83C-BDA2-4B09-B6AD-78F2E3C0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4FB37-AD0D-4702-BB6F-C3C66637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2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92F7FA-3B47-4493-9340-3B5D5C8E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7B11C4-7110-4A70-B87F-66082203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A6E4DF-177C-41CC-8A13-6BACACC8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7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7E58-F1C2-4DC2-AA3C-387D33FC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CF6AE-4554-485A-A8CC-BF8D0C62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85F931-300A-4395-9D7A-3F0ACB69A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2DFC5-5EA5-4291-A001-6B137465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203AE3-EE5F-4D5D-BD36-2195D951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7A357-E96A-4C2E-A091-93458590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93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AAF0-DF46-49E8-8E28-0575171D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4A22D-406F-4500-9C0B-2125D48BF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EB9D8A-9B4E-41F3-AC55-63C24CF6E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541EA-BE47-4784-9205-865716B7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88083-705F-4828-B13F-7D37CA9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73534-5DAC-4B0D-9CCD-56E5625D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20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B8FDE1-B1F5-4C2E-BFC7-60F99BE7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EBE05E-9553-4A45-884F-927A4535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F376A-809C-4112-AED4-EB47715FB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B0D3-95BA-406C-B500-C3B45FB0BF63}" type="datetimeFigureOut">
              <a:rPr lang="de-AT" smtClean="0"/>
              <a:t>09.01.2020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3B1B6-5474-4A4C-A99B-00E00CB95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363AE-F26B-4792-A3CB-194822C6F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3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97410D-73A7-48D4-AB12-E7B85B2F2F8A}"/>
              </a:ext>
            </a:extLst>
          </p:cNvPr>
          <p:cNvSpPr/>
          <p:nvPr/>
        </p:nvSpPr>
        <p:spPr>
          <a:xfrm>
            <a:off x="4495800" y="158045"/>
            <a:ext cx="3200400" cy="530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b="1" dirty="0" err="1">
                <a:solidFill>
                  <a:schemeClr val="tx1"/>
                </a:solidFill>
              </a:rPr>
              <a:t>Projectstructureplan</a:t>
            </a:r>
            <a:r>
              <a:rPr lang="de-AT" sz="2000" b="1" dirty="0">
                <a:solidFill>
                  <a:schemeClr val="tx1"/>
                </a:solidFill>
              </a:rPr>
              <a:t> (PSP)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185B859-2113-4158-B5E3-01094B7ACA10}"/>
              </a:ext>
            </a:extLst>
          </p:cNvPr>
          <p:cNvGrpSpPr/>
          <p:nvPr/>
        </p:nvGrpSpPr>
        <p:grpSpPr>
          <a:xfrm>
            <a:off x="114674" y="842766"/>
            <a:ext cx="1638871" cy="795398"/>
            <a:chOff x="1101012" y="1380932"/>
            <a:chExt cx="1651519" cy="88640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453806C-E92A-4EC1-A3BC-BE846588DD78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Rough </a:t>
              </a:r>
              <a:r>
                <a:rPr lang="de-AT" sz="1600" dirty="0" err="1">
                  <a:solidFill>
                    <a:schemeClr val="tx1"/>
                  </a:solidFill>
                </a:rPr>
                <a:t>Planning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5A9C32EF-2585-475F-812C-DF0E91E876D2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1B3E2CFA-0CC4-4BC3-B909-B25B747C1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35907CCE-7A26-4711-94DA-3F6AFAD2F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A3E68379-FED9-41DE-82BF-CC8E3DD8133C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708B5C7B-57AE-4012-84F1-35C57E78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D66948A-7C01-4684-A1B1-051D3D52A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0A3157D-FF59-4990-8122-5BC77AA05D29}"/>
              </a:ext>
            </a:extLst>
          </p:cNvPr>
          <p:cNvGrpSpPr/>
          <p:nvPr/>
        </p:nvGrpSpPr>
        <p:grpSpPr>
          <a:xfrm>
            <a:off x="291580" y="1857047"/>
            <a:ext cx="1270129" cy="644606"/>
            <a:chOff x="1101012" y="1380932"/>
            <a:chExt cx="1651519" cy="88640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A3096D4-F26D-474E-BE16-FB293880CC9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Creating</a:t>
              </a:r>
              <a:r>
                <a:rPr lang="de-AT" sz="1600" dirty="0">
                  <a:solidFill>
                    <a:schemeClr val="tx1"/>
                  </a:solidFill>
                </a:rPr>
                <a:t> G01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42C8878-6798-4B88-9A6D-D99E1CDE0C64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3F4395EE-600C-45EB-A9FE-249EAA021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C23E78D0-4866-4A7A-BFF2-68AB300A1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A9148AA-38FC-41D6-9C3F-6F746E36265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5AC17B3-7460-4CAE-8CD1-887312B6E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96963E6-0F53-4042-998C-7FD84D9BE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F035078-0497-4969-A5BB-4183DEA9A83E}"/>
              </a:ext>
            </a:extLst>
          </p:cNvPr>
          <p:cNvGrpSpPr/>
          <p:nvPr/>
        </p:nvGrpSpPr>
        <p:grpSpPr>
          <a:xfrm>
            <a:off x="291580" y="2634342"/>
            <a:ext cx="1270129" cy="644606"/>
            <a:chOff x="1101012" y="1380932"/>
            <a:chExt cx="1651519" cy="886408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F256474-272A-4522-9AE9-FABE54FCE611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Creating</a:t>
              </a:r>
              <a:r>
                <a:rPr lang="de-AT" sz="1600" dirty="0">
                  <a:solidFill>
                    <a:schemeClr val="tx1"/>
                  </a:solidFill>
                </a:rPr>
                <a:t> G02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E8E2730B-173A-4541-9ECE-5A5318BEEB3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C8ADF2EC-8680-4D73-92A9-A4B54E92D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B66EAE6D-8719-4EA4-AA0A-DA4916AC0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074DB15-82AF-482E-BD8C-4793BDDC6406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AA36DFBD-B7CB-4CCA-883F-1A3AAE9E4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7B581E07-C2E1-450C-9926-58146348F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0AA51D7-B41B-4087-A29A-7BCC26DE0EEC}"/>
              </a:ext>
            </a:extLst>
          </p:cNvPr>
          <p:cNvGrpSpPr/>
          <p:nvPr/>
        </p:nvGrpSpPr>
        <p:grpSpPr>
          <a:xfrm>
            <a:off x="291579" y="3426504"/>
            <a:ext cx="1270129" cy="644606"/>
            <a:chOff x="1101012" y="1380932"/>
            <a:chExt cx="1651519" cy="886408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AD3F332-BA90-4F69-ACE5-DF92F99E06F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Creating</a:t>
              </a:r>
              <a:r>
                <a:rPr lang="de-AT" sz="1600" dirty="0">
                  <a:solidFill>
                    <a:schemeClr val="tx1"/>
                  </a:solidFill>
                </a:rPr>
                <a:t> G03</a:t>
              </a:r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F584065-7D0E-4E85-B6EE-9EBA95A8558B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7295399-45CA-428D-A48D-B8A7516DC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7CC887A5-15FD-4BF7-B037-09B4B2BA6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CCCD7163-F73F-4A99-946B-E7B37855A66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63D879EE-D9AB-4492-8B0C-935D59C28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AB65630D-E6FC-4172-BC4A-DB6034646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B0ED309F-0E97-4056-884D-41A98AC5B4D4}"/>
              </a:ext>
            </a:extLst>
          </p:cNvPr>
          <p:cNvGrpSpPr/>
          <p:nvPr/>
        </p:nvGrpSpPr>
        <p:grpSpPr>
          <a:xfrm>
            <a:off x="291578" y="5091494"/>
            <a:ext cx="1270129" cy="644606"/>
            <a:chOff x="1101012" y="1380932"/>
            <a:chExt cx="1651519" cy="886408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46361C3-3D8E-4DB1-893F-4D7051A70A37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Creating</a:t>
              </a:r>
              <a:r>
                <a:rPr lang="de-AT" sz="1600" dirty="0">
                  <a:solidFill>
                    <a:schemeClr val="tx1"/>
                  </a:solidFill>
                </a:rPr>
                <a:t> G05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9B3C4565-7C48-4A39-B739-E50BA17168E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94F58418-9F2A-48E3-833A-6645EFEF8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F8C7AE4C-233E-44E8-BB49-4D9EDAF64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C231AABF-19F4-4963-9CF8-EB3C4626860A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28BD81FE-C22C-4010-B739-5073A08B0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308D75CC-A8B7-4E7A-BAF8-2AAE6106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5AA00EB-4C51-46AE-81B6-D69A4A8086F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26645" y="1628466"/>
            <a:ext cx="3203" cy="22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6DDC1F4-E0CC-4953-BE64-EAFE1171646C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>
            <a:off x="926645" y="2501653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9CF1C94-0F0C-46DA-9D1E-4E3C7E017291}"/>
              </a:ext>
            </a:extLst>
          </p:cNvPr>
          <p:cNvCxnSpPr>
            <a:stCxn id="33" idx="2"/>
            <a:endCxn id="41" idx="0"/>
          </p:cNvCxnSpPr>
          <p:nvPr/>
        </p:nvCxnSpPr>
        <p:spPr>
          <a:xfrm flipH="1">
            <a:off x="926644" y="3278948"/>
            <a:ext cx="1" cy="14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D3CE5C-BAFF-4717-B66D-56825458E3A5}"/>
              </a:ext>
            </a:extLst>
          </p:cNvPr>
          <p:cNvGrpSpPr/>
          <p:nvPr/>
        </p:nvGrpSpPr>
        <p:grpSpPr>
          <a:xfrm>
            <a:off x="380644" y="4080691"/>
            <a:ext cx="1107238" cy="1001222"/>
            <a:chOff x="1279845" y="4197836"/>
            <a:chExt cx="1107238" cy="1001222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5F22EC3B-66B9-4A96-82A7-B750E2027180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62" name="Raute 61">
                <a:extLst>
                  <a:ext uri="{FF2B5EF4-FFF2-40B4-BE49-F238E27FC236}">
                    <a16:creationId xmlns:a16="http://schemas.microsoft.com/office/drawing/2014/main" id="{22A9AA4A-2A2F-4B78-B083-24D588501485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C921D83C-9462-4761-AC6B-5B8F7C17B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B08DEB4-F0E9-40ED-A239-2E1FA02BA00B}"/>
                </a:ext>
              </a:extLst>
            </p:cNvPr>
            <p:cNvSpPr txBox="1"/>
            <p:nvPr/>
          </p:nvSpPr>
          <p:spPr>
            <a:xfrm>
              <a:off x="1282165" y="4537089"/>
              <a:ext cx="1104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Projectanalysis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04CA0F6-C20F-4D08-B5E9-A9374B636D4D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926644" y="4071110"/>
            <a:ext cx="7619" cy="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DCDCB6E-C899-4FFA-AA70-61C58C8A07EB}"/>
              </a:ext>
            </a:extLst>
          </p:cNvPr>
          <p:cNvCxnSpPr>
            <a:stCxn id="62" idx="2"/>
            <a:endCxn id="49" idx="0"/>
          </p:cNvCxnSpPr>
          <p:nvPr/>
        </p:nvCxnSpPr>
        <p:spPr>
          <a:xfrm flipH="1">
            <a:off x="926643" y="5081913"/>
            <a:ext cx="7620" cy="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1E0365E-9B82-44C1-8758-0BB4436C0893}"/>
              </a:ext>
            </a:extLst>
          </p:cNvPr>
          <p:cNvGrpSpPr/>
          <p:nvPr/>
        </p:nvGrpSpPr>
        <p:grpSpPr>
          <a:xfrm>
            <a:off x="352484" y="5748302"/>
            <a:ext cx="1178742" cy="1001222"/>
            <a:chOff x="1251685" y="4197836"/>
            <a:chExt cx="1178742" cy="1001222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5FD901EA-4A37-4E43-9F35-8401593EAEE7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79" name="Raute 78">
                <a:extLst>
                  <a:ext uri="{FF2B5EF4-FFF2-40B4-BE49-F238E27FC236}">
                    <a16:creationId xmlns:a16="http://schemas.microsoft.com/office/drawing/2014/main" id="{9DDE48E1-E945-490C-8ED9-F71D29BC777E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13383D24-F5A2-4C9E-85DC-3392FEF09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025ECBC1-1194-40DA-8A72-AEF988CA5452}"/>
                </a:ext>
              </a:extLst>
            </p:cNvPr>
            <p:cNvSpPr txBox="1"/>
            <p:nvPr/>
          </p:nvSpPr>
          <p:spPr>
            <a:xfrm>
              <a:off x="1251685" y="4537089"/>
              <a:ext cx="1178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Rough </a:t>
              </a:r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73CE939-BC5C-4A05-AC40-05BD4DCE6F97}"/>
              </a:ext>
            </a:extLst>
          </p:cNvPr>
          <p:cNvGrpSpPr/>
          <p:nvPr/>
        </p:nvGrpSpPr>
        <p:grpSpPr>
          <a:xfrm>
            <a:off x="1833386" y="848308"/>
            <a:ext cx="1638871" cy="795398"/>
            <a:chOff x="1101012" y="1380932"/>
            <a:chExt cx="1651519" cy="886408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1A64F6A-B5FC-4F3B-9D6B-2E91906766B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Detailed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Planning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5D05D57-90BA-4CA6-9C1B-D11FD00AAB9E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B981CFD2-505D-4900-9037-D8A2B7C8E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BEDB8EBB-AD0F-4DE5-9F82-6822B1CF0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C468AF45-6C18-4A2F-A63D-559B7C95EB33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6B40CCE6-4172-40B8-B2B9-012631B41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D5A92EA-08D8-4453-9B07-F03618D02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D23E9B0-24EC-4C24-BFD7-53C284DF7B92}"/>
              </a:ext>
            </a:extLst>
          </p:cNvPr>
          <p:cNvGrpSpPr/>
          <p:nvPr/>
        </p:nvGrpSpPr>
        <p:grpSpPr>
          <a:xfrm>
            <a:off x="2014554" y="1872287"/>
            <a:ext cx="1270129" cy="644606"/>
            <a:chOff x="1101012" y="1380932"/>
            <a:chExt cx="1651519" cy="886408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9580C277-4DD7-49EC-86B2-39796B9DAEE5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Creating</a:t>
              </a:r>
              <a:r>
                <a:rPr lang="de-AT" sz="1600" dirty="0">
                  <a:solidFill>
                    <a:schemeClr val="tx1"/>
                  </a:solidFill>
                </a:rPr>
                <a:t> F01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13554EF9-F569-48A2-B610-01D349312DA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C7A182AF-980C-42BC-A6E5-99F7644EB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EE1A0FB8-67F0-4175-9838-0490A9819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8C3CCFE4-8DB4-4540-B2AD-01EA463ADB85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E96C246D-6D4A-41E8-9266-2E1C0664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E62CD753-1DD5-49F4-A462-C88E6724E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6CB7C47C-7FBE-4D9D-BED5-C83F5CE747C2}"/>
              </a:ext>
            </a:extLst>
          </p:cNvPr>
          <p:cNvGrpSpPr/>
          <p:nvPr/>
        </p:nvGrpSpPr>
        <p:grpSpPr>
          <a:xfrm>
            <a:off x="2014554" y="2649582"/>
            <a:ext cx="1270129" cy="644606"/>
            <a:chOff x="1101012" y="1380932"/>
            <a:chExt cx="1651519" cy="886408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086F954B-1D64-44C9-8CEC-608DC4A55429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Creating</a:t>
              </a:r>
              <a:r>
                <a:rPr lang="de-AT" sz="1600" dirty="0">
                  <a:solidFill>
                    <a:schemeClr val="tx1"/>
                  </a:solidFill>
                </a:rPr>
                <a:t> F02</a:t>
              </a: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FFEC79F0-0413-4EAC-8301-075E1900B3E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F44DCF81-AA71-4EF3-818D-776D697DD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103">
                <a:extLst>
                  <a:ext uri="{FF2B5EF4-FFF2-40B4-BE49-F238E27FC236}">
                    <a16:creationId xmlns:a16="http://schemas.microsoft.com/office/drawing/2014/main" id="{D4DD36EE-D774-410A-B11E-EF226515D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17F5DD2-CF69-402A-AE03-3253A2C2BB1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01" name="Gerader Verbinder 100">
                <a:extLst>
                  <a:ext uri="{FF2B5EF4-FFF2-40B4-BE49-F238E27FC236}">
                    <a16:creationId xmlns:a16="http://schemas.microsoft.com/office/drawing/2014/main" id="{C6B721F2-3900-47CE-99C3-E8F3A9AFD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DC53CD95-B52D-418B-9C7A-BB89F07BD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AF6B6516-12EC-443B-A3A5-AC50AAC30A0A}"/>
              </a:ext>
            </a:extLst>
          </p:cNvPr>
          <p:cNvGrpSpPr/>
          <p:nvPr/>
        </p:nvGrpSpPr>
        <p:grpSpPr>
          <a:xfrm>
            <a:off x="2029764" y="4323881"/>
            <a:ext cx="1270129" cy="644606"/>
            <a:chOff x="1101012" y="1380932"/>
            <a:chExt cx="1651519" cy="886408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E02361D0-6E02-4A50-B1A6-818BFB11EBB7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Creating</a:t>
              </a:r>
              <a:r>
                <a:rPr lang="de-AT" sz="1600" dirty="0">
                  <a:solidFill>
                    <a:schemeClr val="tx1"/>
                  </a:solidFill>
                </a:rPr>
                <a:t> F03</a:t>
              </a:r>
            </a:p>
          </p:txBody>
        </p: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DA19F4F1-6DA5-4981-93B0-0997A8BE3782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B10B7B7E-08CF-4755-8FAC-CFBEA86C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3F2D114-8999-4E53-816D-E439FD5FD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7E9162BA-9894-45E5-963C-D245E56D653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F208C8D3-C80E-4196-A24A-B837D4714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EB7EC14E-0177-4A7F-A074-FC3447717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346C28ED-D26B-4442-AC4D-04ACB324BA3A}"/>
              </a:ext>
            </a:extLst>
          </p:cNvPr>
          <p:cNvGrpSpPr/>
          <p:nvPr/>
        </p:nvGrpSpPr>
        <p:grpSpPr>
          <a:xfrm>
            <a:off x="2029792" y="5106734"/>
            <a:ext cx="1270129" cy="644606"/>
            <a:chOff x="1101012" y="1380932"/>
            <a:chExt cx="1651519" cy="886408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9C25CFA-1B2A-4609-A7D8-721BACB4E22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update G01</a:t>
              </a:r>
            </a:p>
          </p:txBody>
        </p: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AF2CD641-8047-4990-999E-2A43FF55FE3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56743562-0D7A-44C7-B406-67021ECEC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1CC42D3A-5859-43BF-9B14-78088C8ED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CBC8EBE-EE7A-4ACD-B580-C7E32D90B7F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17" name="Gerader Verbinder 116">
                <a:extLst>
                  <a:ext uri="{FF2B5EF4-FFF2-40B4-BE49-F238E27FC236}">
                    <a16:creationId xmlns:a16="http://schemas.microsoft.com/office/drawing/2014/main" id="{2DA49F19-F4E0-4FEE-B296-78CE55746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3E39AD2D-B05C-43D0-84D9-3C4ED596C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F78D791-20E4-4BCD-9B11-89AA03024AB4}"/>
              </a:ext>
            </a:extLst>
          </p:cNvPr>
          <p:cNvCxnSpPr>
            <a:cxnSpLocks/>
            <a:stCxn id="82" idx="2"/>
            <a:endCxn id="90" idx="0"/>
          </p:cNvCxnSpPr>
          <p:nvPr/>
        </p:nvCxnSpPr>
        <p:spPr>
          <a:xfrm flipH="1">
            <a:off x="2649619" y="1643706"/>
            <a:ext cx="3203" cy="22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99093092-B70D-453F-9EEB-1BD5975B5E6D}"/>
              </a:ext>
            </a:extLst>
          </p:cNvPr>
          <p:cNvCxnSpPr>
            <a:stCxn id="90" idx="2"/>
            <a:endCxn id="98" idx="0"/>
          </p:cNvCxnSpPr>
          <p:nvPr/>
        </p:nvCxnSpPr>
        <p:spPr>
          <a:xfrm>
            <a:off x="2649619" y="2516893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3A39E211-3E10-4A5D-84FA-9A68F223E736}"/>
              </a:ext>
            </a:extLst>
          </p:cNvPr>
          <p:cNvCxnSpPr>
            <a:cxnSpLocks/>
            <a:stCxn id="98" idx="2"/>
            <a:endCxn id="127" idx="0"/>
          </p:cNvCxnSpPr>
          <p:nvPr/>
        </p:nvCxnSpPr>
        <p:spPr>
          <a:xfrm>
            <a:off x="2649619" y="3294188"/>
            <a:ext cx="7618" cy="9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D7F5E216-D57F-4D10-9796-9297283EC766}"/>
              </a:ext>
            </a:extLst>
          </p:cNvPr>
          <p:cNvGrpSpPr/>
          <p:nvPr/>
        </p:nvGrpSpPr>
        <p:grpSpPr>
          <a:xfrm>
            <a:off x="2103618" y="3303451"/>
            <a:ext cx="1107238" cy="1001222"/>
            <a:chOff x="1279845" y="4197836"/>
            <a:chExt cx="1107238" cy="1001222"/>
          </a:xfrm>
        </p:grpSpPr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3C35A2F3-F9C3-4D7F-8929-BD88DB6A3AF6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127" name="Raute 126">
                <a:extLst>
                  <a:ext uri="{FF2B5EF4-FFF2-40B4-BE49-F238E27FC236}">
                    <a16:creationId xmlns:a16="http://schemas.microsoft.com/office/drawing/2014/main" id="{AC16637A-17D9-4669-B331-3BFC9618D67B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DD3ED283-E9D7-48A4-925A-BAB77F7EF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E4B372E3-2267-4EDE-AA8C-9DC7005A9D08}"/>
                </a:ext>
              </a:extLst>
            </p:cNvPr>
            <p:cNvSpPr txBox="1"/>
            <p:nvPr/>
          </p:nvSpPr>
          <p:spPr>
            <a:xfrm>
              <a:off x="1282165" y="4460889"/>
              <a:ext cx="1104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PSP</a:t>
              </a:r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B30D027-567E-4BB1-BDF7-4F3B2406F899}"/>
              </a:ext>
            </a:extLst>
          </p:cNvPr>
          <p:cNvCxnSpPr>
            <a:cxnSpLocks/>
            <a:stCxn id="127" idx="2"/>
            <a:endCxn id="106" idx="0"/>
          </p:cNvCxnSpPr>
          <p:nvPr/>
        </p:nvCxnSpPr>
        <p:spPr>
          <a:xfrm>
            <a:off x="2657237" y="4304673"/>
            <a:ext cx="7592" cy="19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CA9A4300-547E-4DF8-9933-E8EF40132775}"/>
              </a:ext>
            </a:extLst>
          </p:cNvPr>
          <p:cNvGrpSpPr/>
          <p:nvPr/>
        </p:nvGrpSpPr>
        <p:grpSpPr>
          <a:xfrm>
            <a:off x="2014553" y="5764251"/>
            <a:ext cx="1270129" cy="1001222"/>
            <a:chOff x="1205964" y="4197836"/>
            <a:chExt cx="1270129" cy="1001222"/>
          </a:xfrm>
        </p:grpSpPr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E672F23E-F7B9-4493-A8A3-E5C22397E46E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134" name="Raute 133">
                <a:extLst>
                  <a:ext uri="{FF2B5EF4-FFF2-40B4-BE49-F238E27FC236}">
                    <a16:creationId xmlns:a16="http://schemas.microsoft.com/office/drawing/2014/main" id="{4436B654-80B5-4F3E-B088-E8D1DCDE94A4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5D1FAA5B-8E10-41FA-B0E4-5621D5D09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D4F6D6EC-4908-45BB-B3D5-A535B6F180B1}"/>
                </a:ext>
              </a:extLst>
            </p:cNvPr>
            <p:cNvSpPr txBox="1"/>
            <p:nvPr/>
          </p:nvSpPr>
          <p:spPr>
            <a:xfrm>
              <a:off x="1205964" y="4399929"/>
              <a:ext cx="1270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Detailed</a:t>
              </a:r>
              <a:r>
                <a:rPr lang="de-AT" sz="1200" dirty="0"/>
                <a:t> </a:t>
              </a:r>
            </a:p>
            <a:p>
              <a:pPr algn="ctr"/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8EC4FCE-4DB6-426A-958D-16DC2C6CED33}"/>
              </a:ext>
            </a:extLst>
          </p:cNvPr>
          <p:cNvCxnSpPr>
            <a:stCxn id="106" idx="2"/>
            <a:endCxn id="114" idx="0"/>
          </p:cNvCxnSpPr>
          <p:nvPr/>
        </p:nvCxnSpPr>
        <p:spPr>
          <a:xfrm>
            <a:off x="2664829" y="4968487"/>
            <a:ext cx="28" cy="138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B9A44A2A-B571-4148-9F8F-A836AEE85025}"/>
              </a:ext>
            </a:extLst>
          </p:cNvPr>
          <p:cNvGrpSpPr/>
          <p:nvPr/>
        </p:nvGrpSpPr>
        <p:grpSpPr>
          <a:xfrm>
            <a:off x="3583812" y="840745"/>
            <a:ext cx="1638871" cy="795398"/>
            <a:chOff x="1101012" y="1380932"/>
            <a:chExt cx="1651519" cy="886408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84182B4-FDC5-4568-8B91-E4668CFE4E8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Technical </a:t>
              </a:r>
              <a:r>
                <a:rPr lang="de-AT" sz="1600" dirty="0" err="1">
                  <a:solidFill>
                    <a:schemeClr val="tx1"/>
                  </a:solidFill>
                </a:rPr>
                <a:t>Planning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BA8606DD-3E1A-452E-8891-1BD6FF0094BC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88AC196D-2B74-42A3-8024-81EFCDFC8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8112026A-AD98-426F-B12E-B5AD32979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uppieren 142">
              <a:extLst>
                <a:ext uri="{FF2B5EF4-FFF2-40B4-BE49-F238E27FC236}">
                  <a16:creationId xmlns:a16="http://schemas.microsoft.com/office/drawing/2014/main" id="{59125026-9CBF-4CD6-9550-88695E72709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44" name="Gerader Verbinder 143">
                <a:extLst>
                  <a:ext uri="{FF2B5EF4-FFF2-40B4-BE49-F238E27FC236}">
                    <a16:creationId xmlns:a16="http://schemas.microsoft.com/office/drawing/2014/main" id="{0457A217-673E-4DD4-A868-2568874A1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>
                <a:extLst>
                  <a:ext uri="{FF2B5EF4-FFF2-40B4-BE49-F238E27FC236}">
                    <a16:creationId xmlns:a16="http://schemas.microsoft.com/office/drawing/2014/main" id="{B12823EE-160C-48EE-BC41-DC228097A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C35394DD-F1FA-44F7-88C3-979DE3491B61}"/>
              </a:ext>
            </a:extLst>
          </p:cNvPr>
          <p:cNvGrpSpPr/>
          <p:nvPr/>
        </p:nvGrpSpPr>
        <p:grpSpPr>
          <a:xfrm>
            <a:off x="5301383" y="833068"/>
            <a:ext cx="1638871" cy="795398"/>
            <a:chOff x="1101012" y="1380932"/>
            <a:chExt cx="1651519" cy="886408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F89CEAAB-E0E3-445D-A49E-65A5147155E5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Implementation</a:t>
              </a:r>
            </a:p>
          </p:txBody>
        </p:sp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B05FA634-4DBE-4B8B-920F-210EC2CB17FC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54" name="Gerader Verbinder 153">
                <a:extLst>
                  <a:ext uri="{FF2B5EF4-FFF2-40B4-BE49-F238E27FC236}">
                    <a16:creationId xmlns:a16="http://schemas.microsoft.com/office/drawing/2014/main" id="{3C00D4F3-B0B8-408D-A414-17792DC62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4E093B7F-5161-486D-830F-68194665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1E7F28FB-3857-4AD6-9475-67E24D9E80A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E1603160-8CFC-4F48-B8B7-5DCE24553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2262F17C-2DED-4541-B86F-D30FBCF4C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A93F963-8051-4C75-BDCD-5FF399301863}"/>
              </a:ext>
            </a:extLst>
          </p:cNvPr>
          <p:cNvGrpSpPr/>
          <p:nvPr/>
        </p:nvGrpSpPr>
        <p:grpSpPr>
          <a:xfrm>
            <a:off x="7018954" y="833068"/>
            <a:ext cx="1638871" cy="795398"/>
            <a:chOff x="1101012" y="1380932"/>
            <a:chExt cx="1651519" cy="886408"/>
          </a:xfrm>
        </p:grpSpPr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90B5128D-6B41-447D-87D0-FBB8F6F38AFA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Testing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90C5D4CC-74C0-4B31-A801-1B57FDA30DC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62" name="Gerader Verbinder 161">
                <a:extLst>
                  <a:ext uri="{FF2B5EF4-FFF2-40B4-BE49-F238E27FC236}">
                    <a16:creationId xmlns:a16="http://schemas.microsoft.com/office/drawing/2014/main" id="{A1F5DD9E-A379-4565-BEB0-87A4A11B9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62">
                <a:extLst>
                  <a:ext uri="{FF2B5EF4-FFF2-40B4-BE49-F238E27FC236}">
                    <a16:creationId xmlns:a16="http://schemas.microsoft.com/office/drawing/2014/main" id="{DD99B3AF-6B58-4EBE-A34A-2C750A858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FB00E0B6-C17F-41C6-8216-A8ECC13EDE11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60" name="Gerader Verbinder 159">
                <a:extLst>
                  <a:ext uri="{FF2B5EF4-FFF2-40B4-BE49-F238E27FC236}">
                    <a16:creationId xmlns:a16="http://schemas.microsoft.com/office/drawing/2014/main" id="{AFF1F9B8-C0E3-4A46-9534-270BE562B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>
                <a:extLst>
                  <a:ext uri="{FF2B5EF4-FFF2-40B4-BE49-F238E27FC236}">
                    <a16:creationId xmlns:a16="http://schemas.microsoft.com/office/drawing/2014/main" id="{C4BC360F-44C7-4680-9D8D-3779DE14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76CD7008-C428-473D-BCF2-8685BF29C302}"/>
              </a:ext>
            </a:extLst>
          </p:cNvPr>
          <p:cNvGrpSpPr/>
          <p:nvPr/>
        </p:nvGrpSpPr>
        <p:grpSpPr>
          <a:xfrm>
            <a:off x="8736525" y="833068"/>
            <a:ext cx="1638871" cy="795398"/>
            <a:chOff x="1101012" y="1380932"/>
            <a:chExt cx="1651519" cy="886408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07FCFB1-1610-4AB1-AC12-18D7FC50F749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Approval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B8379CEB-BF11-40E7-8C5D-41BF4ECFFAE6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3557F4A6-BE37-4597-A33D-500A3EA5C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94D5EEDA-55BD-41FB-B1CA-DE0E601D4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id="{9E59E3D0-C064-4DEB-904B-3D483529B6A1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68" name="Gerader Verbinder 167">
                <a:extLst>
                  <a:ext uri="{FF2B5EF4-FFF2-40B4-BE49-F238E27FC236}">
                    <a16:creationId xmlns:a16="http://schemas.microsoft.com/office/drawing/2014/main" id="{176E7254-4F8E-49A7-AC79-0CECCD44A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r Verbinder 168">
                <a:extLst>
                  <a:ext uri="{FF2B5EF4-FFF2-40B4-BE49-F238E27FC236}">
                    <a16:creationId xmlns:a16="http://schemas.microsoft.com/office/drawing/2014/main" id="{5363A05C-A48A-4388-AB0D-32CF376C8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C926C566-A6EF-401A-961B-D0FF8976C899}"/>
              </a:ext>
            </a:extLst>
          </p:cNvPr>
          <p:cNvGrpSpPr/>
          <p:nvPr/>
        </p:nvGrpSpPr>
        <p:grpSpPr>
          <a:xfrm>
            <a:off x="10454096" y="833068"/>
            <a:ext cx="1638871" cy="795398"/>
            <a:chOff x="1101012" y="1380932"/>
            <a:chExt cx="1651519" cy="886408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6326A195-660F-4F14-AB73-C491F8C15F00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Post-</a:t>
              </a:r>
            </a:p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Project Phase</a:t>
              </a:r>
            </a:p>
          </p:txBody>
        </p:sp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75245F0C-C25D-415D-A0F2-7B469CE45A8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06C1744D-AAD1-4550-8A1C-26EF69A5A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E362E5D7-F3D0-4E36-8800-40485C800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008C15B2-2941-484B-A690-D437A94694E6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2C955DDC-6946-4BAB-A79D-B718B6FF6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EA5781E9-BEC0-4FBB-A1B4-60CBCF177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2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F025E02-10CB-4B55-BB41-ACF9D9FD371C}"/>
              </a:ext>
            </a:extLst>
          </p:cNvPr>
          <p:cNvGrpSpPr/>
          <p:nvPr/>
        </p:nvGrpSpPr>
        <p:grpSpPr>
          <a:xfrm>
            <a:off x="843176" y="-7132"/>
            <a:ext cx="10708743" cy="6865132"/>
            <a:chOff x="843176" y="-7132"/>
            <a:chExt cx="10708743" cy="6865132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31AEE075-9349-411C-8F40-3D4E8ABCFE04}"/>
                </a:ext>
              </a:extLst>
            </p:cNvPr>
            <p:cNvSpPr/>
            <p:nvPr/>
          </p:nvSpPr>
          <p:spPr>
            <a:xfrm>
              <a:off x="843176" y="0"/>
              <a:ext cx="10708743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0A7DD07-D3F8-4D3A-A5CB-4031C13B3E3B}"/>
                </a:ext>
              </a:extLst>
            </p:cNvPr>
            <p:cNvSpPr/>
            <p:nvPr/>
          </p:nvSpPr>
          <p:spPr>
            <a:xfrm>
              <a:off x="987526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Frontend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9236DB3-5D41-41AE-B469-A8C88C86026B}"/>
                </a:ext>
              </a:extLst>
            </p:cNvPr>
            <p:cNvSpPr/>
            <p:nvPr/>
          </p:nvSpPr>
          <p:spPr>
            <a:xfrm>
              <a:off x="3680457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37ABA0-B59B-46AB-9B95-39DABC87E530}"/>
                </a:ext>
              </a:extLst>
            </p:cNvPr>
            <p:cNvSpPr/>
            <p:nvPr/>
          </p:nvSpPr>
          <p:spPr>
            <a:xfrm>
              <a:off x="6337337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B8E7DDD-0AA4-4F30-8401-5EF6DB59972B}"/>
                </a:ext>
              </a:extLst>
            </p:cNvPr>
            <p:cNvSpPr/>
            <p:nvPr/>
          </p:nvSpPr>
          <p:spPr>
            <a:xfrm>
              <a:off x="1171896" y="1705303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Homepage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53F4979-08EB-4BD2-B97D-7C30235AA7CA}"/>
                </a:ext>
              </a:extLst>
            </p:cNvPr>
            <p:cNvSpPr/>
            <p:nvPr/>
          </p:nvSpPr>
          <p:spPr>
            <a:xfrm>
              <a:off x="1171891" y="247431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LogIn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page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86E553-81AB-4F7A-8A20-C54A6F490440}"/>
                </a:ext>
              </a:extLst>
            </p:cNvPr>
            <p:cNvSpPr/>
            <p:nvPr/>
          </p:nvSpPr>
          <p:spPr>
            <a:xfrm>
              <a:off x="1171892" y="326299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Guestmode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74149E8-DC16-40AC-B40E-A14E02BCE647}"/>
                </a:ext>
              </a:extLst>
            </p:cNvPr>
            <p:cNvSpPr/>
            <p:nvPr/>
          </p:nvSpPr>
          <p:spPr>
            <a:xfrm>
              <a:off x="1171892" y="40482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Sites </a:t>
              </a:r>
              <a:r>
                <a:rPr lang="de-AT" sz="1600" dirty="0" err="1">
                  <a:solidFill>
                    <a:schemeClr val="tx1"/>
                  </a:solidFill>
                </a:rPr>
                <a:t>of</a:t>
              </a:r>
              <a:r>
                <a:rPr lang="de-AT" sz="1600" dirty="0">
                  <a:solidFill>
                    <a:schemeClr val="tx1"/>
                  </a:solidFill>
                </a:rPr>
                <a:t> Places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8A2EBDD-6667-4B21-9E6A-6D78F6843867}"/>
                </a:ext>
              </a:extLst>
            </p:cNvPr>
            <p:cNvSpPr/>
            <p:nvPr/>
          </p:nvSpPr>
          <p:spPr>
            <a:xfrm>
              <a:off x="1171890" y="482218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Userscreen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6342C34-5762-4A6C-9D6F-7401FDF64B7E}"/>
                </a:ext>
              </a:extLst>
            </p:cNvPr>
            <p:cNvSpPr/>
            <p:nvPr/>
          </p:nvSpPr>
          <p:spPr>
            <a:xfrm>
              <a:off x="3864827" y="1705303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REST</a:t>
              </a: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BC4B051-37FE-405D-8ADA-886C4096EC5A}"/>
                </a:ext>
              </a:extLst>
            </p:cNvPr>
            <p:cNvCxnSpPr>
              <a:stCxn id="6" idx="2"/>
              <a:endCxn id="30" idx="0"/>
            </p:cNvCxnSpPr>
            <p:nvPr/>
          </p:nvCxnSpPr>
          <p:spPr>
            <a:xfrm flipH="1">
              <a:off x="1806961" y="1417594"/>
              <a:ext cx="1" cy="28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68D9F573-1169-4A35-8BE8-706AD3723766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flipH="1">
              <a:off x="1806956" y="2349909"/>
              <a:ext cx="5" cy="124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7FBF4607-9826-4054-B5AA-1B99513062E1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H="1" flipV="1">
              <a:off x="1806956" y="3118923"/>
              <a:ext cx="1" cy="144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A34CD87-BC15-4EC0-AD61-880CE93344E7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1806957" y="3907603"/>
              <a:ext cx="0" cy="140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4BB01AE-31A8-49AE-B249-85BDEABBE7C0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1806955" y="4692808"/>
              <a:ext cx="2" cy="129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F065980-ADAD-424E-96C7-8ED24F902520}"/>
                </a:ext>
              </a:extLst>
            </p:cNvPr>
            <p:cNvSpPr/>
            <p:nvPr/>
          </p:nvSpPr>
          <p:spPr>
            <a:xfrm>
              <a:off x="4686707" y="2474318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GET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84F44BB-7E68-4502-B52C-DA29C08FAFF6}"/>
                </a:ext>
              </a:extLst>
            </p:cNvPr>
            <p:cNvSpPr/>
            <p:nvPr/>
          </p:nvSpPr>
          <p:spPr>
            <a:xfrm>
              <a:off x="4686707" y="326299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PUT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3AF3ABC-017F-48A4-8B81-834A3386E95C}"/>
                </a:ext>
              </a:extLst>
            </p:cNvPr>
            <p:cNvSpPr/>
            <p:nvPr/>
          </p:nvSpPr>
          <p:spPr>
            <a:xfrm>
              <a:off x="4686706" y="40482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POST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C67E3F3-48C1-44B3-A7B3-80874885A727}"/>
                </a:ext>
              </a:extLst>
            </p:cNvPr>
            <p:cNvSpPr/>
            <p:nvPr/>
          </p:nvSpPr>
          <p:spPr>
            <a:xfrm>
              <a:off x="4686706" y="482218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DELETE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EF8F2A1-AFDE-47E0-8D02-EB841717EAE9}"/>
                </a:ext>
              </a:extLst>
            </p:cNvPr>
            <p:cNvCxnSpPr>
              <a:cxnSpLocks/>
              <a:stCxn id="14" idx="2"/>
              <a:endCxn id="41" idx="0"/>
            </p:cNvCxnSpPr>
            <p:nvPr/>
          </p:nvCxnSpPr>
          <p:spPr>
            <a:xfrm flipH="1">
              <a:off x="4499892" y="1417594"/>
              <a:ext cx="1" cy="28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7DD26B47-BF69-4EAF-8F1E-36CCF61250D6}"/>
                </a:ext>
              </a:extLst>
            </p:cNvPr>
            <p:cNvCxnSpPr>
              <a:stCxn id="41" idx="2"/>
              <a:endCxn id="56" idx="1"/>
            </p:cNvCxnSpPr>
            <p:nvPr/>
          </p:nvCxnSpPr>
          <p:spPr>
            <a:xfrm rot="16200000" flipH="1">
              <a:off x="4369943" y="2479857"/>
              <a:ext cx="446712" cy="18681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96AFF403-B5CF-4A27-A0AF-F87439AA3C12}"/>
                </a:ext>
              </a:extLst>
            </p:cNvPr>
            <p:cNvCxnSpPr>
              <a:cxnSpLocks/>
              <a:stCxn id="41" idx="2"/>
              <a:endCxn id="57" idx="1"/>
            </p:cNvCxnSpPr>
            <p:nvPr/>
          </p:nvCxnSpPr>
          <p:spPr>
            <a:xfrm rot="16200000" flipH="1">
              <a:off x="3975604" y="2874196"/>
              <a:ext cx="1235391" cy="18681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21B8BBEF-7582-42F1-B4E0-DF30BE4086F5}"/>
                </a:ext>
              </a:extLst>
            </p:cNvPr>
            <p:cNvCxnSpPr>
              <a:cxnSpLocks/>
              <a:stCxn id="41" idx="2"/>
              <a:endCxn id="58" idx="1"/>
            </p:cNvCxnSpPr>
            <p:nvPr/>
          </p:nvCxnSpPr>
          <p:spPr>
            <a:xfrm rot="16200000" flipH="1">
              <a:off x="3583001" y="3266800"/>
              <a:ext cx="2020596" cy="18681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Verbinder: gewinkelt 72">
              <a:extLst>
                <a:ext uri="{FF2B5EF4-FFF2-40B4-BE49-F238E27FC236}">
                  <a16:creationId xmlns:a16="http://schemas.microsoft.com/office/drawing/2014/main" id="{83F637CD-31E1-4A88-9EAF-C4477EB07857}"/>
                </a:ext>
              </a:extLst>
            </p:cNvPr>
            <p:cNvCxnSpPr>
              <a:cxnSpLocks/>
              <a:stCxn id="41" idx="2"/>
              <a:endCxn id="59" idx="1"/>
            </p:cNvCxnSpPr>
            <p:nvPr/>
          </p:nvCxnSpPr>
          <p:spPr>
            <a:xfrm rot="16200000" flipH="1">
              <a:off x="3196012" y="3653789"/>
              <a:ext cx="2794574" cy="18681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3580B67-B2B4-4DE7-8B38-A9F1EFE51C8C}"/>
                </a:ext>
              </a:extLst>
            </p:cNvPr>
            <p:cNvSpPr/>
            <p:nvPr/>
          </p:nvSpPr>
          <p:spPr>
            <a:xfrm>
              <a:off x="9048903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29FD162-6EB9-4C92-AFC3-92A85B573265}"/>
                </a:ext>
              </a:extLst>
            </p:cNvPr>
            <p:cNvSpPr/>
            <p:nvPr/>
          </p:nvSpPr>
          <p:spPr>
            <a:xfrm>
              <a:off x="9233272" y="170530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PCs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8E129296-902D-434A-83F7-C8E380534818}"/>
                </a:ext>
              </a:extLst>
            </p:cNvPr>
            <p:cNvSpPr/>
            <p:nvPr/>
          </p:nvSpPr>
          <p:spPr>
            <a:xfrm>
              <a:off x="9233273" y="2474318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Software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710255B-FA5D-456D-BDC6-EF61E2781752}"/>
                </a:ext>
              </a:extLst>
            </p:cNvPr>
            <p:cNvSpPr/>
            <p:nvPr/>
          </p:nvSpPr>
          <p:spPr>
            <a:xfrm>
              <a:off x="10078694" y="326378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3960749F-E5DD-4B8E-B5A4-AD782707E49D}"/>
                </a:ext>
              </a:extLst>
            </p:cNvPr>
            <p:cNvSpPr/>
            <p:nvPr/>
          </p:nvSpPr>
          <p:spPr>
            <a:xfrm>
              <a:off x="10078694" y="4048201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Visual Studio</a:t>
              </a:r>
            </a:p>
          </p:txBody>
        </p:sp>
        <p:cxnSp>
          <p:nvCxnSpPr>
            <p:cNvPr id="81" name="Verbinder: gewinkelt 80">
              <a:extLst>
                <a:ext uri="{FF2B5EF4-FFF2-40B4-BE49-F238E27FC236}">
                  <a16:creationId xmlns:a16="http://schemas.microsoft.com/office/drawing/2014/main" id="{64A28853-0A30-4BA4-A6AF-A2A5520D10FA}"/>
                </a:ext>
              </a:extLst>
            </p:cNvPr>
            <p:cNvCxnSpPr>
              <a:cxnSpLocks/>
              <a:stCxn id="78" idx="2"/>
              <a:endCxn id="79" idx="1"/>
            </p:cNvCxnSpPr>
            <p:nvPr/>
          </p:nvCxnSpPr>
          <p:spPr>
            <a:xfrm rot="16200000" flipH="1">
              <a:off x="9739933" y="3247329"/>
              <a:ext cx="467166" cy="210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B7BCA7E-ED70-472C-9E55-8B2ECE51B771}"/>
                </a:ext>
              </a:extLst>
            </p:cNvPr>
            <p:cNvCxnSpPr>
              <a:cxnSpLocks/>
              <a:stCxn id="78" idx="2"/>
              <a:endCxn id="80" idx="1"/>
            </p:cNvCxnSpPr>
            <p:nvPr/>
          </p:nvCxnSpPr>
          <p:spPr>
            <a:xfrm rot="16200000" flipH="1">
              <a:off x="9347726" y="3639536"/>
              <a:ext cx="1251580" cy="210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E46D3C5-9039-40CE-8FBA-9EACFD3EB50B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flipH="1">
              <a:off x="9868337" y="1417594"/>
              <a:ext cx="2" cy="287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596296CD-617A-4B95-B9C9-E9AAAB7A35F7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9868337" y="2349906"/>
              <a:ext cx="1" cy="124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90DC5674-F420-4A02-8D92-C492D6C0134B}"/>
                </a:ext>
              </a:extLst>
            </p:cNvPr>
            <p:cNvSpPr txBox="1"/>
            <p:nvPr/>
          </p:nvSpPr>
          <p:spPr>
            <a:xfrm>
              <a:off x="4120642" y="-7132"/>
              <a:ext cx="485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3200" b="1" dirty="0" err="1"/>
                <a:t>Object</a:t>
              </a:r>
              <a:r>
                <a:rPr lang="de-AT" sz="3200" b="1" dirty="0"/>
                <a:t> </a:t>
              </a:r>
              <a:r>
                <a:rPr lang="de-AT" sz="3200" b="1" dirty="0" err="1"/>
                <a:t>Structure</a:t>
              </a:r>
              <a:r>
                <a:rPr lang="de-AT" sz="3200" b="1" dirty="0"/>
                <a:t> Plan (OSP)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9F695B2-5A24-403D-8959-B9C582C62534}"/>
                </a:ext>
              </a:extLst>
            </p:cNvPr>
            <p:cNvSpPr/>
            <p:nvPr/>
          </p:nvSpPr>
          <p:spPr>
            <a:xfrm>
              <a:off x="6521707" y="17053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Tables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2D5E519D-B022-49AE-8F78-8956FB194582}"/>
                </a:ext>
              </a:extLst>
            </p:cNvPr>
            <p:cNvSpPr/>
            <p:nvPr/>
          </p:nvSpPr>
          <p:spPr>
            <a:xfrm>
              <a:off x="7302095" y="2474317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OpeningTime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F985E319-CA40-4C13-BEAC-FE364C152C6C}"/>
                </a:ext>
              </a:extLst>
            </p:cNvPr>
            <p:cNvCxnSpPr>
              <a:cxnSpLocks/>
              <a:stCxn id="22" idx="2"/>
              <a:endCxn id="94" idx="0"/>
            </p:cNvCxnSpPr>
            <p:nvPr/>
          </p:nvCxnSpPr>
          <p:spPr>
            <a:xfrm flipH="1">
              <a:off x="7156772" y="1417594"/>
              <a:ext cx="1" cy="287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2C99808C-FF06-4DBB-B24F-1856917E0F87}"/>
                </a:ext>
              </a:extLst>
            </p:cNvPr>
            <p:cNvCxnSpPr>
              <a:cxnSpLocks/>
              <a:stCxn id="94" idx="2"/>
              <a:endCxn id="95" idx="1"/>
            </p:cNvCxnSpPr>
            <p:nvPr/>
          </p:nvCxnSpPr>
          <p:spPr>
            <a:xfrm rot="16200000" flipH="1">
              <a:off x="7006077" y="2500602"/>
              <a:ext cx="446712" cy="145323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FFB18F48-AEFB-4625-B52E-85EDAA5D3053}"/>
                </a:ext>
              </a:extLst>
            </p:cNvPr>
            <p:cNvSpPr/>
            <p:nvPr/>
          </p:nvSpPr>
          <p:spPr>
            <a:xfrm>
              <a:off x="7302094" y="3219307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9AE5EE39-D022-4A2F-A3D6-838DE2B97C07}"/>
                </a:ext>
              </a:extLst>
            </p:cNvPr>
            <p:cNvSpPr/>
            <p:nvPr/>
          </p:nvSpPr>
          <p:spPr>
            <a:xfrm>
              <a:off x="7302094" y="3968090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PlaceType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D28BF002-DA50-44E1-89CE-CA3DFF27437A}"/>
                </a:ext>
              </a:extLst>
            </p:cNvPr>
            <p:cNvSpPr/>
            <p:nvPr/>
          </p:nvSpPr>
          <p:spPr>
            <a:xfrm>
              <a:off x="7302094" y="4716873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Reaction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F5A1A3C9-4505-44C6-A379-5471E4E781E0}"/>
                </a:ext>
              </a:extLst>
            </p:cNvPr>
            <p:cNvSpPr/>
            <p:nvPr/>
          </p:nvSpPr>
          <p:spPr>
            <a:xfrm>
              <a:off x="7302094" y="5465656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A4CA4404-C069-4530-8EA7-CE77FA44F8AC}"/>
                </a:ext>
              </a:extLst>
            </p:cNvPr>
            <p:cNvSpPr/>
            <p:nvPr/>
          </p:nvSpPr>
          <p:spPr>
            <a:xfrm>
              <a:off x="7302093" y="6191683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User</a:t>
              </a:r>
            </a:p>
          </p:txBody>
        </p:sp>
        <p:cxnSp>
          <p:nvCxnSpPr>
            <p:cNvPr id="141" name="Verbinder: gewinkelt 140">
              <a:extLst>
                <a:ext uri="{FF2B5EF4-FFF2-40B4-BE49-F238E27FC236}">
                  <a16:creationId xmlns:a16="http://schemas.microsoft.com/office/drawing/2014/main" id="{16A402BC-ED39-4864-9B69-51914A168484}"/>
                </a:ext>
              </a:extLst>
            </p:cNvPr>
            <p:cNvCxnSpPr>
              <a:cxnSpLocks/>
              <a:stCxn id="94" idx="2"/>
              <a:endCxn id="136" idx="1"/>
            </p:cNvCxnSpPr>
            <p:nvPr/>
          </p:nvCxnSpPr>
          <p:spPr>
            <a:xfrm rot="16200000" flipH="1">
              <a:off x="6633582" y="2873098"/>
              <a:ext cx="1191702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Verbinder: gewinkelt 143">
              <a:extLst>
                <a:ext uri="{FF2B5EF4-FFF2-40B4-BE49-F238E27FC236}">
                  <a16:creationId xmlns:a16="http://schemas.microsoft.com/office/drawing/2014/main" id="{114E520C-E82A-450C-8CC4-5A33115E37A6}"/>
                </a:ext>
              </a:extLst>
            </p:cNvPr>
            <p:cNvCxnSpPr>
              <a:cxnSpLocks/>
              <a:stCxn id="94" idx="2"/>
              <a:endCxn id="137" idx="1"/>
            </p:cNvCxnSpPr>
            <p:nvPr/>
          </p:nvCxnSpPr>
          <p:spPr>
            <a:xfrm rot="16200000" flipH="1">
              <a:off x="6259191" y="3247489"/>
              <a:ext cx="1940485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Verbinder: gewinkelt 146">
              <a:extLst>
                <a:ext uri="{FF2B5EF4-FFF2-40B4-BE49-F238E27FC236}">
                  <a16:creationId xmlns:a16="http://schemas.microsoft.com/office/drawing/2014/main" id="{6566B405-F18C-41E7-B1D5-DAF0B7B5B54F}"/>
                </a:ext>
              </a:extLst>
            </p:cNvPr>
            <p:cNvCxnSpPr>
              <a:cxnSpLocks/>
              <a:stCxn id="94" idx="2"/>
              <a:endCxn id="138" idx="1"/>
            </p:cNvCxnSpPr>
            <p:nvPr/>
          </p:nvCxnSpPr>
          <p:spPr>
            <a:xfrm rot="16200000" flipH="1">
              <a:off x="5884799" y="3621881"/>
              <a:ext cx="2689268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Verbinder: gewinkelt 149">
              <a:extLst>
                <a:ext uri="{FF2B5EF4-FFF2-40B4-BE49-F238E27FC236}">
                  <a16:creationId xmlns:a16="http://schemas.microsoft.com/office/drawing/2014/main" id="{98183734-5F8F-402A-B034-E2E6191FC8AE}"/>
                </a:ext>
              </a:extLst>
            </p:cNvPr>
            <p:cNvCxnSpPr>
              <a:cxnSpLocks/>
              <a:stCxn id="94" idx="2"/>
              <a:endCxn id="139" idx="1"/>
            </p:cNvCxnSpPr>
            <p:nvPr/>
          </p:nvCxnSpPr>
          <p:spPr>
            <a:xfrm rot="16200000" flipH="1">
              <a:off x="5510408" y="3996272"/>
              <a:ext cx="3438051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Verbinder: gewinkelt 152">
              <a:extLst>
                <a:ext uri="{FF2B5EF4-FFF2-40B4-BE49-F238E27FC236}">
                  <a16:creationId xmlns:a16="http://schemas.microsoft.com/office/drawing/2014/main" id="{20BB811C-1353-4ED0-920A-79CB42CDEDCB}"/>
                </a:ext>
              </a:extLst>
            </p:cNvPr>
            <p:cNvCxnSpPr>
              <a:cxnSpLocks/>
              <a:stCxn id="94" idx="2"/>
              <a:endCxn id="140" idx="1"/>
            </p:cNvCxnSpPr>
            <p:nvPr/>
          </p:nvCxnSpPr>
          <p:spPr>
            <a:xfrm rot="16200000" flipH="1">
              <a:off x="5147393" y="4359286"/>
              <a:ext cx="4164078" cy="14532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28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52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Grausenburger Franziska</dc:creator>
  <cp:lastModifiedBy>Grausenburger Franziska</cp:lastModifiedBy>
  <cp:revision>19</cp:revision>
  <dcterms:created xsi:type="dcterms:W3CDTF">2019-12-19T13:14:13Z</dcterms:created>
  <dcterms:modified xsi:type="dcterms:W3CDTF">2020-01-09T13:39:14Z</dcterms:modified>
</cp:coreProperties>
</file>