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9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DBC50-B34E-4F76-9742-E23824CFEBE0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B9932-7079-44E2-90E6-854A484AE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986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DBC50-B34E-4F76-9742-E23824CFEBE0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B9932-7079-44E2-90E6-854A484AE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17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DBC50-B34E-4F76-9742-E23824CFEBE0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B9932-7079-44E2-90E6-854A484AE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4155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DBC50-B34E-4F76-9742-E23824CFEBE0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B9932-7079-44E2-90E6-854A484AE2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177646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DBC50-B34E-4F76-9742-E23824CFEBE0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B9932-7079-44E2-90E6-854A484AE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2670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DBC50-B34E-4F76-9742-E23824CFEBE0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B9932-7079-44E2-90E6-854A484AE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8876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DBC50-B34E-4F76-9742-E23824CFEBE0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B9932-7079-44E2-90E6-854A484AE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7716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DBC50-B34E-4F76-9742-E23824CFEBE0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B9932-7079-44E2-90E6-854A484AE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339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DBC50-B34E-4F76-9742-E23824CFEBE0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B9932-7079-44E2-90E6-854A484AE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384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DBC50-B34E-4F76-9742-E23824CFEBE0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B9932-7079-44E2-90E6-854A484AE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880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DBC50-B34E-4F76-9742-E23824CFEBE0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B9932-7079-44E2-90E6-854A484AE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045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DBC50-B34E-4F76-9742-E23824CFEBE0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B9932-7079-44E2-90E6-854A484AE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16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DBC50-B34E-4F76-9742-E23824CFEBE0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B9932-7079-44E2-90E6-854A484AE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868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DBC50-B34E-4F76-9742-E23824CFEBE0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B9932-7079-44E2-90E6-854A484AE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286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DBC50-B34E-4F76-9742-E23824CFEBE0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B9932-7079-44E2-90E6-854A484AE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099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DBC50-B34E-4F76-9742-E23824CFEBE0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B9932-7079-44E2-90E6-854A484AE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52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4DBC50-B34E-4F76-9742-E23824CFEBE0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B9932-7079-44E2-90E6-854A484AE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184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C34DBC50-B34E-4F76-9742-E23824CFEBE0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B9932-7079-44E2-90E6-854A484AE2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9692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A98AE-30DD-DE36-36E8-1AED60A2B5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CIS 612 Final Project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BF87D4-8394-6D5D-9E99-5A4D568281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Joe </a:t>
            </a:r>
            <a:r>
              <a:rPr lang="en-US" dirty="0" err="1"/>
              <a:t>berkheiser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999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EC3CB-0A2C-3B1D-D7AF-C57639A40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Brick Breaker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ABBC1D-CEF9-0EE8-6843-06063A904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632" y="1420063"/>
            <a:ext cx="8122901" cy="50677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0F3970-400A-6A06-9969-7C7C41D8AF1D}"/>
              </a:ext>
            </a:extLst>
          </p:cNvPr>
          <p:cNvSpPr txBox="1"/>
          <p:nvPr/>
        </p:nvSpPr>
        <p:spPr>
          <a:xfrm>
            <a:off x="8890000" y="1420063"/>
            <a:ext cx="279736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Real time score, level, and life tracking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10 levels of incrementing difficulty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Controllable platform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Three types of bricks to break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Hand-designed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946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A68B41-F8EA-FB1F-000A-C64D2BCBCE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1D4A9-CD60-3496-EAA7-2740411C4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High-level Decision Table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C6054F-9584-E0D7-0FD8-D852B99C8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81021"/>
            <a:ext cx="12192000" cy="4295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111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8D130A-927C-7E26-5722-2697DE0BE9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4345D-91F4-8D5D-33BE-C8328A253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 Condensed Decision Table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365B2E-79A0-EF45-C5E5-54F23A5A4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74" y="1866764"/>
            <a:ext cx="11895851" cy="312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042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D30025-F530-E74B-EF34-918D54146A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66CFA-D856-4739-9A2C-DCE07BAFC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High-Level Natural Language Requirements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1A059A-C4F4-7E17-5881-3CB0856D1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1911" y="1853248"/>
            <a:ext cx="7178662" cy="3886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244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7D2634-76CE-35DB-B6A4-3D826968FB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F3775-5ADA-F622-F882-DD2303BEB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didn’t I use 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312AE1-8658-D99B-7BD7-4A94AB688CDA}"/>
              </a:ext>
            </a:extLst>
          </p:cNvPr>
          <p:cNvSpPr txBox="1"/>
          <p:nvPr/>
        </p:nvSpPr>
        <p:spPr>
          <a:xfrm>
            <a:off x="272716" y="1853247"/>
            <a:ext cx="1180698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Petri Nets?								This would be far too confusing very quickly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Natural Language Requirements?		There would be many with very specific instances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State Charts?								There isn’t really any “state” for this project (Game over, 													won, playing) and what would transitions be?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Finite State Machines? 					There isn’t really any “state” for this project (Game over, 													won, playing)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Goal Modeling?							The goal is to win the game, that’s on the player not the 													system.  The system has no goal.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Use-Case Diagram?						This could be done but would be super high-level and 													mostly useless</a:t>
            </a:r>
          </a:p>
        </p:txBody>
      </p:sp>
    </p:spTree>
    <p:extLst>
      <p:ext uri="{BB962C8B-B14F-4D97-AF65-F5344CB8AC3E}">
        <p14:creationId xmlns:p14="http://schemas.microsoft.com/office/powerpoint/2010/main" val="1622079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B90028-8E94-82C3-9575-DF6037B6CF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D6CFA-5882-B280-8AD9-BB78F3C1C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7502433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119</TotalTime>
  <Words>254</Words>
  <Application>Microsoft Office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CIS 612 Final Project </vt:lpstr>
      <vt:lpstr>Brick Breaker</vt:lpstr>
      <vt:lpstr>High-level Decision Table</vt:lpstr>
      <vt:lpstr>Semi Condensed Decision Table</vt:lpstr>
      <vt:lpstr>High-Level Natural Language Requirements</vt:lpstr>
      <vt:lpstr>Why didn’t I use …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Joseph C. Berkheiser</dc:creator>
  <cp:lastModifiedBy>Joseph C. Berkheiser</cp:lastModifiedBy>
  <cp:revision>5</cp:revision>
  <dcterms:created xsi:type="dcterms:W3CDTF">2025-04-24T15:17:18Z</dcterms:created>
  <dcterms:modified xsi:type="dcterms:W3CDTF">2025-04-24T22:26:14Z</dcterms:modified>
</cp:coreProperties>
</file>