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0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32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705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3012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491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423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911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072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8A43A7A-4B4B-4D0F-8FE7-3DE9CD88D04B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8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95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21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9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27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93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87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37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3A7A-4B4B-4D0F-8FE7-3DE9CD88D04B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81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43A7A-4B4B-4D0F-8FE7-3DE9CD88D04B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2C45D-5484-4F6C-9DFC-2DDA32A70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230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15B1-1275-48C0-B898-F2441A95B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Final </a:t>
            </a:r>
            <a:r>
              <a:rPr lang="en-GB" dirty="0"/>
              <a:t>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66140-EDF6-4874-8A90-282C8A6C9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Team 1</a:t>
            </a:r>
          </a:p>
          <a:p>
            <a:r>
              <a:rPr lang="en-GB" dirty="0"/>
              <a:t>Group 6</a:t>
            </a:r>
          </a:p>
        </p:txBody>
      </p:sp>
    </p:spTree>
    <p:extLst>
      <p:ext uri="{BB962C8B-B14F-4D97-AF65-F5344CB8AC3E}">
        <p14:creationId xmlns:p14="http://schemas.microsoft.com/office/powerpoint/2010/main" val="104898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0B0BBD46-E160-4D02-9D82-3934E3970C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3114C8A4-DCE7-4155-98CA-D8826574B7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4533E2-4A4D-4DAB-9F0E-EE21DE5E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321732"/>
            <a:ext cx="9900593" cy="108093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Program </a:t>
            </a:r>
            <a:r>
              <a:rPr lang="en-GB" dirty="0" smtClean="0">
                <a:solidFill>
                  <a:srgbClr val="FFFFFF"/>
                </a:solidFill>
              </a:rPr>
              <a:t>progress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77A64E61-6D37-4CB3-8F42-66B0DACBCB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4402"/>
            <a:ext cx="12192000" cy="51335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04661-2884-4E4D-AE8F-BEB655F5E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913574" cy="3139799"/>
          </a:xfrm>
        </p:spPr>
        <p:txBody>
          <a:bodyPr anchor="t">
            <a:normAutofit/>
          </a:bodyPr>
          <a:lstStyle/>
          <a:p>
            <a:r>
              <a:rPr lang="en-GB" sz="1800" dirty="0"/>
              <a:t>Login screen</a:t>
            </a:r>
          </a:p>
          <a:p>
            <a:r>
              <a:rPr lang="en-GB" sz="1800" dirty="0"/>
              <a:t>Will </a:t>
            </a:r>
            <a:r>
              <a:rPr lang="en-GB" sz="1800" dirty="0" smtClean="0"/>
              <a:t>require </a:t>
            </a:r>
            <a:r>
              <a:rPr lang="en-GB" sz="1800" dirty="0"/>
              <a:t>a </a:t>
            </a:r>
            <a:r>
              <a:rPr lang="en-GB" sz="1800" dirty="0" smtClean="0"/>
              <a:t>user’s </a:t>
            </a:r>
            <a:r>
              <a:rPr lang="en-GB" sz="1800" dirty="0"/>
              <a:t>first name and password</a:t>
            </a:r>
          </a:p>
          <a:p>
            <a:r>
              <a:rPr lang="en-GB" sz="1800" dirty="0"/>
              <a:t>Will open the main </a:t>
            </a:r>
            <a:r>
              <a:rPr lang="en-GB" sz="1800" dirty="0" smtClean="0"/>
              <a:t>disciplinary action </a:t>
            </a:r>
            <a:r>
              <a:rPr lang="en-GB" sz="1800" dirty="0"/>
              <a:t>screen if </a:t>
            </a:r>
            <a:r>
              <a:rPr lang="en-GB" sz="1800" dirty="0" smtClean="0"/>
              <a:t>successfully logged </a:t>
            </a:r>
            <a:r>
              <a:rPr lang="en-GB" sz="1800" dirty="0"/>
              <a:t>in</a:t>
            </a:r>
          </a:p>
          <a:p>
            <a:r>
              <a:rPr lang="en-GB" sz="1800" dirty="0"/>
              <a:t>Shows error message if </a:t>
            </a:r>
            <a:r>
              <a:rPr lang="en-GB" sz="1800" dirty="0" smtClean="0"/>
              <a:t>incorrect </a:t>
            </a:r>
            <a:r>
              <a:rPr lang="en-GB" sz="1800" dirty="0"/>
              <a:t>name or password enter</a:t>
            </a:r>
          </a:p>
          <a:p>
            <a:r>
              <a:rPr lang="en-GB" sz="1800" dirty="0"/>
              <a:t>Has a policy button to show the </a:t>
            </a:r>
            <a:r>
              <a:rPr lang="en-GB" sz="1800" dirty="0" smtClean="0"/>
              <a:t>company’s </a:t>
            </a:r>
            <a:r>
              <a:rPr lang="en-GB" sz="1800" dirty="0"/>
              <a:t>policy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FC352F-7100-4CB7-8533-4923C8D8E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044" y="88069"/>
            <a:ext cx="3437394" cy="4917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21A0B4-0DD1-4831-ADAE-159300E195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467" t="39879" r="41586" b="38356"/>
          <a:stretch/>
        </p:blipFill>
        <p:spPr>
          <a:xfrm>
            <a:off x="7893896" y="5005137"/>
            <a:ext cx="2152471" cy="165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4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0B0BBD46-E160-4D02-9D82-3934E3970C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3114C8A4-DCE7-4155-98CA-D8826574B7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4533E2-4A4D-4DAB-9F0E-EE21DE5E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321732"/>
            <a:ext cx="9900593" cy="108093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Program </a:t>
            </a:r>
            <a:r>
              <a:rPr lang="en-GB" dirty="0" smtClean="0">
                <a:solidFill>
                  <a:srgbClr val="FFFFFF"/>
                </a:solidFill>
              </a:rPr>
              <a:t>progress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77A64E61-6D37-4CB3-8F42-66B0DACBCB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4402"/>
            <a:ext cx="12192000" cy="51335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04661-2884-4E4D-AE8F-BEB655F5E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913574" cy="3139799"/>
          </a:xfrm>
        </p:spPr>
        <p:txBody>
          <a:bodyPr anchor="t">
            <a:normAutofit/>
          </a:bodyPr>
          <a:lstStyle/>
          <a:p>
            <a:r>
              <a:rPr lang="en-GB" sz="1800" dirty="0" smtClean="0"/>
              <a:t>Policy </a:t>
            </a:r>
            <a:r>
              <a:rPr lang="en-GB" sz="1800" dirty="0"/>
              <a:t>screen</a:t>
            </a:r>
          </a:p>
          <a:p>
            <a:endParaRPr lang="en-GB" sz="1800" dirty="0"/>
          </a:p>
          <a:p>
            <a:r>
              <a:rPr lang="en-GB" sz="1800" dirty="0"/>
              <a:t>Shows company </a:t>
            </a:r>
            <a:r>
              <a:rPr lang="en-GB" sz="1800" dirty="0" smtClean="0"/>
              <a:t>Policy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436" y="483577"/>
            <a:ext cx="5938808" cy="54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6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0B0BBD46-E160-4D02-9D82-3934E3970C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3114C8A4-DCE7-4155-98CA-D8826574B7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4533E2-4A4D-4DAB-9F0E-EE21DE5E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321732"/>
            <a:ext cx="9900593" cy="108093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Program </a:t>
            </a:r>
            <a:r>
              <a:rPr lang="en-GB" dirty="0" smtClean="0">
                <a:solidFill>
                  <a:srgbClr val="FFFFFF"/>
                </a:solidFill>
              </a:rPr>
              <a:t>progress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77A64E61-6D37-4CB3-8F42-66B0DACBCB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4402"/>
            <a:ext cx="12192000" cy="51335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04661-2884-4E4D-AE8F-BEB655F5E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054877" cy="3139799"/>
          </a:xfrm>
        </p:spPr>
        <p:txBody>
          <a:bodyPr anchor="t">
            <a:normAutofit/>
          </a:bodyPr>
          <a:lstStyle/>
          <a:p>
            <a:r>
              <a:rPr lang="en-GB" sz="1800" dirty="0" smtClean="0"/>
              <a:t>Disciplinary </a:t>
            </a:r>
            <a:r>
              <a:rPr lang="en-GB" sz="1800" dirty="0"/>
              <a:t>action</a:t>
            </a:r>
          </a:p>
          <a:p>
            <a:endParaRPr lang="en-GB" sz="1800" dirty="0"/>
          </a:p>
          <a:p>
            <a:endParaRPr lang="en-GB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CBCC0-E6BF-4AAC-AF90-B6E7B77C8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256" y="669481"/>
            <a:ext cx="7625744" cy="618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3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0B0BBD46-E160-4D02-9D82-3934E3970C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3114C8A4-DCE7-4155-98CA-D8826574B7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4533E2-4A4D-4DAB-9F0E-EE21DE5E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321732"/>
            <a:ext cx="9900593" cy="108093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Program </a:t>
            </a:r>
            <a:r>
              <a:rPr lang="en-GB" dirty="0" smtClean="0">
                <a:solidFill>
                  <a:srgbClr val="FFFFFF"/>
                </a:solidFill>
              </a:rPr>
              <a:t>progress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77A64E61-6D37-4CB3-8F42-66B0DACBCB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4402"/>
            <a:ext cx="12192000" cy="51335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04661-2884-4E4D-AE8F-BEB655F5E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044331" cy="3139799"/>
          </a:xfrm>
        </p:spPr>
        <p:txBody>
          <a:bodyPr anchor="t">
            <a:normAutofit/>
          </a:bodyPr>
          <a:lstStyle/>
          <a:p>
            <a:r>
              <a:rPr lang="en-GB" sz="1800" dirty="0" smtClean="0"/>
              <a:t>Disciplinary </a:t>
            </a:r>
            <a:r>
              <a:rPr lang="en-GB" sz="1800" dirty="0"/>
              <a:t>action</a:t>
            </a:r>
          </a:p>
          <a:p>
            <a:endParaRPr lang="en-GB" sz="1800" dirty="0"/>
          </a:p>
          <a:p>
            <a:endParaRPr lang="en-GB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D080C-B426-4A78-8F3B-1FC23F443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805" y="862201"/>
            <a:ext cx="6893995" cy="559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5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0B0BBD46-E160-4D02-9D82-3934E3970C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3114C8A4-DCE7-4155-98CA-D8826574B7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4533E2-4A4D-4DAB-9F0E-EE21DE5E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321732"/>
            <a:ext cx="9900593" cy="108093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Testing</a:t>
            </a: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77A64E61-6D37-4CB3-8F42-66B0DACBCB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4402"/>
            <a:ext cx="12192000" cy="51335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04661-2884-4E4D-AE8F-BEB655F5E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044331" cy="3139799"/>
          </a:xfrm>
        </p:spPr>
        <p:txBody>
          <a:bodyPr anchor="t">
            <a:normAutofit/>
          </a:bodyPr>
          <a:lstStyle/>
          <a:p>
            <a:r>
              <a:rPr lang="en-GB" sz="1800" dirty="0" smtClean="0"/>
              <a:t>Disciplinary </a:t>
            </a:r>
            <a:r>
              <a:rPr lang="en-GB" sz="1800" dirty="0"/>
              <a:t>action</a:t>
            </a:r>
          </a:p>
          <a:p>
            <a:endParaRPr lang="en-GB" sz="1800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28655515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65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Final report</vt:lpstr>
      <vt:lpstr>Program progress</vt:lpstr>
      <vt:lpstr>Program progress</vt:lpstr>
      <vt:lpstr>Program progress</vt:lpstr>
      <vt:lpstr>Program progress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Finla report</dc:title>
  <dc:creator>Johsua</dc:creator>
  <cp:lastModifiedBy>Windows User</cp:lastModifiedBy>
  <cp:revision>15</cp:revision>
  <dcterms:created xsi:type="dcterms:W3CDTF">2019-03-16T13:50:57Z</dcterms:created>
  <dcterms:modified xsi:type="dcterms:W3CDTF">2019-03-18T13:50:35Z</dcterms:modified>
</cp:coreProperties>
</file>