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2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705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012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491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423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1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72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21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9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27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3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7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7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81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3A7A-4B4B-4D0F-8FE7-3DE9CD88D04B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230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15B1-1275-48C0-B898-F2441A95B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Finla</a:t>
            </a:r>
            <a:r>
              <a:rPr lang="en-GB" dirty="0"/>
              <a:t>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6140-EDF6-4874-8A90-282C8A6C9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1</a:t>
            </a:r>
          </a:p>
          <a:p>
            <a:r>
              <a:rPr lang="en-GB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104898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Program </a:t>
            </a:r>
            <a:r>
              <a:rPr lang="en-GB" dirty="0" err="1">
                <a:solidFill>
                  <a:srgbClr val="FFFFFF"/>
                </a:solidFill>
              </a:rPr>
              <a:t>progess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913574" cy="3139799"/>
          </a:xfrm>
        </p:spPr>
        <p:txBody>
          <a:bodyPr anchor="t">
            <a:normAutofit/>
          </a:bodyPr>
          <a:lstStyle/>
          <a:p>
            <a:r>
              <a:rPr lang="en-GB" sz="1800" dirty="0"/>
              <a:t>Login screen</a:t>
            </a:r>
          </a:p>
          <a:p>
            <a:r>
              <a:rPr lang="en-GB" sz="1800" dirty="0"/>
              <a:t>Will </a:t>
            </a:r>
            <a:r>
              <a:rPr lang="en-GB" sz="1800" dirty="0" err="1"/>
              <a:t>requers</a:t>
            </a:r>
            <a:r>
              <a:rPr lang="en-GB" sz="1800" dirty="0"/>
              <a:t> a users first name and password</a:t>
            </a:r>
          </a:p>
          <a:p>
            <a:r>
              <a:rPr lang="en-GB" sz="1800" dirty="0"/>
              <a:t>Will open the main added </a:t>
            </a:r>
            <a:r>
              <a:rPr lang="en-GB" sz="1800" dirty="0" err="1"/>
              <a:t>displany</a:t>
            </a:r>
            <a:r>
              <a:rPr lang="en-GB" sz="1800" dirty="0"/>
              <a:t> </a:t>
            </a:r>
            <a:r>
              <a:rPr lang="en-GB" sz="1800" dirty="0" err="1"/>
              <a:t>arction</a:t>
            </a:r>
            <a:r>
              <a:rPr lang="en-GB" sz="1800" dirty="0"/>
              <a:t> screen if </a:t>
            </a:r>
            <a:r>
              <a:rPr lang="en-GB" sz="1800" dirty="0" err="1"/>
              <a:t>suffely</a:t>
            </a:r>
            <a:r>
              <a:rPr lang="en-GB" sz="1800" dirty="0"/>
              <a:t> </a:t>
            </a:r>
            <a:r>
              <a:rPr lang="en-GB" sz="1800" dirty="0" err="1"/>
              <a:t>loged</a:t>
            </a:r>
            <a:r>
              <a:rPr lang="en-GB" sz="1800" dirty="0"/>
              <a:t> in</a:t>
            </a:r>
          </a:p>
          <a:p>
            <a:r>
              <a:rPr lang="en-GB" sz="1800" dirty="0"/>
              <a:t>Shows error message if </a:t>
            </a:r>
            <a:r>
              <a:rPr lang="en-GB" sz="1800" dirty="0" err="1"/>
              <a:t>incoret</a:t>
            </a:r>
            <a:r>
              <a:rPr lang="en-GB" sz="1800" dirty="0"/>
              <a:t> name or password enter</a:t>
            </a:r>
          </a:p>
          <a:p>
            <a:r>
              <a:rPr lang="en-GB" sz="1800" dirty="0"/>
              <a:t>Has a policy button to show the </a:t>
            </a:r>
            <a:r>
              <a:rPr lang="en-GB" sz="1800" dirty="0" err="1"/>
              <a:t>compnays</a:t>
            </a:r>
            <a:r>
              <a:rPr lang="en-GB" sz="1800" dirty="0"/>
              <a:t>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C352F-7100-4CB7-8533-4923C8D8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44" y="88069"/>
            <a:ext cx="3437394" cy="4917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1A0B4-0DD1-4831-ADAE-159300E195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67" t="39879" r="41586" b="38356"/>
          <a:stretch/>
        </p:blipFill>
        <p:spPr>
          <a:xfrm>
            <a:off x="7893896" y="5005137"/>
            <a:ext cx="2152471" cy="16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4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Program </a:t>
            </a:r>
            <a:r>
              <a:rPr lang="en-GB" dirty="0" err="1">
                <a:solidFill>
                  <a:srgbClr val="FFFFFF"/>
                </a:solidFill>
              </a:rPr>
              <a:t>progess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913574" cy="3139799"/>
          </a:xfrm>
        </p:spPr>
        <p:txBody>
          <a:bodyPr anchor="t">
            <a:normAutofit/>
          </a:bodyPr>
          <a:lstStyle/>
          <a:p>
            <a:r>
              <a:rPr lang="en-GB" sz="1800" dirty="0" err="1"/>
              <a:t>Poilcy</a:t>
            </a:r>
            <a:r>
              <a:rPr lang="en-GB" sz="1800" dirty="0"/>
              <a:t> screen</a:t>
            </a:r>
          </a:p>
          <a:p>
            <a:endParaRPr lang="en-GB" sz="1800" dirty="0"/>
          </a:p>
          <a:p>
            <a:r>
              <a:rPr lang="en-GB" sz="1800" dirty="0"/>
              <a:t>Shows company </a:t>
            </a:r>
            <a:r>
              <a:rPr lang="en-GB" sz="1800" dirty="0" err="1"/>
              <a:t>pilcy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DOSE NOT WORK??</a:t>
            </a:r>
          </a:p>
        </p:txBody>
      </p:sp>
    </p:spTree>
    <p:extLst>
      <p:ext uri="{BB962C8B-B14F-4D97-AF65-F5344CB8AC3E}">
        <p14:creationId xmlns:p14="http://schemas.microsoft.com/office/powerpoint/2010/main" val="262206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Program </a:t>
            </a:r>
            <a:r>
              <a:rPr lang="en-GB" dirty="0" err="1">
                <a:solidFill>
                  <a:srgbClr val="FFFFFF"/>
                </a:solidFill>
              </a:rPr>
              <a:t>progess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054877" cy="3139799"/>
          </a:xfrm>
        </p:spPr>
        <p:txBody>
          <a:bodyPr anchor="t">
            <a:normAutofit/>
          </a:bodyPr>
          <a:lstStyle/>
          <a:p>
            <a:r>
              <a:rPr lang="en-GB" sz="1800" dirty="0" err="1"/>
              <a:t>Displainary</a:t>
            </a:r>
            <a:r>
              <a:rPr lang="en-GB" sz="1800" dirty="0"/>
              <a:t> action</a:t>
            </a:r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CBCC0-E6BF-4AAC-AF90-B6E7B77C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47" y="0"/>
            <a:ext cx="8450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3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Program </a:t>
            </a:r>
            <a:r>
              <a:rPr lang="en-GB" dirty="0" err="1">
                <a:solidFill>
                  <a:srgbClr val="FFFFFF"/>
                </a:solidFill>
              </a:rPr>
              <a:t>progess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044331" cy="3139799"/>
          </a:xfrm>
        </p:spPr>
        <p:txBody>
          <a:bodyPr anchor="t">
            <a:normAutofit/>
          </a:bodyPr>
          <a:lstStyle/>
          <a:p>
            <a:r>
              <a:rPr lang="en-GB" sz="1800" dirty="0" err="1"/>
              <a:t>Displainary</a:t>
            </a:r>
            <a:r>
              <a:rPr lang="en-GB" sz="1800" dirty="0"/>
              <a:t> action</a:t>
            </a:r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D080C-B426-4A78-8F3B-1FC23F44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05" y="862201"/>
            <a:ext cx="6893995" cy="55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5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044331" cy="3139799"/>
          </a:xfrm>
        </p:spPr>
        <p:txBody>
          <a:bodyPr anchor="t">
            <a:normAutofit/>
          </a:bodyPr>
          <a:lstStyle/>
          <a:p>
            <a:r>
              <a:rPr lang="en-GB" sz="1800" dirty="0" err="1"/>
              <a:t>Displainary</a:t>
            </a:r>
            <a:r>
              <a:rPr lang="en-GB" sz="1800" dirty="0"/>
              <a:t> action</a:t>
            </a:r>
          </a:p>
          <a:p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865551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Finla report</vt:lpstr>
      <vt:lpstr>Program progess</vt:lpstr>
      <vt:lpstr>Program progess</vt:lpstr>
      <vt:lpstr>Program progess</vt:lpstr>
      <vt:lpstr>Program progess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Finla report</dc:title>
  <dc:creator>Johsua</dc:creator>
  <cp:lastModifiedBy>Johsua</cp:lastModifiedBy>
  <cp:revision>7</cp:revision>
  <dcterms:created xsi:type="dcterms:W3CDTF">2019-03-16T13:50:57Z</dcterms:created>
  <dcterms:modified xsi:type="dcterms:W3CDTF">2019-03-16T15:28:26Z</dcterms:modified>
</cp:coreProperties>
</file>