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D547-45A8-40CA-9261-1B34765C587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230AF-3655-4334-BE8A-DE35AC58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AB1A-26EE-49EA-8A4B-0AF580C64131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CA03-0B8D-446D-BF64-ACAE7103836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122-6DDC-4059-A3BC-7948B2CB1779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161C-8E12-4D14-BB60-FB8B6322C25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D488-AC81-4787-99D7-675B7291C5C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6086-C65F-4B2A-97A0-535EBEF69F1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C68-AA7E-4878-A926-C6FF8CA123D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3C-257E-4D73-BA86-B7CC66EF9F28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B20B-1790-414F-88B8-565C8963427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8B40-C9D3-4E06-A1C5-C7EC6F9A8AF2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D1FD-DCBF-4838-97FB-49A402A95272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6BF-50CB-44E0-9860-CB6C2779A38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0CB-567D-4DE6-B793-8CB3F0F64D1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191-253C-499A-83DD-E91C717C9F3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6EC-4689-4DDA-8205-8C2AF47B198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448F-E241-4829-B387-DF855FEAB90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0713-93B2-4FC3-A59E-F3A8265339D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D053CE-FA4E-4F96-8982-DB66ADFA0EB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D13D-0769-4258-8F81-16C757194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12128" cy="3329581"/>
          </a:xfrm>
        </p:spPr>
        <p:txBody>
          <a:bodyPr/>
          <a:lstStyle/>
          <a:p>
            <a:r>
              <a:rPr lang="en-GB" b="1" dirty="0"/>
              <a:t>Personal Information-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EBDA-95C9-4D90-B939-2A4A8BEEE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by: </a:t>
            </a:r>
            <a:r>
              <a:rPr lang="en-GB" dirty="0" err="1"/>
              <a:t>Brainvire</a:t>
            </a:r>
            <a:r>
              <a:rPr lang="en-GB" dirty="0"/>
              <a:t> Ltd </a:t>
            </a:r>
            <a:r>
              <a:rPr lang="en-GB" dirty="0" err="1"/>
              <a:t>P.I.m</a:t>
            </a:r>
            <a:r>
              <a:rPr lang="en-GB" dirty="0"/>
              <a:t> department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3C862-422E-4F37-BA87-92EFA32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73" y="6553199"/>
            <a:ext cx="4688927" cy="304801"/>
          </a:xfrm>
        </p:spPr>
        <p:txBody>
          <a:bodyPr/>
          <a:lstStyle/>
          <a:p>
            <a:r>
              <a:rPr lang="fr-FR" dirty="0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4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BB1D4-AF2F-4A02-B02B-B3EB9C1A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DF08-997D-42E8-BB8E-F1A2F3A6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966283"/>
            <a:ext cx="4166509" cy="12575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Danny Keijser</a:t>
            </a:r>
          </a:p>
          <a:p>
            <a:r>
              <a:rPr lang="en-US" dirty="0">
                <a:solidFill>
                  <a:srgbClr val="EBEBEB"/>
                </a:solidFill>
              </a:rPr>
              <a:t>Alvaryn Dias</a:t>
            </a:r>
          </a:p>
          <a:p>
            <a:r>
              <a:rPr lang="en-US" dirty="0">
                <a:solidFill>
                  <a:srgbClr val="EBEBEB"/>
                </a:solidFill>
              </a:rPr>
              <a:t>Josh King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97359-576F-4FD4-B600-FB9E957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>
                <a:solidFill>
                  <a:srgbClr val="FFFFFF">
                    <a:alpha val="60000"/>
                  </a:srgbClr>
                </a:solidFill>
              </a:rPr>
              <a:t>BrainvireLtd | Contact : 17122104@southwales.ac.uk | 16-10-2018</a:t>
            </a:r>
            <a:endParaRPr lang="en-US" sz="1000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B3E9F91D-C62B-4CEE-AE70-E0A85C81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698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F7F3-E376-4A9A-ADD3-8C3B3C71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discussed: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1BC8-B0C0-4DE5-857C-A1FFD40C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  <a:p>
            <a:r>
              <a:rPr lang="en-US" dirty="0"/>
              <a:t>What programs</a:t>
            </a:r>
          </a:p>
          <a:p>
            <a:r>
              <a:rPr lang="en-US" dirty="0"/>
              <a:t>Database creation</a:t>
            </a:r>
          </a:p>
          <a:p>
            <a:r>
              <a:rPr lang="en-US" dirty="0"/>
              <a:t>Pro’s</a:t>
            </a:r>
          </a:p>
          <a:p>
            <a:r>
              <a:rPr lang="en-US" dirty="0"/>
              <a:t>Con’s</a:t>
            </a:r>
          </a:p>
          <a:p>
            <a:r>
              <a:rPr lang="en-US" dirty="0"/>
              <a:t>What is your job</a:t>
            </a:r>
          </a:p>
          <a:p>
            <a:r>
              <a:rPr lang="en-US" dirty="0"/>
              <a:t>GUI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EE029-7FC8-41B2-8FCB-9842C50E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4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A8E-F26F-494E-99A7-DB8351FC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31E2-96EF-4466-B9FA-B17212ED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GB" dirty="0"/>
              <a:t>BrainvireLtd | P. I. M Department</a:t>
            </a:r>
          </a:p>
          <a:p>
            <a:r>
              <a:rPr lang="en-GB" dirty="0"/>
              <a:t>Database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Send and receive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F62D9-895F-4FB5-96DD-39064FDA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D1B-0432-4C98-9F81-3AF2E52B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300E-F833-4E13-9CB0-F393AF84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3.7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SQLite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B8E03-4641-414E-8247-6CFF24F9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254-11E0-4A68-B6D9-54C92E6D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D495-CB32-40FF-B767-599B7C0D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Ufix</a:t>
            </a:r>
            <a:r>
              <a:rPr lang="en-US" dirty="0"/>
              <a:t> Ltd database</a:t>
            </a:r>
          </a:p>
          <a:p>
            <a:r>
              <a:rPr lang="en-US" dirty="0"/>
              <a:t>Multiple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ABAC0-31BE-4173-BCB7-A3889CF4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F630-5426-45A9-819B-3CF4EF49ABCF}"/>
              </a:ext>
            </a:extLst>
          </p:cNvPr>
          <p:cNvSpPr/>
          <p:nvPr/>
        </p:nvSpPr>
        <p:spPr>
          <a:xfrm>
            <a:off x="4236440" y="1988191"/>
            <a:ext cx="119962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Etc..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6C9B-65D6-4ECC-B2AA-F6C0AA18DFEC}"/>
              </a:ext>
            </a:extLst>
          </p:cNvPr>
          <p:cNvSpPr/>
          <p:nvPr/>
        </p:nvSpPr>
        <p:spPr>
          <a:xfrm>
            <a:off x="5740866" y="1988191"/>
            <a:ext cx="94795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Payroll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47D260-4D4E-400D-BADA-561938836B5C}"/>
              </a:ext>
            </a:extLst>
          </p:cNvPr>
          <p:cNvSpPr/>
          <p:nvPr/>
        </p:nvSpPr>
        <p:spPr>
          <a:xfrm>
            <a:off x="6947403" y="1988191"/>
            <a:ext cx="94795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Purch..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3D4A5-8D0A-4AF1-98E3-71014EA80802}"/>
              </a:ext>
            </a:extLst>
          </p:cNvPr>
          <p:cNvSpPr/>
          <p:nvPr/>
        </p:nvSpPr>
        <p:spPr>
          <a:xfrm>
            <a:off x="4236440" y="3270041"/>
            <a:ext cx="119962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calendar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ID 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ECFF7-C19D-4CCD-BFAD-A48D3F98E38A}"/>
              </a:ext>
            </a:extLst>
          </p:cNvPr>
          <p:cNvSpPr/>
          <p:nvPr/>
        </p:nvSpPr>
        <p:spPr>
          <a:xfrm>
            <a:off x="5740866" y="3270041"/>
            <a:ext cx="94795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ID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655A0-00DE-4FB5-98F9-19A9A6D61760}"/>
              </a:ext>
            </a:extLst>
          </p:cNvPr>
          <p:cNvSpPr/>
          <p:nvPr/>
        </p:nvSpPr>
        <p:spPr>
          <a:xfrm>
            <a:off x="6993622" y="3282038"/>
            <a:ext cx="947956" cy="1082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Etc</a:t>
            </a:r>
            <a:r>
              <a:rPr lang="en-US" sz="1200" u="sng" dirty="0"/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E5854D-C2AF-4BE8-A9C0-7F6E2387C643}"/>
              </a:ext>
            </a:extLst>
          </p:cNvPr>
          <p:cNvGrpSpPr/>
          <p:nvPr/>
        </p:nvGrpSpPr>
        <p:grpSpPr>
          <a:xfrm>
            <a:off x="4842603" y="1303562"/>
            <a:ext cx="2585128" cy="690979"/>
            <a:chOff x="4842603" y="1303562"/>
            <a:chExt cx="2585128" cy="690979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45080AD-01F7-483E-A226-2011F6C3D494}"/>
                </a:ext>
              </a:extLst>
            </p:cNvPr>
            <p:cNvCxnSpPr>
              <a:stCxn id="5" idx="0"/>
              <a:endCxn id="8" idx="0"/>
            </p:cNvCxnSpPr>
            <p:nvPr/>
          </p:nvCxnSpPr>
          <p:spPr>
            <a:xfrm rot="5400000" flipH="1" flipV="1">
              <a:off x="6128817" y="695627"/>
              <a:ext cx="12700" cy="2585128"/>
            </a:xfrm>
            <a:prstGeom prst="bentConnector3">
              <a:avLst>
                <a:gd name="adj1" fmla="val 298899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42D19-7389-404E-87D3-7FD0B04846E8}"/>
                </a:ext>
              </a:extLst>
            </p:cNvPr>
            <p:cNvSpPr txBox="1"/>
            <p:nvPr/>
          </p:nvSpPr>
          <p:spPr>
            <a:xfrm>
              <a:off x="5793996" y="1303562"/>
              <a:ext cx="604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M:n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E7DED5-A3E1-428E-B4C6-E5F2129CE865}"/>
              </a:ext>
            </a:extLst>
          </p:cNvPr>
          <p:cNvGrpSpPr/>
          <p:nvPr/>
        </p:nvGrpSpPr>
        <p:grpSpPr>
          <a:xfrm>
            <a:off x="4842602" y="1712777"/>
            <a:ext cx="1378591" cy="307777"/>
            <a:chOff x="4842602" y="1712777"/>
            <a:chExt cx="1378591" cy="307777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389D032-9989-446F-BCDC-60FDC1855783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5525548" y="1298896"/>
              <a:ext cx="12700" cy="13785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3A5424-0848-4AD4-9606-3CB73112E979}"/>
                </a:ext>
              </a:extLst>
            </p:cNvPr>
            <p:cNvSpPr txBox="1"/>
            <p:nvPr/>
          </p:nvSpPr>
          <p:spPr>
            <a:xfrm>
              <a:off x="5320303" y="1712777"/>
              <a:ext cx="5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∞</a:t>
              </a:r>
              <a:r>
                <a:rPr lang="en-US" sz="1100" dirty="0"/>
                <a:t>:1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70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AAD7-8FC8-4123-82C4-16F88784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8378-8BB7-41EA-8ADC-B1B41F6D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</a:t>
            </a:r>
          </a:p>
          <a:p>
            <a:r>
              <a:rPr lang="en-US" dirty="0"/>
              <a:t>Efficient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1F068-F73A-4889-A1B9-97FA39AA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DC6C2A-0DC1-4244-9528-F02AB0D3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770" y="2168521"/>
            <a:ext cx="5511731" cy="347509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SELECT expressions FROM tables [WHERE conditions];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769DD2-2755-44D8-A54A-39A8E481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770" y="2717447"/>
            <a:ext cx="5511731" cy="347509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SELECT * FROM tables [WHERE conditions];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6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4956-2573-423C-A568-BAFA463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6707-1DDE-46A8-9E8B-86BE3993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</a:t>
            </a:r>
          </a:p>
          <a:p>
            <a:r>
              <a:rPr lang="en-US" dirty="0"/>
              <a:t>More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06DA2-6D4A-4CCD-997F-873C3A98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FE1F-B62E-446E-9C58-F39011E1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B94-DCAA-402F-8CB5-7BE96A4C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 table</a:t>
            </a:r>
          </a:p>
          <a:p>
            <a:r>
              <a:rPr lang="en-US" dirty="0"/>
              <a:t>Primary key only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734A-C7C2-498E-96ED-C08963E0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BrainvireLtd | Contact : 17122104@southwales.ac.uk | 16-10-2018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7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58D0-1FDC-450C-8642-B25DADA2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5A2-B4D4-4938-918B-D30C9402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vision</a:t>
            </a:r>
          </a:p>
          <a:p>
            <a:r>
              <a:rPr lang="en-US">
                <a:solidFill>
                  <a:srgbClr val="FFFFFF"/>
                </a:solidFill>
              </a:rPr>
              <a:t>Login</a:t>
            </a:r>
          </a:p>
          <a:p>
            <a:r>
              <a:rPr lang="en-US">
                <a:solidFill>
                  <a:srgbClr val="FFFFFF"/>
                </a:solidFill>
              </a:rPr>
              <a:t>Own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1156-82F2-4396-BB62-877BFE5B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566928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BrainvireLtd | Contact : 17122104@southwales.ac.uk | 16-10-2018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08CE1-F97F-4D6E-B529-61AB211E3488}"/>
              </a:ext>
            </a:extLst>
          </p:cNvPr>
          <p:cNvPicPr/>
          <p:nvPr/>
        </p:nvPicPr>
        <p:blipFill>
          <a:blip r:embed="rId2"/>
          <a:srcRect l="5615" t="8606"/>
          <a:stretch>
            <a:fillRect/>
          </a:stretch>
        </p:blipFill>
        <p:spPr>
          <a:xfrm>
            <a:off x="7563742" y="1605226"/>
            <a:ext cx="3980139" cy="3647545"/>
          </a:xfrm>
          <a:prstGeom prst="rect">
            <a:avLst/>
          </a:prstGeom>
          <a:noFill/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39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269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Menlo</vt:lpstr>
      <vt:lpstr>Wingdings 3</vt:lpstr>
      <vt:lpstr>Ion</vt:lpstr>
      <vt:lpstr>Personal Information- Management</vt:lpstr>
      <vt:lpstr>What will be discussed:</vt:lpstr>
      <vt:lpstr>General information</vt:lpstr>
      <vt:lpstr>What programs?</vt:lpstr>
      <vt:lpstr>Database</vt:lpstr>
      <vt:lpstr>Pro’s</vt:lpstr>
      <vt:lpstr>Con’s</vt:lpstr>
      <vt:lpstr>What is your job?</vt:lpstr>
      <vt:lpstr>Graphical User Interface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Information- Management</dc:title>
  <dc:creator>danny keijser</dc:creator>
  <cp:lastModifiedBy>danny keijser</cp:lastModifiedBy>
  <cp:revision>3</cp:revision>
  <dcterms:created xsi:type="dcterms:W3CDTF">2018-10-15T19:19:53Z</dcterms:created>
  <dcterms:modified xsi:type="dcterms:W3CDTF">2018-10-16T14:23:38Z</dcterms:modified>
</cp:coreProperties>
</file>