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0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01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2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1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7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B1-1275-48C0-B898-F2441A95B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Finla</a:t>
            </a:r>
            <a:r>
              <a:rPr lang="en-GB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140-EDF6-4874-8A90-282C8A6C9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</a:t>
            </a:r>
          </a:p>
          <a:p>
            <a:r>
              <a:rPr lang="en-GB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0489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/>
              <a:t>Login screen</a:t>
            </a:r>
          </a:p>
          <a:p>
            <a:r>
              <a:rPr lang="en-GB" sz="1800" dirty="0"/>
              <a:t>Will </a:t>
            </a:r>
            <a:r>
              <a:rPr lang="en-GB" sz="1800" dirty="0" err="1"/>
              <a:t>requers</a:t>
            </a:r>
            <a:r>
              <a:rPr lang="en-GB" sz="1800" dirty="0"/>
              <a:t> a users first name and password</a:t>
            </a:r>
          </a:p>
          <a:p>
            <a:r>
              <a:rPr lang="en-GB" sz="1800" dirty="0"/>
              <a:t>Will open the main added </a:t>
            </a:r>
            <a:r>
              <a:rPr lang="en-GB" sz="1800" dirty="0" err="1"/>
              <a:t>displany</a:t>
            </a:r>
            <a:r>
              <a:rPr lang="en-GB" sz="1800" dirty="0"/>
              <a:t> </a:t>
            </a:r>
            <a:r>
              <a:rPr lang="en-GB" sz="1800" dirty="0" err="1"/>
              <a:t>arction</a:t>
            </a:r>
            <a:r>
              <a:rPr lang="en-GB" sz="1800" dirty="0"/>
              <a:t> screen if </a:t>
            </a:r>
            <a:r>
              <a:rPr lang="en-GB" sz="1800" dirty="0" err="1"/>
              <a:t>suffely</a:t>
            </a:r>
            <a:r>
              <a:rPr lang="en-GB" sz="1800" dirty="0"/>
              <a:t> </a:t>
            </a:r>
            <a:r>
              <a:rPr lang="en-GB" sz="1800" dirty="0" err="1"/>
              <a:t>loged</a:t>
            </a:r>
            <a:r>
              <a:rPr lang="en-GB" sz="1800" dirty="0"/>
              <a:t> in</a:t>
            </a:r>
          </a:p>
          <a:p>
            <a:r>
              <a:rPr lang="en-GB" sz="1800" dirty="0"/>
              <a:t>Shows error message if </a:t>
            </a:r>
            <a:r>
              <a:rPr lang="en-GB" sz="1800" dirty="0" err="1"/>
              <a:t>incoret</a:t>
            </a:r>
            <a:r>
              <a:rPr lang="en-GB" sz="1800" dirty="0"/>
              <a:t> name or password enter</a:t>
            </a:r>
          </a:p>
          <a:p>
            <a:r>
              <a:rPr lang="en-GB" sz="1800" dirty="0"/>
              <a:t>Has a policy button to show the </a:t>
            </a:r>
            <a:r>
              <a:rPr lang="en-GB" sz="1800" dirty="0" err="1"/>
              <a:t>compnays</a:t>
            </a:r>
            <a:r>
              <a:rPr lang="en-GB" sz="1800" dirty="0"/>
              <a:t>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C352F-7100-4CB7-8533-4923C8D8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44" y="88069"/>
            <a:ext cx="3437394" cy="491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A0B4-0DD1-4831-ADAE-159300E19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67" t="39879" r="41586" b="38356"/>
          <a:stretch/>
        </p:blipFill>
        <p:spPr>
          <a:xfrm>
            <a:off x="7893896" y="5005137"/>
            <a:ext cx="2152471" cy="1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Poilcy</a:t>
            </a:r>
            <a:r>
              <a:rPr lang="en-GB" sz="1800" dirty="0"/>
              <a:t> screen</a:t>
            </a:r>
          </a:p>
          <a:p>
            <a:endParaRPr lang="en-GB" sz="1800" dirty="0"/>
          </a:p>
          <a:p>
            <a:r>
              <a:rPr lang="en-GB" sz="1800" dirty="0"/>
              <a:t>Shows company </a:t>
            </a:r>
            <a:r>
              <a:rPr lang="en-GB" sz="1800" dirty="0" err="1"/>
              <a:t>pilcy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DOSE NOT WORK??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36" y="483577"/>
            <a:ext cx="5938808" cy="54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054877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CBCC0-E6BF-4AAC-AF90-B6E7B77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47" y="0"/>
            <a:ext cx="845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err="1">
                <a:solidFill>
                  <a:srgbClr val="FFFFFF"/>
                </a:solidFill>
              </a:rPr>
              <a:t>progess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D080C-B426-4A78-8F3B-1FC23F44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5" y="862201"/>
            <a:ext cx="6893995" cy="5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err="1"/>
              <a:t>Displainary</a:t>
            </a:r>
            <a:r>
              <a:rPr lang="en-GB" sz="1800" dirty="0"/>
              <a:t> action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65551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Finla report</vt:lpstr>
      <vt:lpstr>Program progess</vt:lpstr>
      <vt:lpstr>Program progess</vt:lpstr>
      <vt:lpstr>Program progess</vt:lpstr>
      <vt:lpstr>Program progess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Finla report</dc:title>
  <dc:creator>Johsua</dc:creator>
  <cp:lastModifiedBy>Windows User</cp:lastModifiedBy>
  <cp:revision>8</cp:revision>
  <dcterms:created xsi:type="dcterms:W3CDTF">2019-03-16T13:50:57Z</dcterms:created>
  <dcterms:modified xsi:type="dcterms:W3CDTF">2019-03-18T13:43:18Z</dcterms:modified>
</cp:coreProperties>
</file>