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109" d="100"/>
          <a:sy n="109"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5310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01532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870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53012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5949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737423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02691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80007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33408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244795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43A7A-4B4B-4D0F-8FE7-3DE9CD88D04B}" type="datetimeFigureOut">
              <a:rPr lang="en-GB" smtClean="0"/>
              <a:t>18/03/2019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74821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589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43A7A-4B4B-4D0F-8FE7-3DE9CD88D04B}" type="datetimeFigureOut">
              <a:rPr lang="en-GB" smtClean="0"/>
              <a:t>18/03/2019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48627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43A7A-4B4B-4D0F-8FE7-3DE9CD88D04B}" type="datetimeFigureOut">
              <a:rPr lang="en-GB" smtClean="0"/>
              <a:t>18/03/2019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33593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A43A7A-4B4B-4D0F-8FE7-3DE9CD88D04B}" type="datetimeFigureOut">
              <a:rPr lang="en-GB" smtClean="0"/>
              <a:t>18/03/2019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95087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334837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43A7A-4B4B-4D0F-8FE7-3DE9CD88D04B}" type="datetimeFigureOut">
              <a:rPr lang="en-GB" smtClean="0"/>
              <a:t>18/03/2019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2C45D-5484-4F6C-9DFC-2DDA32A701F8}" type="slidenum">
              <a:rPr lang="en-GB" smtClean="0"/>
              <a:t>‹#›</a:t>
            </a:fld>
            <a:endParaRPr lang="en-GB"/>
          </a:p>
        </p:txBody>
      </p:sp>
    </p:spTree>
    <p:extLst>
      <p:ext uri="{BB962C8B-B14F-4D97-AF65-F5344CB8AC3E}">
        <p14:creationId xmlns:p14="http://schemas.microsoft.com/office/powerpoint/2010/main" val="102581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A43A7A-4B4B-4D0F-8FE7-3DE9CD88D04B}" type="datetimeFigureOut">
              <a:rPr lang="en-GB" smtClean="0"/>
              <a:t>18/03/2019</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732C45D-5484-4F6C-9DFC-2DDA32A701F8}" type="slidenum">
              <a:rPr lang="en-GB" smtClean="0"/>
              <a:t>‹#›</a:t>
            </a:fld>
            <a:endParaRPr lang="en-GB"/>
          </a:p>
        </p:txBody>
      </p:sp>
    </p:spTree>
    <p:extLst>
      <p:ext uri="{BB962C8B-B14F-4D97-AF65-F5344CB8AC3E}">
        <p14:creationId xmlns:p14="http://schemas.microsoft.com/office/powerpoint/2010/main" val="2217230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5B1-1275-48C0-B898-F2441A95BABA}"/>
              </a:ext>
            </a:extLst>
          </p:cNvPr>
          <p:cNvSpPr>
            <a:spLocks noGrp="1"/>
          </p:cNvSpPr>
          <p:nvPr>
            <p:ph type="ctrTitle"/>
          </p:nvPr>
        </p:nvSpPr>
        <p:spPr/>
        <p:txBody>
          <a:bodyPr/>
          <a:lstStyle/>
          <a:p>
            <a:r>
              <a:rPr lang="en-GB" dirty="0" smtClean="0"/>
              <a:t>Final </a:t>
            </a:r>
            <a:r>
              <a:rPr lang="en-GB" dirty="0"/>
              <a:t>report</a:t>
            </a:r>
          </a:p>
        </p:txBody>
      </p:sp>
      <p:sp>
        <p:nvSpPr>
          <p:cNvPr id="3" name="Subtitle 2">
            <a:extLst>
              <a:ext uri="{FF2B5EF4-FFF2-40B4-BE49-F238E27FC236}">
                <a16:creationId xmlns:a16="http://schemas.microsoft.com/office/drawing/2014/main" id="{C7E66140-EDF6-4874-8A90-282C8A6C961D}"/>
              </a:ext>
            </a:extLst>
          </p:cNvPr>
          <p:cNvSpPr>
            <a:spLocks noGrp="1"/>
          </p:cNvSpPr>
          <p:nvPr>
            <p:ph type="subTitle" idx="1"/>
          </p:nvPr>
        </p:nvSpPr>
        <p:spPr/>
        <p:txBody>
          <a:bodyPr/>
          <a:lstStyle/>
          <a:p>
            <a:r>
              <a:rPr lang="en-GB" dirty="0"/>
              <a:t>Team 1</a:t>
            </a:r>
          </a:p>
          <a:p>
            <a:r>
              <a:rPr lang="en-GB" dirty="0"/>
              <a:t>Group 6</a:t>
            </a:r>
          </a:p>
        </p:txBody>
      </p:sp>
    </p:spTree>
    <p:extLst>
      <p:ext uri="{BB962C8B-B14F-4D97-AF65-F5344CB8AC3E}">
        <p14:creationId xmlns:p14="http://schemas.microsoft.com/office/powerpoint/2010/main" val="104898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a:t>Login screen</a:t>
            </a:r>
          </a:p>
          <a:p>
            <a:r>
              <a:rPr lang="en-GB" sz="1800" dirty="0"/>
              <a:t>Will </a:t>
            </a:r>
            <a:r>
              <a:rPr lang="en-GB" sz="1800" dirty="0" smtClean="0"/>
              <a:t>require </a:t>
            </a:r>
            <a:r>
              <a:rPr lang="en-GB" sz="1800" dirty="0"/>
              <a:t>a </a:t>
            </a:r>
            <a:r>
              <a:rPr lang="en-GB" sz="1800" dirty="0" smtClean="0"/>
              <a:t>user’s </a:t>
            </a:r>
            <a:r>
              <a:rPr lang="en-GB" sz="1800" dirty="0"/>
              <a:t>first name and password</a:t>
            </a:r>
          </a:p>
          <a:p>
            <a:r>
              <a:rPr lang="en-GB" sz="1800" dirty="0"/>
              <a:t>Will open the main </a:t>
            </a:r>
            <a:r>
              <a:rPr lang="en-GB" sz="1800" dirty="0" smtClean="0"/>
              <a:t>disciplinary action </a:t>
            </a:r>
            <a:r>
              <a:rPr lang="en-GB" sz="1800" dirty="0"/>
              <a:t>screen if </a:t>
            </a:r>
            <a:r>
              <a:rPr lang="en-GB" sz="1800" dirty="0" smtClean="0"/>
              <a:t>successfully logged </a:t>
            </a:r>
            <a:r>
              <a:rPr lang="en-GB" sz="1800" dirty="0"/>
              <a:t>in</a:t>
            </a:r>
          </a:p>
          <a:p>
            <a:r>
              <a:rPr lang="en-GB" sz="1800" dirty="0"/>
              <a:t>Shows error message if </a:t>
            </a:r>
            <a:r>
              <a:rPr lang="en-GB" sz="1800" dirty="0" smtClean="0"/>
              <a:t>incorrect </a:t>
            </a:r>
            <a:r>
              <a:rPr lang="en-GB" sz="1800" dirty="0"/>
              <a:t>name or password enter</a:t>
            </a:r>
          </a:p>
          <a:p>
            <a:r>
              <a:rPr lang="en-GB" sz="1800" dirty="0"/>
              <a:t>Has a policy button to show the </a:t>
            </a:r>
            <a:r>
              <a:rPr lang="en-GB" sz="1800" dirty="0" smtClean="0"/>
              <a:t>company’s </a:t>
            </a:r>
            <a:r>
              <a:rPr lang="en-GB" sz="1800" dirty="0"/>
              <a:t>policy</a:t>
            </a:r>
          </a:p>
        </p:txBody>
      </p:sp>
      <p:pic>
        <p:nvPicPr>
          <p:cNvPr id="4" name="Picture 3">
            <a:extLst>
              <a:ext uri="{FF2B5EF4-FFF2-40B4-BE49-F238E27FC236}">
                <a16:creationId xmlns:a16="http://schemas.microsoft.com/office/drawing/2014/main" id="{1CFC352F-7100-4CB7-8533-4923C8D8E7B5}"/>
              </a:ext>
            </a:extLst>
          </p:cNvPr>
          <p:cNvPicPr>
            <a:picLocks noChangeAspect="1"/>
          </p:cNvPicPr>
          <p:nvPr/>
        </p:nvPicPr>
        <p:blipFill>
          <a:blip r:embed="rId3"/>
          <a:stretch>
            <a:fillRect/>
          </a:stretch>
        </p:blipFill>
        <p:spPr>
          <a:xfrm>
            <a:off x="7145044" y="88069"/>
            <a:ext cx="3437394" cy="4917067"/>
          </a:xfrm>
          <a:prstGeom prst="rect">
            <a:avLst/>
          </a:prstGeom>
        </p:spPr>
      </p:pic>
      <p:pic>
        <p:nvPicPr>
          <p:cNvPr id="5" name="Picture 4">
            <a:extLst>
              <a:ext uri="{FF2B5EF4-FFF2-40B4-BE49-F238E27FC236}">
                <a16:creationId xmlns:a16="http://schemas.microsoft.com/office/drawing/2014/main" id="{F421A0B4-0DD1-4831-ADAE-159300E195BC}"/>
              </a:ext>
            </a:extLst>
          </p:cNvPr>
          <p:cNvPicPr>
            <a:picLocks noChangeAspect="1"/>
          </p:cNvPicPr>
          <p:nvPr/>
        </p:nvPicPr>
        <p:blipFill rotWithShape="1">
          <a:blip r:embed="rId4"/>
          <a:srcRect l="42467" t="39879" r="41586" b="38356"/>
          <a:stretch/>
        </p:blipFill>
        <p:spPr>
          <a:xfrm>
            <a:off x="7893896" y="5005137"/>
            <a:ext cx="2152471" cy="1651711"/>
          </a:xfrm>
          <a:prstGeom prst="rect">
            <a:avLst/>
          </a:prstGeom>
        </p:spPr>
      </p:pic>
    </p:spTree>
    <p:extLst>
      <p:ext uri="{BB962C8B-B14F-4D97-AF65-F5344CB8AC3E}">
        <p14:creationId xmlns:p14="http://schemas.microsoft.com/office/powerpoint/2010/main" val="419404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5913574" cy="3139799"/>
          </a:xfrm>
        </p:spPr>
        <p:txBody>
          <a:bodyPr anchor="t">
            <a:normAutofit/>
          </a:bodyPr>
          <a:lstStyle/>
          <a:p>
            <a:r>
              <a:rPr lang="en-GB" sz="1800" dirty="0" smtClean="0"/>
              <a:t>Policy </a:t>
            </a:r>
            <a:r>
              <a:rPr lang="en-GB" sz="1800" dirty="0"/>
              <a:t>screen</a:t>
            </a:r>
          </a:p>
          <a:p>
            <a:endParaRPr lang="en-GB" sz="1800" dirty="0"/>
          </a:p>
          <a:p>
            <a:r>
              <a:rPr lang="en-GB" sz="1800" dirty="0"/>
              <a:t>Shows company </a:t>
            </a:r>
            <a:r>
              <a:rPr lang="en-GB" sz="1800" dirty="0" smtClean="0"/>
              <a:t>Policy</a:t>
            </a:r>
            <a:endParaRPr lang="en-GB" sz="1800" dirty="0"/>
          </a:p>
        </p:txBody>
      </p:sp>
      <p:pic>
        <p:nvPicPr>
          <p:cNvPr id="4" name="Picture 3"/>
          <p:cNvPicPr>
            <a:picLocks noChangeAspect="1"/>
          </p:cNvPicPr>
          <p:nvPr/>
        </p:nvPicPr>
        <p:blipFill>
          <a:blip r:embed="rId3"/>
          <a:stretch>
            <a:fillRect/>
          </a:stretch>
        </p:blipFill>
        <p:spPr>
          <a:xfrm>
            <a:off x="5749436" y="483577"/>
            <a:ext cx="5938808" cy="5420458"/>
          </a:xfrm>
          <a:prstGeom prst="rect">
            <a:avLst/>
          </a:prstGeom>
        </p:spPr>
      </p:pic>
    </p:spTree>
    <p:extLst>
      <p:ext uri="{BB962C8B-B14F-4D97-AF65-F5344CB8AC3E}">
        <p14:creationId xmlns:p14="http://schemas.microsoft.com/office/powerpoint/2010/main" val="262206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3054877"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5" name="Picture 4">
            <a:extLst>
              <a:ext uri="{FF2B5EF4-FFF2-40B4-BE49-F238E27FC236}">
                <a16:creationId xmlns:a16="http://schemas.microsoft.com/office/drawing/2014/main" id="{CC8CBCC0-E6BF-4AAC-AF90-B6E7B77C8CB1}"/>
              </a:ext>
            </a:extLst>
          </p:cNvPr>
          <p:cNvPicPr>
            <a:picLocks noChangeAspect="1"/>
          </p:cNvPicPr>
          <p:nvPr/>
        </p:nvPicPr>
        <p:blipFill>
          <a:blip r:embed="rId3"/>
          <a:stretch>
            <a:fillRect/>
          </a:stretch>
        </p:blipFill>
        <p:spPr>
          <a:xfrm>
            <a:off x="4566256" y="669481"/>
            <a:ext cx="7625744" cy="6188519"/>
          </a:xfrm>
          <a:prstGeom prst="rect">
            <a:avLst/>
          </a:prstGeom>
        </p:spPr>
      </p:pic>
    </p:spTree>
    <p:extLst>
      <p:ext uri="{BB962C8B-B14F-4D97-AF65-F5344CB8AC3E}">
        <p14:creationId xmlns:p14="http://schemas.microsoft.com/office/powerpoint/2010/main" val="385983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Program </a:t>
            </a:r>
            <a:r>
              <a:rPr lang="en-GB" dirty="0" smtClean="0">
                <a:solidFill>
                  <a:srgbClr val="FFFFFF"/>
                </a:solidFill>
              </a:rPr>
              <a:t>progress</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704661-2884-4E4D-AE8F-BEB655F5EEF2}"/>
              </a:ext>
            </a:extLst>
          </p:cNvPr>
          <p:cNvSpPr>
            <a:spLocks noGrp="1"/>
          </p:cNvSpPr>
          <p:nvPr>
            <p:ph idx="1"/>
          </p:nvPr>
        </p:nvSpPr>
        <p:spPr>
          <a:xfrm>
            <a:off x="680322" y="2336873"/>
            <a:ext cx="4044331" cy="3139799"/>
          </a:xfrm>
        </p:spPr>
        <p:txBody>
          <a:bodyPr anchor="t">
            <a:normAutofit/>
          </a:bodyPr>
          <a:lstStyle/>
          <a:p>
            <a:r>
              <a:rPr lang="en-GB" sz="1800" dirty="0" smtClean="0"/>
              <a:t>Disciplinary </a:t>
            </a:r>
            <a:r>
              <a:rPr lang="en-GB" sz="1800" dirty="0"/>
              <a:t>action</a:t>
            </a:r>
          </a:p>
          <a:p>
            <a:endParaRPr lang="en-GB" sz="1800" dirty="0"/>
          </a:p>
          <a:p>
            <a:endParaRPr lang="en-GB" sz="1800" dirty="0"/>
          </a:p>
        </p:txBody>
      </p:sp>
      <p:pic>
        <p:nvPicPr>
          <p:cNvPr id="4" name="Picture 3">
            <a:extLst>
              <a:ext uri="{FF2B5EF4-FFF2-40B4-BE49-F238E27FC236}">
                <a16:creationId xmlns:a16="http://schemas.microsoft.com/office/drawing/2014/main" id="{352D080C-B426-4A78-8F3B-1FC23F443725}"/>
              </a:ext>
            </a:extLst>
          </p:cNvPr>
          <p:cNvPicPr>
            <a:picLocks noChangeAspect="1"/>
          </p:cNvPicPr>
          <p:nvPr/>
        </p:nvPicPr>
        <p:blipFill>
          <a:blip r:embed="rId3"/>
          <a:stretch>
            <a:fillRect/>
          </a:stretch>
        </p:blipFill>
        <p:spPr>
          <a:xfrm>
            <a:off x="5009805" y="862201"/>
            <a:ext cx="6893995" cy="5594683"/>
          </a:xfrm>
          <a:prstGeom prst="rect">
            <a:avLst/>
          </a:prstGeom>
        </p:spPr>
      </p:pic>
    </p:spTree>
    <p:extLst>
      <p:ext uri="{BB962C8B-B14F-4D97-AF65-F5344CB8AC3E}">
        <p14:creationId xmlns:p14="http://schemas.microsoft.com/office/powerpoint/2010/main" val="180815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6564540" cy="31397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Some test cases have been created</a:t>
            </a:r>
          </a:p>
          <a:p>
            <a:r>
              <a:rPr lang="en-GB" sz="1800" dirty="0" smtClean="0"/>
              <a:t>Some tests have been completed</a:t>
            </a:r>
          </a:p>
          <a:p>
            <a:r>
              <a:rPr lang="en-GB" sz="1800" dirty="0" smtClean="0"/>
              <a:t>There is still much testing left to do</a:t>
            </a:r>
          </a:p>
          <a:p>
            <a:endParaRPr lang="en-GB" sz="1800" dirty="0"/>
          </a:p>
          <a:p>
            <a:pPr marL="0" indent="0">
              <a:buNone/>
            </a:pPr>
            <a:r>
              <a:rPr lang="en-GB" sz="1800" b="1" dirty="0" smtClean="0"/>
              <a:t>Side note</a:t>
            </a:r>
            <a:r>
              <a:rPr lang="en-GB" sz="1800" dirty="0" smtClean="0"/>
              <a:t>: </a:t>
            </a:r>
          </a:p>
          <a:p>
            <a:pPr marL="0" indent="0">
              <a:buNone/>
            </a:pPr>
            <a:r>
              <a:rPr lang="en-GB" sz="1800" dirty="0" smtClean="0"/>
              <a:t>The </a:t>
            </a:r>
            <a:r>
              <a:rPr lang="en-GB" sz="1800" dirty="0" err="1" smtClean="0"/>
              <a:t>unittest</a:t>
            </a:r>
            <a:r>
              <a:rPr lang="en-GB" sz="1800" dirty="0" smtClean="0"/>
              <a:t> module has not been used much, due to the way the code was written. Looking back, it would have been better to use an object oriented design to make better use of unit testing.</a:t>
            </a:r>
          </a:p>
          <a:p>
            <a:endParaRPr lang="en-GB" sz="1800" dirty="0" smtClean="0"/>
          </a:p>
          <a:p>
            <a:endParaRPr lang="en-GB" sz="1800" dirty="0"/>
          </a:p>
        </p:txBody>
      </p:sp>
    </p:spTree>
    <p:extLst>
      <p:ext uri="{BB962C8B-B14F-4D97-AF65-F5344CB8AC3E}">
        <p14:creationId xmlns:p14="http://schemas.microsoft.com/office/powerpoint/2010/main" val="228655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a:solidFill>
                  <a:srgbClr val="FFFFFF"/>
                </a:solidFill>
              </a:rPr>
              <a:t>Testing</a:t>
            </a: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2695924" cy="7901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1800" dirty="0" smtClean="0"/>
              <a:t>Example test cases</a:t>
            </a:r>
          </a:p>
          <a:p>
            <a:pPr marL="0" indent="0">
              <a:buNone/>
            </a:pPr>
            <a:endParaRPr lang="en-GB" sz="1800" dirty="0"/>
          </a:p>
        </p:txBody>
      </p:sp>
    </p:spTree>
    <p:extLst>
      <p:ext uri="{BB962C8B-B14F-4D97-AF65-F5344CB8AC3E}">
        <p14:creationId xmlns:p14="http://schemas.microsoft.com/office/powerpoint/2010/main" val="157024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0B0BBD46-E160-4D02-9D82-3934E3970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a:extLst>
              <a:ext uri="{FF2B5EF4-FFF2-40B4-BE49-F238E27FC236}">
                <a16:creationId xmlns:a16="http://schemas.microsoft.com/office/drawing/2014/main" id="{3114C8A4-DCE7-4155-98CA-D8826574B70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533E2-4A4D-4DAB-9F0E-EE21DE5E80CD}"/>
              </a:ext>
            </a:extLst>
          </p:cNvPr>
          <p:cNvSpPr>
            <a:spLocks noGrp="1"/>
          </p:cNvSpPr>
          <p:nvPr>
            <p:ph type="title"/>
          </p:nvPr>
        </p:nvSpPr>
        <p:spPr>
          <a:xfrm>
            <a:off x="680321" y="321732"/>
            <a:ext cx="9900593" cy="1080938"/>
          </a:xfrm>
        </p:spPr>
        <p:txBody>
          <a:bodyPr>
            <a:normAutofit/>
          </a:bodyPr>
          <a:lstStyle/>
          <a:p>
            <a:r>
              <a:rPr lang="en-GB" dirty="0" smtClean="0">
                <a:solidFill>
                  <a:srgbClr val="FFFFFF"/>
                </a:solidFill>
              </a:rPr>
              <a:t>Vulnerabilities Research</a:t>
            </a:r>
            <a:endParaRPr lang="en-GB" dirty="0">
              <a:solidFill>
                <a:srgbClr val="FFFFFF"/>
              </a:solidFill>
            </a:endParaRPr>
          </a:p>
        </p:txBody>
      </p:sp>
      <p:sp>
        <p:nvSpPr>
          <p:cNvPr id="22" name="Rectangle 11">
            <a:extLst>
              <a:ext uri="{FF2B5EF4-FFF2-40B4-BE49-F238E27FC236}">
                <a16:creationId xmlns:a16="http://schemas.microsoft.com/office/drawing/2014/main" id="{77A64E61-6D37-4CB3-8F42-66B0DACBC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24402"/>
            <a:ext cx="12192000" cy="5133597"/>
          </a:xfrm>
          <a:prstGeom prst="rect">
            <a:avLst/>
          </a:prstGeom>
          <a:solidFill>
            <a:schemeClr val="bg1"/>
          </a:solidFill>
          <a:ln>
            <a:noFill/>
          </a:ln>
          <a:effectLst>
            <a:outerShdw blurRad="889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C704661-2884-4E4D-AE8F-BEB655F5EEF2}"/>
              </a:ext>
            </a:extLst>
          </p:cNvPr>
          <p:cNvSpPr txBox="1">
            <a:spLocks/>
          </p:cNvSpPr>
          <p:nvPr/>
        </p:nvSpPr>
        <p:spPr>
          <a:xfrm>
            <a:off x="680322" y="2336873"/>
            <a:ext cx="2695924" cy="7901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GB" sz="1800" dirty="0"/>
          </a:p>
        </p:txBody>
      </p:sp>
    </p:spTree>
    <p:extLst>
      <p:ext uri="{BB962C8B-B14F-4D97-AF65-F5344CB8AC3E}">
        <p14:creationId xmlns:p14="http://schemas.microsoft.com/office/powerpoint/2010/main" val="33999403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115</TotalTime>
  <Words>131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Final report</vt:lpstr>
      <vt:lpstr>Program progress</vt:lpstr>
      <vt:lpstr>Program progress</vt:lpstr>
      <vt:lpstr>Program progress</vt:lpstr>
      <vt:lpstr>Program progress</vt:lpstr>
      <vt:lpstr>Testing</vt:lpstr>
      <vt:lpstr>Testing</vt:lpstr>
      <vt:lpstr>Vulnerabilities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Finla report</dc:title>
  <dc:creator>Johsua</dc:creator>
  <cp:lastModifiedBy>Windows User</cp:lastModifiedBy>
  <cp:revision>18</cp:revision>
  <dcterms:created xsi:type="dcterms:W3CDTF">2019-03-16T13:50:57Z</dcterms:created>
  <dcterms:modified xsi:type="dcterms:W3CDTF">2019-03-18T14:12:17Z</dcterms:modified>
</cp:coreProperties>
</file>