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0" r:id="rId13"/>
    <p:sldId id="271" r:id="rId14"/>
    <p:sldId id="258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0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4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4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03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5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56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8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7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5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CFF8-88A7-45FB-B9DB-E64E22B04F3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135191-54BB-49A6-B36F-F76A7BF09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16028414@students.southwales.ac.uk" TargetMode="External"/><Relationship Id="rId2" Type="http://schemas.openxmlformats.org/officeDocument/2006/relationships/hyperlink" Target="mailto:17025958@students.southwale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Progress report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Dispinlary</a:t>
            </a:r>
            <a:r>
              <a:rPr lang="en-GB" dirty="0" smtClean="0"/>
              <a:t> </a:t>
            </a:r>
          </a:p>
          <a:p>
            <a:r>
              <a:rPr lang="en-GB" dirty="0" smtClean="0"/>
              <a:t>Team1 </a:t>
            </a:r>
          </a:p>
          <a:p>
            <a:r>
              <a:rPr lang="en-GB" dirty="0" smtClean="0"/>
              <a:t>Group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7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r>
              <a:rPr lang="en-GB" dirty="0"/>
              <a:t> </a:t>
            </a:r>
            <a:r>
              <a:rPr lang="en-GB" dirty="0" smtClean="0"/>
              <a:t>Related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Had to spend time learning how to use python, </a:t>
            </a:r>
            <a:r>
              <a:rPr lang="en-GB" dirty="0" err="1" smtClean="0"/>
              <a:t>PyCharm</a:t>
            </a:r>
            <a:r>
              <a:rPr lang="en-GB" dirty="0" smtClean="0"/>
              <a:t> and the </a:t>
            </a:r>
            <a:r>
              <a:rPr lang="en-GB" dirty="0" err="1" smtClean="0"/>
              <a:t>Tkinter</a:t>
            </a:r>
            <a:r>
              <a:rPr lang="en-GB" dirty="0" smtClean="0"/>
              <a:t> GUI API. This time could have been spent developing witch slowed down the project.</a:t>
            </a:r>
          </a:p>
          <a:p>
            <a:r>
              <a:rPr lang="en-GB" dirty="0" smtClean="0"/>
              <a:t>Had problems laying-out </a:t>
            </a:r>
            <a:r>
              <a:rPr lang="en-GB" dirty="0" err="1" smtClean="0"/>
              <a:t>Tkinter</a:t>
            </a:r>
            <a:r>
              <a:rPr lang="en-GB" dirty="0" smtClean="0"/>
              <a:t> widgets correctly.</a:t>
            </a:r>
          </a:p>
          <a:p>
            <a:r>
              <a:rPr lang="en-GB" dirty="0" smtClean="0"/>
              <a:t>Had problems recently with Combo-box events not triggering problems.</a:t>
            </a:r>
          </a:p>
        </p:txBody>
      </p:sp>
    </p:spTree>
    <p:extLst>
      <p:ext uri="{BB962C8B-B14F-4D97-AF65-F5344CB8AC3E}">
        <p14:creationId xmlns:p14="http://schemas.microsoft.com/office/powerpoint/2010/main" val="1191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Reflection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didn’t fully understand the principles of Scrum and the overall objectives of the program: we have begun to make better use of tools (such as Trello and Slack) in order to help us follow Scrum. </a:t>
            </a:r>
          </a:p>
          <a:p>
            <a:r>
              <a:rPr lang="en-GB" dirty="0" smtClean="0"/>
              <a:t>We have better recently at splitting up tasks between team-members based on their roles for each sprint</a:t>
            </a:r>
          </a:p>
          <a:p>
            <a:r>
              <a:rPr lang="en-GB" dirty="0" smtClean="0"/>
              <a:t>We had issues with the GitHub – not all team members had access. We overcame this by focusing more on the design in the first few weeks, and have since made extensive use of GitHub.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456564" cy="3880773"/>
          </a:xfrm>
        </p:spPr>
        <p:txBody>
          <a:bodyPr/>
          <a:lstStyle/>
          <a:p>
            <a:r>
              <a:rPr lang="en-GB" dirty="0" smtClean="0"/>
              <a:t>Since Christmas, we have made better use of tools to achieve Scrum, such as Trello</a:t>
            </a:r>
            <a:r>
              <a:rPr lang="en-GB" dirty="0"/>
              <a:t> </a:t>
            </a:r>
            <a:r>
              <a:rPr lang="en-GB" dirty="0" smtClean="0"/>
              <a:t>and Slack.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975"/>
          <a:stretch/>
        </p:blipFill>
        <p:spPr>
          <a:xfrm>
            <a:off x="3299232" y="1628575"/>
            <a:ext cx="8297024" cy="41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711786" cy="3880773"/>
          </a:xfrm>
        </p:spPr>
        <p:txBody>
          <a:bodyPr/>
          <a:lstStyle/>
          <a:p>
            <a:r>
              <a:rPr lang="en-GB" dirty="0" smtClean="0"/>
              <a:t>We have also extensively used GitHub to keep track of individual’s contributions to the project, and to keep backups of the code at different points in development.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36502"/>
            <a:ext cx="7193801" cy="53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2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 together employee IDs with the disciplinary actions currently stored</a:t>
            </a:r>
          </a:p>
          <a:p>
            <a:r>
              <a:rPr lang="en-GB" dirty="0" smtClean="0"/>
              <a:t>Complete the second “add new disciplinary action” screen – </a:t>
            </a: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progress</a:t>
            </a:r>
            <a:endParaRPr lang="en-GB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Change validation of user ID from: checking if anything is inputted in the textbox, to whether the given ID exists in the database.</a:t>
            </a:r>
          </a:p>
          <a:p>
            <a:r>
              <a:rPr lang="en-GB" dirty="0" smtClean="0"/>
              <a:t>Add a login system – this system has not yet been designed</a:t>
            </a:r>
          </a:p>
          <a:p>
            <a:r>
              <a:rPr lang="en-GB" dirty="0" smtClean="0"/>
              <a:t>Unit testing (see next slide)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shall be used to test individual parts of the code</a:t>
            </a:r>
          </a:p>
          <a:p>
            <a:r>
              <a:rPr lang="en-GB" dirty="0" smtClean="0"/>
              <a:t>We will use the “</a:t>
            </a:r>
            <a:r>
              <a:rPr lang="en-GB" dirty="0" err="1" smtClean="0"/>
              <a:t>unittest</a:t>
            </a:r>
            <a:r>
              <a:rPr lang="en-GB" dirty="0" smtClean="0"/>
              <a:t>” module – we have experienced problems installing this module in the labs (specifically installing the correct PIP version).</a:t>
            </a:r>
          </a:p>
          <a:p>
            <a:r>
              <a:rPr lang="en-GB" dirty="0" smtClean="0"/>
              <a:t>Test plans will be created to test program functionality from the user’s perspective. It will require completed code however, meaning that we have not started running the tests yet.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0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Matthew Fowler: </a:t>
            </a:r>
            <a:r>
              <a:rPr lang="en-GB" dirty="0" smtClean="0">
                <a:hlinkClick r:id="rId2"/>
              </a:rPr>
              <a:t>17025958@students.southwales.ac.uk</a:t>
            </a:r>
            <a:endParaRPr lang="en-GB" dirty="0" smtClean="0"/>
          </a:p>
          <a:p>
            <a:r>
              <a:rPr lang="en-GB" dirty="0" smtClean="0"/>
              <a:t>Joshua Childs: </a:t>
            </a:r>
            <a:r>
              <a:rPr lang="en-GB" dirty="0" smtClean="0">
                <a:hlinkClick r:id="rId3"/>
              </a:rPr>
              <a:t>16028414@students.southwales.ac.uk</a:t>
            </a:r>
            <a:endParaRPr lang="en-GB" dirty="0" smtClean="0"/>
          </a:p>
          <a:p>
            <a:r>
              <a:rPr lang="en-GB" dirty="0" err="1" smtClean="0">
                <a:solidFill>
                  <a:schemeClr val="accent5"/>
                </a:solidFill>
              </a:rPr>
              <a:t>Aleksander</a:t>
            </a:r>
            <a:r>
              <a:rPr lang="en-GB" dirty="0" smtClean="0">
                <a:solidFill>
                  <a:schemeClr val="accent5"/>
                </a:solidFill>
              </a:rPr>
              <a:t> …</a:t>
            </a:r>
          </a:p>
          <a:p>
            <a:endParaRPr lang="en-GB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en-GB" sz="4000" b="1" dirty="0" smtClean="0">
                <a:solidFill>
                  <a:srgbClr val="92D050"/>
                </a:solidFill>
              </a:rPr>
              <a:t>Any Questions?</a:t>
            </a:r>
            <a:endParaRPr lang="en-GB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 from phase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470" y="1672980"/>
            <a:ext cx="4782863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589" y="2136371"/>
            <a:ext cx="3898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Able to create new records for disciplinary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Read records from disciplinary list (for easier 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496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07476" y="5187142"/>
            <a:ext cx="681644" cy="35744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13397" y="4613563"/>
            <a:ext cx="1220502" cy="4924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err="1" smtClean="0"/>
              <a:t>Emplyee</a:t>
            </a:r>
            <a:r>
              <a:rPr lang="en-GB" sz="1300" dirty="0" smtClean="0"/>
              <a:t> ID textbox input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2"/>
            <a:endCxn id="6" idx="2"/>
          </p:cNvCxnSpPr>
          <p:nvPr/>
        </p:nvCxnSpPr>
        <p:spPr>
          <a:xfrm>
            <a:off x="2523648" y="5106006"/>
            <a:ext cx="1183828" cy="2598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27276" y="5365866"/>
            <a:ext cx="490451" cy="3117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71787" y="4673369"/>
            <a:ext cx="1220502" cy="692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Disciplinary name drop-down box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2"/>
            <a:endCxn id="6" idx="2"/>
          </p:cNvCxnSpPr>
          <p:nvPr/>
        </p:nvCxnSpPr>
        <p:spPr>
          <a:xfrm>
            <a:off x="2582038" y="5365866"/>
            <a:ext cx="1245238" cy="1558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7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82050" y="5609591"/>
            <a:ext cx="948386" cy="43376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53979" y="4676949"/>
            <a:ext cx="2385954" cy="6924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(will eventually) show the description about the selected disciplinary action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2"/>
          </p:cNvCxnSpPr>
          <p:nvPr/>
        </p:nvCxnSpPr>
        <p:spPr>
          <a:xfrm>
            <a:off x="2839933" y="5023198"/>
            <a:ext cx="742117" cy="8032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96968" y="1930400"/>
            <a:ext cx="4849976" cy="4354022"/>
          </a:xfrm>
          <a:prstGeom prst="round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3495558"/>
            <a:ext cx="2385954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Description about why the action is taking place </a:t>
            </a:r>
            <a:r>
              <a:rPr lang="en-GB" sz="1300" dirty="0" smtClean="0"/>
              <a:t>and any additional comments about the action 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814995" y="3941834"/>
            <a:ext cx="2081973" cy="1655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64348" y="5941644"/>
            <a:ext cx="783790" cy="3291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4818265"/>
            <a:ext cx="2385954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Creates a new entry in the databases using the data given – does validation to ensure the inputs are valid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814995" y="5264541"/>
            <a:ext cx="964136" cy="7253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Functionality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35" y="1355897"/>
            <a:ext cx="6471475" cy="525179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58382" y="6278543"/>
            <a:ext cx="783790" cy="3291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9041" y="4818265"/>
            <a:ext cx="2385954" cy="8925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300" dirty="0" smtClean="0"/>
              <a:t>Opens a new window (in progress) for adding a completely new disciplinary action.</a:t>
            </a:r>
            <a:endParaRPr lang="en-GB" sz="13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14995" y="5264541"/>
            <a:ext cx="2621529" cy="101400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560" y="1787221"/>
            <a:ext cx="5675988" cy="3523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4" y="1787221"/>
            <a:ext cx="5677592" cy="3524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5437602"/>
            <a:ext cx="537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i="1" dirty="0" smtClean="0">
                <a:solidFill>
                  <a:schemeClr val="bg1">
                    <a:lumMod val="50000"/>
                  </a:schemeClr>
                </a:solidFill>
              </a:rPr>
              <a:t>*current data is for testing purposes only</a:t>
            </a:r>
            <a:endParaRPr lang="en-GB" sz="17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</TotalTime>
  <Words>481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Progress report</vt:lpstr>
      <vt:lpstr>Progress from phase 1</vt:lpstr>
      <vt:lpstr>Current Functionality</vt:lpstr>
      <vt:lpstr>Current Functionality</vt:lpstr>
      <vt:lpstr>Current Functionality</vt:lpstr>
      <vt:lpstr>Current Functionality</vt:lpstr>
      <vt:lpstr>Current Functionality</vt:lpstr>
      <vt:lpstr>Current Functionality</vt:lpstr>
      <vt:lpstr>Database</vt:lpstr>
      <vt:lpstr>Python Related Problems</vt:lpstr>
      <vt:lpstr>Phase 1 Reflection</vt:lpstr>
      <vt:lpstr>Phase 1 Reflection</vt:lpstr>
      <vt:lpstr>Phase 1 Reflection</vt:lpstr>
      <vt:lpstr>Phase 2 Objectives</vt:lpstr>
      <vt:lpstr>Testing</vt:lpstr>
      <vt:lpstr>Contact Details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2019-02-04T14:15:45Z</dcterms:created>
  <dcterms:modified xsi:type="dcterms:W3CDTF">2019-02-04T15:26:25Z</dcterms:modified>
</cp:coreProperties>
</file>