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57" r:id="rId5"/>
    <p:sldId id="270" r:id="rId6"/>
    <p:sldId id="256" r:id="rId7"/>
    <p:sldId id="258" r:id="rId8"/>
    <p:sldId id="261" r:id="rId9"/>
    <p:sldId id="260" r:id="rId10"/>
    <p:sldId id="263" r:id="rId11"/>
    <p:sldId id="265" r:id="rId12"/>
    <p:sldId id="262" r:id="rId13"/>
    <p:sldId id="259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8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7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09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6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6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3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6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0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0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1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7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4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0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9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B18215-08E5-4949-AF25-265DE575FD38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28E72A-9092-4D98-9AB2-63F63D62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71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410691"/>
            <a:ext cx="8001000" cy="731520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Team 5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Slack + Trello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BY</a:t>
            </a:r>
          </a:p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Lois 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Grimstead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– 16095103</a:t>
            </a:r>
          </a:p>
          <a:p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Gerallt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hayes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– 16095065</a:t>
            </a:r>
          </a:p>
          <a:p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Georgio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Zeilaa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– 17014182</a:t>
            </a:r>
          </a:p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Katie Clark - 15066762</a:t>
            </a:r>
          </a:p>
        </p:txBody>
      </p:sp>
      <p:pic>
        <p:nvPicPr>
          <p:cNvPr id="1026" name="Picture 2" descr="Image result for slac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40" y="3097612"/>
            <a:ext cx="2651450" cy="149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ell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94" y="1087009"/>
            <a:ext cx="4047742" cy="12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08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61" r="18291" b="3933"/>
          <a:stretch/>
        </p:blipFill>
        <p:spPr>
          <a:xfrm>
            <a:off x="1843732" y="1064029"/>
            <a:ext cx="9062565" cy="5552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757" y="165189"/>
            <a:ext cx="383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Setting Permissions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3276600" y="1286934"/>
            <a:ext cx="550334" cy="237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72934" y="1532467"/>
            <a:ext cx="753533" cy="101600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7500" y="2528301"/>
            <a:ext cx="4057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Set to “Private” by default. Can switch between “Private”, “Team”, or “Public”.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757" y="165189"/>
            <a:ext cx="383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Setting Permissions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335" b="4042"/>
          <a:stretch/>
        </p:blipFill>
        <p:spPr>
          <a:xfrm>
            <a:off x="1843732" y="1064029"/>
            <a:ext cx="9054730" cy="55529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0645" y="1703190"/>
            <a:ext cx="567976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1"/>
                </a:solidFill>
              </a:rPr>
              <a:t>-Private: Only added members can see and edit 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1"/>
                </a:solidFill>
              </a:rPr>
              <a:t>-Team: Only team members an see and edit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bg1"/>
                </a:solidFill>
              </a:rPr>
              <a:t>-Public: Anyone can see, only members can edit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14058" y="1978429"/>
            <a:ext cx="1396587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29942" y="2372604"/>
            <a:ext cx="1080703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46815" y="2793076"/>
            <a:ext cx="1163830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1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61" r="18291" b="3933"/>
          <a:stretch/>
        </p:blipFill>
        <p:spPr>
          <a:xfrm>
            <a:off x="1843732" y="1064029"/>
            <a:ext cx="9062565" cy="5552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757" y="165189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Adding Tasks</a:t>
            </a:r>
            <a:endParaRPr lang="en-GB" sz="3200" dirty="0"/>
          </a:p>
        </p:txBody>
      </p:sp>
      <p:sp>
        <p:nvSpPr>
          <p:cNvPr id="4" name="Oval 3"/>
          <p:cNvSpPr/>
          <p:nvPr/>
        </p:nvSpPr>
        <p:spPr>
          <a:xfrm>
            <a:off x="1860358" y="1778924"/>
            <a:ext cx="689957" cy="19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344189" y="1978430"/>
            <a:ext cx="972589" cy="798021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0483" y="2791291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Click “Add a card” in the appropriate category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5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775" r="18278" b="4522"/>
          <a:stretch/>
        </p:blipFill>
        <p:spPr>
          <a:xfrm>
            <a:off x="1467830" y="1055716"/>
            <a:ext cx="7842426" cy="4788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757" y="165189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Adding Tasks</a:t>
            </a:r>
            <a:endParaRPr lang="en-GB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88285" y="1903615"/>
            <a:ext cx="1288471" cy="1662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10256" y="1920240"/>
            <a:ext cx="294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Here are the useful features we’ll go over in the next slide.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088285" y="2291020"/>
            <a:ext cx="1288471" cy="1662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88285" y="2482688"/>
            <a:ext cx="1288471" cy="1662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88285" y="2709950"/>
            <a:ext cx="1288471" cy="1662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58095" y="1454727"/>
            <a:ext cx="914400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52059" y="2147454"/>
            <a:ext cx="914400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757" y="1055716"/>
            <a:ext cx="341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 create a task you must choose a name for it.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" y="1853739"/>
            <a:ext cx="341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You can then enter a description so other members can see what must be done.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7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980" t="18171" r="30405" b="60116"/>
          <a:stretch/>
        </p:blipFill>
        <p:spPr>
          <a:xfrm>
            <a:off x="8404456" y="1263311"/>
            <a:ext cx="3551880" cy="4511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757" y="165189"/>
            <a:ext cx="407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Useful Task Features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2757" y="1728823"/>
            <a:ext cx="830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chemeClr val="bg1"/>
                </a:solidFill>
              </a:rPr>
              <a:t>Members: </a:t>
            </a:r>
            <a:r>
              <a:rPr lang="en-GB" dirty="0" smtClean="0">
                <a:solidFill>
                  <a:schemeClr val="bg1"/>
                </a:solidFill>
              </a:rPr>
              <a:t>You can add members to certain tasks, so you know who is meant to be working on each task.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u="sng" dirty="0" smtClean="0">
                <a:solidFill>
                  <a:schemeClr val="bg1"/>
                </a:solidFill>
              </a:rPr>
              <a:t>Checklist: </a:t>
            </a:r>
            <a:r>
              <a:rPr lang="en-GB" dirty="0" smtClean="0">
                <a:solidFill>
                  <a:schemeClr val="bg1"/>
                </a:solidFill>
              </a:rPr>
              <a:t>If there are multiple parts to a task, you can add a checklist to ensure that all parts of the task are completed.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u="sng" dirty="0" smtClean="0">
                <a:solidFill>
                  <a:schemeClr val="bg1"/>
                </a:solidFill>
              </a:rPr>
              <a:t>Due Date: </a:t>
            </a:r>
            <a:r>
              <a:rPr lang="en-GB" dirty="0" smtClean="0">
                <a:solidFill>
                  <a:schemeClr val="bg1"/>
                </a:solidFill>
              </a:rPr>
              <a:t>You can add due dates to tasks to ensure that a schedule is being followed. The tasks are colour coded, and change as the deadline gets closer (Green &gt; Yellow &gt; Red). After the task is complete you can mark it as finished.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u="sng" dirty="0" smtClean="0">
                <a:solidFill>
                  <a:schemeClr val="bg1"/>
                </a:solidFill>
              </a:rPr>
              <a:t>Attachment: </a:t>
            </a:r>
            <a:r>
              <a:rPr lang="en-GB" dirty="0" smtClean="0">
                <a:solidFill>
                  <a:schemeClr val="bg1"/>
                </a:solidFill>
              </a:rPr>
              <a:t>If there is a guideline or a file required for a task, you can add it as an attachment to the task card so there is no need to locate it elsewhere.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112" y="6273225"/>
            <a:ext cx="1204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Feedback </a:t>
            </a:r>
            <a:r>
              <a:rPr lang="en-GB" sz="3200" dirty="0"/>
              <a:t>Form - https://goo.gl/forms/nlJYiWOCb4Bwjhfm1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9348" y="2279393"/>
            <a:ext cx="5926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Any Questions?</a:t>
            </a:r>
            <a:endParaRPr lang="en-GB" sz="6000" dirty="0"/>
          </a:p>
        </p:txBody>
      </p:sp>
      <p:pic>
        <p:nvPicPr>
          <p:cNvPr id="1026" name="Picture 2" descr="Image result for question mark g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441" y="252711"/>
            <a:ext cx="1704859" cy="22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estion mark gu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6" y="3814142"/>
            <a:ext cx="2141204" cy="209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5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172" b="3773"/>
          <a:stretch/>
        </p:blipFill>
        <p:spPr>
          <a:xfrm>
            <a:off x="2129753" y="2585258"/>
            <a:ext cx="8114148" cy="388204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2074" y="189652"/>
            <a:ext cx="2408122" cy="1414703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Slack:</a:t>
            </a:r>
            <a:br>
              <a:rPr lang="en-GB" u="sng" dirty="0" smtClean="0"/>
            </a:b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69586" y="454701"/>
            <a:ext cx="7961898" cy="1192649"/>
          </a:xfrm>
        </p:spPr>
        <p:txBody>
          <a:bodyPr>
            <a:noAutofit/>
          </a:bodyPr>
          <a:lstStyle/>
          <a:p>
            <a:r>
              <a:rPr lang="en-GB" sz="1500" i="1" dirty="0"/>
              <a:t>Slack </a:t>
            </a:r>
            <a:r>
              <a:rPr lang="en-GB" sz="1500" dirty="0"/>
              <a:t>is a community open source, chat platform that is popular with developers, where add-ons can be built for more functionality. </a:t>
            </a:r>
          </a:p>
          <a:p>
            <a:r>
              <a:rPr lang="en-GB" sz="1500" dirty="0"/>
              <a:t>There are many uses for slack within a </a:t>
            </a:r>
            <a:r>
              <a:rPr lang="en-GB" sz="1500" dirty="0" smtClean="0"/>
              <a:t>group/team. </a:t>
            </a:r>
          </a:p>
          <a:p>
            <a:r>
              <a:rPr lang="en-GB" sz="1500" dirty="0" smtClean="0"/>
              <a:t>We will go over all of these functions on the next slide</a:t>
            </a:r>
          </a:p>
        </p:txBody>
      </p:sp>
      <p:cxnSp>
        <p:nvCxnSpPr>
          <p:cNvPr id="11" name="Straight Arrow Connector 10"/>
          <p:cNvCxnSpPr>
            <a:stCxn id="19" idx="3"/>
          </p:cNvCxnSpPr>
          <p:nvPr/>
        </p:nvCxnSpPr>
        <p:spPr>
          <a:xfrm>
            <a:off x="1596045" y="2894191"/>
            <a:ext cx="585279" cy="39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3"/>
          </p:cNvCxnSpPr>
          <p:nvPr/>
        </p:nvCxnSpPr>
        <p:spPr>
          <a:xfrm flipV="1">
            <a:off x="1676094" y="3839710"/>
            <a:ext cx="505230" cy="345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861518" y="6029181"/>
            <a:ext cx="612518" cy="313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0823" y="2740302"/>
            <a:ext cx="125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All Channels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0823" y="3600773"/>
            <a:ext cx="13352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All slack members that you can directly message.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74036" y="5145147"/>
            <a:ext cx="14048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This is the message box where many functions can be used.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0204" y="2351512"/>
            <a:ext cx="524789" cy="30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6" idx="2"/>
          </p:cNvCxnSpPr>
          <p:nvPr/>
        </p:nvCxnSpPr>
        <p:spPr>
          <a:xfrm flipH="1">
            <a:off x="8379229" y="2128958"/>
            <a:ext cx="244414" cy="525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0" idx="2"/>
          </p:cNvCxnSpPr>
          <p:nvPr/>
        </p:nvCxnSpPr>
        <p:spPr>
          <a:xfrm flipH="1">
            <a:off x="9861517" y="2327203"/>
            <a:ext cx="36067" cy="32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3" idx="1"/>
          </p:cNvCxnSpPr>
          <p:nvPr/>
        </p:nvCxnSpPr>
        <p:spPr>
          <a:xfrm flipH="1">
            <a:off x="10033462" y="2388638"/>
            <a:ext cx="564120" cy="261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0228063" y="2740302"/>
            <a:ext cx="436090" cy="352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12182" y="2030306"/>
            <a:ext cx="95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Channel Details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08995" y="1821181"/>
            <a:ext cx="162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Channel Settings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67475" y="2019426"/>
            <a:ext cx="86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Activity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97582" y="2127028"/>
            <a:ext cx="95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Starred items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07039" y="3030230"/>
            <a:ext cx="95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More items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43901" y="3577927"/>
            <a:ext cx="95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Channel Search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9438291" y="2777058"/>
            <a:ext cx="861178" cy="905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05554" y="6185896"/>
            <a:ext cx="1351127" cy="8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8434" y="6029180"/>
            <a:ext cx="133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Attach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90" y="472288"/>
            <a:ext cx="6996750" cy="699810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Slack</a:t>
            </a:r>
            <a:r>
              <a:rPr lang="en-GB" dirty="0" smtClean="0"/>
              <a:t>: Functions Explanation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34" y="985063"/>
            <a:ext cx="11563002" cy="5640181"/>
          </a:xfrm>
        </p:spPr>
        <p:txBody>
          <a:bodyPr>
            <a:normAutofit/>
          </a:bodyPr>
          <a:lstStyle/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All Channels: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These are your different chat groups. The general group is created instantly after creating the workspace, and 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he random group is for chat that isn’t work related.</a:t>
            </a: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Direct Message: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Where you can see all the team members and choose any of them to direct message.</a:t>
            </a: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Message Box: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The main function of the workspace. Here you can add, remove, invite 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r even mute by using backslash.</a:t>
            </a:r>
            <a:endParaRPr lang="en-GB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Attach: 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here you can attach code or text, add a file from your computer or post. </a:t>
            </a: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Channel Details: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Where you can see all the information about your channel such as your attached files, team members and any pinned items.</a:t>
            </a: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Channel Settings: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Where you can change simple settings such as adding or leaving a chat, mute it or change additional settings.</a:t>
            </a:r>
            <a:endParaRPr lang="en-GB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Activity: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Where you can see group mentions and reactions within your channels.</a:t>
            </a:r>
            <a:endParaRPr lang="en-GB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Starred Items: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Where you can see all the items you want to keep available and easy to access at all times.</a:t>
            </a: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More Items: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Where you can find all of your files, channel directory and help if needed.</a:t>
            </a:r>
            <a:endParaRPr lang="en-GB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Channel Search: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</a:rPr>
              <a:t> Where you can search the entire workspace for specific messages or files.</a:t>
            </a:r>
            <a:endParaRPr lang="en-GB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757" y="165189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Trello</a:t>
            </a:r>
            <a:endParaRPr lang="en-GB" sz="3200" dirty="0"/>
          </a:p>
        </p:txBody>
      </p:sp>
      <p:pic>
        <p:nvPicPr>
          <p:cNvPr id="17" name="Picture 4" descr="Image result for Trell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81" y="2177871"/>
            <a:ext cx="9459981" cy="290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64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54974" y="1098762"/>
            <a:ext cx="9418321" cy="4745085"/>
            <a:chOff x="1354974" y="1098762"/>
            <a:chExt cx="9418321" cy="47450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087" r="1155" b="4380"/>
            <a:stretch/>
          </p:blipFill>
          <p:spPr>
            <a:xfrm>
              <a:off x="1354974" y="1098762"/>
              <a:ext cx="9418321" cy="4745085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5353396" y="3416531"/>
              <a:ext cx="1487979" cy="515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247804" y="2709949"/>
              <a:ext cx="764771" cy="8313"/>
            </a:xfrm>
            <a:prstGeom prst="straightConnector1">
              <a:avLst/>
            </a:prstGeom>
            <a:ln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72742" y="3283527"/>
              <a:ext cx="764771" cy="0"/>
            </a:xfrm>
            <a:prstGeom prst="straightConnector1">
              <a:avLst/>
            </a:prstGeom>
            <a:ln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2757" y="165189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Login Page</a:t>
            </a:r>
            <a:endParaRPr lang="en-GB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432473" y="1396538"/>
            <a:ext cx="8312" cy="773084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00533" y="2169622"/>
            <a:ext cx="359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First time users, click “Sign Up”, follow the instructions to create your account.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9099" y="2631287"/>
            <a:ext cx="322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Returning users, input your email and password, then click “Log In”.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84892" y="1280159"/>
            <a:ext cx="9299306" cy="4646815"/>
            <a:chOff x="1351641" y="1221970"/>
            <a:chExt cx="9299306" cy="4646815"/>
          </a:xfrm>
        </p:grpSpPr>
        <p:grpSp>
          <p:nvGrpSpPr>
            <p:cNvPr id="8" name="Group 7"/>
            <p:cNvGrpSpPr/>
            <p:nvPr/>
          </p:nvGrpSpPr>
          <p:grpSpPr>
            <a:xfrm>
              <a:off x="1351641" y="1221970"/>
              <a:ext cx="9299306" cy="4646815"/>
              <a:chOff x="1351641" y="1221970"/>
              <a:chExt cx="9299306" cy="46468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t="6717" b="4450"/>
              <a:stretch/>
            </p:blipFill>
            <p:spPr>
              <a:xfrm>
                <a:off x="1351641" y="1221970"/>
                <a:ext cx="9299306" cy="4646815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V="1">
                <a:off x="2867891" y="2236124"/>
                <a:ext cx="581891" cy="33250"/>
              </a:xfrm>
              <a:prstGeom prst="straightConnector1">
                <a:avLst/>
              </a:prstGeom>
              <a:ln>
                <a:solidFill>
                  <a:srgbClr val="FF0000">
                    <a:alpha val="6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7639396" y="2053244"/>
              <a:ext cx="739833" cy="16625"/>
            </a:xfrm>
            <a:prstGeom prst="straightConnector1">
              <a:avLst/>
            </a:prstGeom>
            <a:ln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5511337" y="1729046"/>
            <a:ext cx="1321724" cy="764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32424" y="2152995"/>
            <a:ext cx="3226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Create a team: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Creating a team allows you to separate users into teams, you can then give teams different permissions (Read, edit, etc.) for boards.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9092" y="1829830"/>
            <a:ext cx="3448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Create a new board: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You can create multiple boards and allow different users to work on different boards.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757" y="165189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Home Page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7431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61" r="18291" b="3933"/>
          <a:stretch/>
        </p:blipFill>
        <p:spPr>
          <a:xfrm>
            <a:off x="1843732" y="1064029"/>
            <a:ext cx="9062565" cy="5552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757" y="165189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Board Page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67253" y="3840479"/>
            <a:ext cx="726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Here is the default board page.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From here you can personalise (Background, colours, fonts, etc.)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1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43730" y="1068185"/>
            <a:ext cx="9062565" cy="5552901"/>
            <a:chOff x="1652540" y="1068185"/>
            <a:chExt cx="9062565" cy="55529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061" r="18291" b="3933"/>
            <a:stretch/>
          </p:blipFill>
          <p:spPr>
            <a:xfrm>
              <a:off x="1652540" y="1068185"/>
              <a:ext cx="9062565" cy="5552901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3815541" y="1255222"/>
              <a:ext cx="399011" cy="2909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081550" y="1558637"/>
              <a:ext cx="207820" cy="926868"/>
            </a:xfrm>
            <a:prstGeom prst="straightConnector1">
              <a:avLst/>
            </a:prstGeom>
            <a:ln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32757" y="165189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Adding Users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266898" y="2606625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Click the “Add User” icon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5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37652" y="1271849"/>
            <a:ext cx="10920119" cy="5469774"/>
            <a:chOff x="637652" y="1271849"/>
            <a:chExt cx="10920119" cy="5469774"/>
          </a:xfrm>
        </p:grpSpPr>
        <p:grpSp>
          <p:nvGrpSpPr>
            <p:cNvPr id="7" name="Group 6"/>
            <p:cNvGrpSpPr/>
            <p:nvPr/>
          </p:nvGrpSpPr>
          <p:grpSpPr>
            <a:xfrm>
              <a:off x="637652" y="1271849"/>
              <a:ext cx="10920119" cy="5469774"/>
              <a:chOff x="637652" y="1271849"/>
              <a:chExt cx="10920119" cy="546977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t="6716" b="4237"/>
              <a:stretch/>
            </p:blipFill>
            <p:spPr>
              <a:xfrm>
                <a:off x="637652" y="1271849"/>
                <a:ext cx="10920119" cy="5469774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/>
              <p:nvPr/>
            </p:nvCxnSpPr>
            <p:spPr>
              <a:xfrm flipH="1">
                <a:off x="4555375" y="3222568"/>
                <a:ext cx="689955" cy="0"/>
              </a:xfrm>
              <a:prstGeom prst="straightConnector1">
                <a:avLst/>
              </a:prstGeom>
              <a:ln>
                <a:solidFill>
                  <a:srgbClr val="FF0000">
                    <a:alpha val="6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/>
            <p:cNvCxnSpPr/>
            <p:nvPr/>
          </p:nvCxnSpPr>
          <p:spPr>
            <a:xfrm flipV="1">
              <a:off x="4397434" y="3624349"/>
              <a:ext cx="0" cy="640080"/>
            </a:xfrm>
            <a:prstGeom prst="straightConnector1">
              <a:avLst/>
            </a:prstGeom>
            <a:ln>
              <a:solidFill>
                <a:srgbClr val="FF0000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2757" y="165189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Adding Users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45328" y="1935947"/>
            <a:ext cx="3137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-Input user’s email address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-Personalise the message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-Send Invitation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6715" y="4308764"/>
            <a:ext cx="564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Alternatively,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Click “Create Link”, copy the link, share on Slack.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55373" y="2136372"/>
            <a:ext cx="689955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55374" y="2671157"/>
            <a:ext cx="689955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908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735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Team 5  Slack + Trello</vt:lpstr>
      <vt:lpstr>Slack: Functions</vt:lpstr>
      <vt:lpstr>Slack: Functions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2018-11-27T09:20:59Z</dcterms:created>
  <dcterms:modified xsi:type="dcterms:W3CDTF">2018-11-27T10:50:40Z</dcterms:modified>
</cp:coreProperties>
</file>