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27"/>
  </p:notesMasterIdLst>
  <p:handoutMasterIdLst>
    <p:handoutMasterId r:id="rId28"/>
  </p:handoutMasterIdLst>
  <p:sldIdLst>
    <p:sldId id="256" r:id="rId2"/>
    <p:sldId id="258" r:id="rId3"/>
    <p:sldId id="330" r:id="rId4"/>
    <p:sldId id="338" r:id="rId5"/>
    <p:sldId id="334" r:id="rId6"/>
    <p:sldId id="339" r:id="rId7"/>
    <p:sldId id="262" r:id="rId8"/>
    <p:sldId id="265" r:id="rId9"/>
    <p:sldId id="337" r:id="rId10"/>
    <p:sldId id="321" r:id="rId11"/>
    <p:sldId id="322" r:id="rId12"/>
    <p:sldId id="323" r:id="rId13"/>
    <p:sldId id="324" r:id="rId14"/>
    <p:sldId id="325" r:id="rId15"/>
    <p:sldId id="326" r:id="rId16"/>
    <p:sldId id="327" r:id="rId17"/>
    <p:sldId id="328" r:id="rId18"/>
    <p:sldId id="285" r:id="rId19"/>
    <p:sldId id="336" r:id="rId20"/>
    <p:sldId id="317" r:id="rId21"/>
    <p:sldId id="275" r:id="rId22"/>
    <p:sldId id="316" r:id="rId23"/>
    <p:sldId id="294" r:id="rId24"/>
    <p:sldId id="301" r:id="rId25"/>
    <p:sldId id="305" r:id="rId26"/>
  </p:sldIdLst>
  <p:sldSz cx="9144000" cy="6858000" type="screen4x3"/>
  <p:notesSz cx="6985000" cy="9271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B1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03" autoAdjust="0"/>
    <p:restoredTop sz="70197" autoAdjust="0"/>
  </p:normalViewPr>
  <p:slideViewPr>
    <p:cSldViewPr>
      <p:cViewPr varScale="1">
        <p:scale>
          <a:sx n="52" d="100"/>
          <a:sy n="52" d="100"/>
        </p:scale>
        <p:origin x="118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02C56C-A8B4-4DB3-98D3-4C3666BC1F01}" type="doc">
      <dgm:prSet loTypeId="urn:microsoft.com/office/officeart/2005/8/layout/hierarchy2" loCatId="hierarchy" qsTypeId="urn:microsoft.com/office/officeart/2005/8/quickstyle/3d7" qsCatId="3D" csTypeId="urn:microsoft.com/office/officeart/2005/8/colors/accent1_2" csCatId="accent1" phldr="1"/>
      <dgm:spPr/>
      <dgm:t>
        <a:bodyPr/>
        <a:lstStyle/>
        <a:p>
          <a:endParaRPr lang="fr-CA"/>
        </a:p>
      </dgm:t>
    </dgm:pt>
    <dgm:pt modelId="{0748104E-A5A1-4FA5-BFBC-2A2B7BF4DDEC}">
      <dgm:prSet phldrT="[Texte]"/>
      <dgm:spPr/>
      <dgm:t>
        <a:bodyPr/>
        <a:lstStyle/>
        <a:p>
          <a:r>
            <a:rPr lang="fr-CA" dirty="0" smtClean="0"/>
            <a:t>Accès au message</a:t>
          </a:r>
          <a:endParaRPr lang="fr-CA" dirty="0"/>
        </a:p>
      </dgm:t>
    </dgm:pt>
    <dgm:pt modelId="{17CC928B-D5A1-4948-84A1-2E8897E94FA1}" type="parTrans" cxnId="{7783EA99-C91A-41D3-9C72-2C76BB5B8671}">
      <dgm:prSet/>
      <dgm:spPr/>
      <dgm:t>
        <a:bodyPr/>
        <a:lstStyle/>
        <a:p>
          <a:endParaRPr lang="fr-CA"/>
        </a:p>
      </dgm:t>
    </dgm:pt>
    <dgm:pt modelId="{1346D5DA-265D-41BF-81FF-54246C17791C}" type="sibTrans" cxnId="{7783EA99-C91A-41D3-9C72-2C76BB5B8671}">
      <dgm:prSet/>
      <dgm:spPr/>
      <dgm:t>
        <a:bodyPr/>
        <a:lstStyle/>
        <a:p>
          <a:endParaRPr lang="fr-CA"/>
        </a:p>
      </dgm:t>
    </dgm:pt>
    <dgm:pt modelId="{D17B5D7E-FC99-4927-BE8B-C489819012A4}">
      <dgm:prSet phldrT="[Texte]"/>
      <dgm:spPr/>
      <dgm:t>
        <a:bodyPr/>
        <a:lstStyle/>
        <a:p>
          <a:r>
            <a:rPr lang="fr-CA" dirty="0" smtClean="0"/>
            <a:t>Porter attention (écouter)</a:t>
          </a:r>
          <a:endParaRPr lang="fr-CA" dirty="0"/>
        </a:p>
      </dgm:t>
    </dgm:pt>
    <dgm:pt modelId="{6E1D3495-814C-42A9-B31F-6CCC085AFC20}" type="parTrans" cxnId="{C7E5C5E3-300D-4074-8C50-135C157F248C}">
      <dgm:prSet/>
      <dgm:spPr/>
      <dgm:t>
        <a:bodyPr/>
        <a:lstStyle/>
        <a:p>
          <a:endParaRPr lang="fr-CA"/>
        </a:p>
      </dgm:t>
    </dgm:pt>
    <dgm:pt modelId="{C75DB820-B25B-4DA3-9EAD-3E8B68B56197}" type="sibTrans" cxnId="{C7E5C5E3-300D-4074-8C50-135C157F248C}">
      <dgm:prSet/>
      <dgm:spPr/>
      <dgm:t>
        <a:bodyPr/>
        <a:lstStyle/>
        <a:p>
          <a:endParaRPr lang="fr-CA"/>
        </a:p>
      </dgm:t>
    </dgm:pt>
    <dgm:pt modelId="{F6D0B19B-E671-4B94-B28C-B63CFCE3B15A}">
      <dgm:prSet phldrT="[Texte]" custT="1"/>
      <dgm:spPr>
        <a:solidFill>
          <a:schemeClr val="accent1"/>
        </a:solidFill>
      </dgm:spPr>
      <dgm:t>
        <a:bodyPr/>
        <a:lstStyle/>
        <a:p>
          <a:r>
            <a:rPr lang="fr-CA" sz="2800" dirty="0" smtClean="0"/>
            <a:t>Écoute empathique (écoute centrée sur l’autre):</a:t>
          </a:r>
        </a:p>
        <a:p>
          <a:r>
            <a:rPr lang="fr-CA" sz="2000" dirty="0" smtClean="0"/>
            <a:t>- </a:t>
          </a:r>
          <a:r>
            <a:rPr lang="fr-CA" sz="1800" dirty="0" smtClean="0"/>
            <a:t>Efforts clairs pour bien comprendre l’état de la personne</a:t>
          </a:r>
          <a:endParaRPr lang="fr-CA" sz="2000" dirty="0" smtClean="0"/>
        </a:p>
        <a:p>
          <a:r>
            <a:rPr lang="fr-CA" sz="2000" dirty="0" smtClean="0"/>
            <a:t>- </a:t>
          </a:r>
          <a:r>
            <a:rPr lang="fr-CA" sz="1800" dirty="0" smtClean="0"/>
            <a:t>Reflets</a:t>
          </a:r>
          <a:endParaRPr lang="fr-CA" sz="1800" dirty="0"/>
        </a:p>
      </dgm:t>
    </dgm:pt>
    <dgm:pt modelId="{3CA54F44-560D-4800-A8A3-321F8694953B}" type="parTrans" cxnId="{BA7979BF-DA95-47D4-9273-688450FFDA85}">
      <dgm:prSet/>
      <dgm:spPr/>
      <dgm:t>
        <a:bodyPr/>
        <a:lstStyle/>
        <a:p>
          <a:endParaRPr lang="fr-CA"/>
        </a:p>
      </dgm:t>
    </dgm:pt>
    <dgm:pt modelId="{DD5649D5-05CA-4813-8213-99D97BA5D6BF}" type="sibTrans" cxnId="{BA7979BF-DA95-47D4-9273-688450FFDA85}">
      <dgm:prSet/>
      <dgm:spPr/>
      <dgm:t>
        <a:bodyPr/>
        <a:lstStyle/>
        <a:p>
          <a:endParaRPr lang="fr-CA"/>
        </a:p>
      </dgm:t>
    </dgm:pt>
    <dgm:pt modelId="{C17748C7-B32B-4F87-B6EA-664234326F6C}">
      <dgm:prSet phldrT="[Texte]"/>
      <dgm:spPr/>
      <dgm:t>
        <a:bodyPr/>
        <a:lstStyle/>
        <a:p>
          <a:r>
            <a:rPr lang="fr-CA" dirty="0" smtClean="0"/>
            <a:t>Écoute passive</a:t>
          </a:r>
          <a:endParaRPr lang="fr-CA" dirty="0"/>
        </a:p>
      </dgm:t>
    </dgm:pt>
    <dgm:pt modelId="{110095B2-C1EB-4ABA-833F-6B87140C1C88}" type="parTrans" cxnId="{AF46760B-701B-45E9-91ED-983C6153B512}">
      <dgm:prSet/>
      <dgm:spPr/>
      <dgm:t>
        <a:bodyPr/>
        <a:lstStyle/>
        <a:p>
          <a:endParaRPr lang="fr-CA"/>
        </a:p>
      </dgm:t>
    </dgm:pt>
    <dgm:pt modelId="{6320A78D-352F-443E-AFA7-54350E43EC56}" type="sibTrans" cxnId="{AF46760B-701B-45E9-91ED-983C6153B512}">
      <dgm:prSet/>
      <dgm:spPr/>
      <dgm:t>
        <a:bodyPr/>
        <a:lstStyle/>
        <a:p>
          <a:endParaRPr lang="fr-CA"/>
        </a:p>
      </dgm:t>
    </dgm:pt>
    <dgm:pt modelId="{D8B74EAE-3E37-4183-8A9E-910702D654D9}">
      <dgm:prSet phldrT="[Texte]"/>
      <dgm:spPr/>
      <dgm:t>
        <a:bodyPr/>
        <a:lstStyle/>
        <a:p>
          <a:r>
            <a:rPr lang="fr-CA" dirty="0" smtClean="0"/>
            <a:t>Entendre</a:t>
          </a:r>
          <a:endParaRPr lang="fr-CA" dirty="0"/>
        </a:p>
      </dgm:t>
    </dgm:pt>
    <dgm:pt modelId="{C6972585-92FD-4134-9CC9-3AB38C3BF019}" type="parTrans" cxnId="{7AECC203-72FC-45DB-BA42-B6F262AB92AA}">
      <dgm:prSet/>
      <dgm:spPr/>
      <dgm:t>
        <a:bodyPr/>
        <a:lstStyle/>
        <a:p>
          <a:endParaRPr lang="fr-CA"/>
        </a:p>
      </dgm:t>
    </dgm:pt>
    <dgm:pt modelId="{DC2E86E7-72A8-40E3-96E6-851F21BE13FE}" type="sibTrans" cxnId="{7AECC203-72FC-45DB-BA42-B6F262AB92AA}">
      <dgm:prSet/>
      <dgm:spPr/>
      <dgm:t>
        <a:bodyPr/>
        <a:lstStyle/>
        <a:p>
          <a:endParaRPr lang="fr-CA"/>
        </a:p>
      </dgm:t>
    </dgm:pt>
    <dgm:pt modelId="{46697918-9EC3-4CA7-ABA7-B6E6C246D710}">
      <dgm:prSet custT="1"/>
      <dgm:spPr/>
      <dgm:t>
        <a:bodyPr/>
        <a:lstStyle/>
        <a:p>
          <a:r>
            <a:rPr lang="fr-CA" sz="2000" dirty="0" smtClean="0"/>
            <a:t>Écoute active</a:t>
          </a:r>
          <a:r>
            <a:rPr lang="fr-CA" sz="1800" dirty="0" smtClean="0"/>
            <a:t>:</a:t>
          </a:r>
        </a:p>
        <a:p>
          <a:r>
            <a:rPr lang="fr-CA" sz="1800" dirty="0" smtClean="0"/>
            <a:t>- Questions constructives</a:t>
          </a:r>
        </a:p>
        <a:p>
          <a:r>
            <a:rPr lang="fr-CA" sz="1800" dirty="0" smtClean="0"/>
            <a:t>- Reformulations</a:t>
          </a:r>
        </a:p>
      </dgm:t>
    </dgm:pt>
    <dgm:pt modelId="{6E255DD4-3A3E-4291-9EB2-CBF8BE04C88A}" type="parTrans" cxnId="{E258C5B1-C02F-49E4-8766-192FDD844B98}">
      <dgm:prSet/>
      <dgm:spPr/>
      <dgm:t>
        <a:bodyPr/>
        <a:lstStyle/>
        <a:p>
          <a:endParaRPr lang="fr-CA"/>
        </a:p>
      </dgm:t>
    </dgm:pt>
    <dgm:pt modelId="{FE113EC5-43C4-4851-B6E9-A1E959A7CF4E}" type="sibTrans" cxnId="{E258C5B1-C02F-49E4-8766-192FDD844B98}">
      <dgm:prSet/>
      <dgm:spPr/>
      <dgm:t>
        <a:bodyPr/>
        <a:lstStyle/>
        <a:p>
          <a:endParaRPr lang="fr-CA"/>
        </a:p>
      </dgm:t>
    </dgm:pt>
    <dgm:pt modelId="{980221BF-9B37-429F-BF2F-6888BA664B87}">
      <dgm:prSet/>
      <dgm:spPr/>
      <dgm:t>
        <a:bodyPr/>
        <a:lstStyle/>
        <a:p>
          <a:r>
            <a:rPr lang="fr-CA" dirty="0" smtClean="0"/>
            <a:t>Écoute active centrée sur nos besoins</a:t>
          </a:r>
          <a:endParaRPr lang="fr-CA" dirty="0"/>
        </a:p>
      </dgm:t>
    </dgm:pt>
    <dgm:pt modelId="{3AA9A014-3594-427C-9D40-BFF9EC27D1F6}" type="parTrans" cxnId="{62DBA53C-BAC2-4E5A-9211-444270D70B8D}">
      <dgm:prSet/>
      <dgm:spPr/>
      <dgm:t>
        <a:bodyPr/>
        <a:lstStyle/>
        <a:p>
          <a:endParaRPr lang="fr-CA"/>
        </a:p>
      </dgm:t>
    </dgm:pt>
    <dgm:pt modelId="{8C6DE6BA-4AB4-4572-AD11-9AFF860BDAF3}" type="sibTrans" cxnId="{62DBA53C-BAC2-4E5A-9211-444270D70B8D}">
      <dgm:prSet/>
      <dgm:spPr/>
      <dgm:t>
        <a:bodyPr/>
        <a:lstStyle/>
        <a:p>
          <a:endParaRPr lang="fr-CA"/>
        </a:p>
      </dgm:t>
    </dgm:pt>
    <dgm:pt modelId="{1DC065DC-9185-414C-8C1F-38FE7634F0F7}">
      <dgm:prSet/>
      <dgm:spPr/>
      <dgm:t>
        <a:bodyPr/>
        <a:lstStyle/>
        <a:p>
          <a:r>
            <a:rPr lang="fr-CA" dirty="0" smtClean="0"/>
            <a:t>Éléments de fausse écoute</a:t>
          </a:r>
          <a:endParaRPr lang="fr-CA" dirty="0"/>
        </a:p>
      </dgm:t>
    </dgm:pt>
    <dgm:pt modelId="{1BF30179-94E7-47C4-88FE-66D28D7478EA}" type="parTrans" cxnId="{ABA74FE7-B7DB-4C96-B356-0F5FF81D4CE6}">
      <dgm:prSet/>
      <dgm:spPr/>
      <dgm:t>
        <a:bodyPr/>
        <a:lstStyle/>
        <a:p>
          <a:endParaRPr lang="fr-CA"/>
        </a:p>
      </dgm:t>
    </dgm:pt>
    <dgm:pt modelId="{C4B10B54-685C-4CED-841A-A93EC10D452F}" type="sibTrans" cxnId="{ABA74FE7-B7DB-4C96-B356-0F5FF81D4CE6}">
      <dgm:prSet/>
      <dgm:spPr/>
      <dgm:t>
        <a:bodyPr/>
        <a:lstStyle/>
        <a:p>
          <a:endParaRPr lang="fr-CA"/>
        </a:p>
      </dgm:t>
    </dgm:pt>
    <dgm:pt modelId="{68678427-D3B4-49C1-BD4E-D0AC15C594D2}" type="pres">
      <dgm:prSet presAssocID="{4D02C56C-A8B4-4DB3-98D3-4C3666BC1F01}" presName="diagram" presStyleCnt="0">
        <dgm:presLayoutVars>
          <dgm:chPref val="1"/>
          <dgm:dir/>
          <dgm:animOne val="branch"/>
          <dgm:animLvl val="lvl"/>
          <dgm:resizeHandles val="exact"/>
        </dgm:presLayoutVars>
      </dgm:prSet>
      <dgm:spPr/>
      <dgm:t>
        <a:bodyPr/>
        <a:lstStyle/>
        <a:p>
          <a:endParaRPr lang="fr-CA"/>
        </a:p>
      </dgm:t>
    </dgm:pt>
    <dgm:pt modelId="{5F8DEAE0-FEAE-443C-AAB4-76E668297165}" type="pres">
      <dgm:prSet presAssocID="{0748104E-A5A1-4FA5-BFBC-2A2B7BF4DDEC}" presName="root1" presStyleCnt="0"/>
      <dgm:spPr/>
      <dgm:t>
        <a:bodyPr/>
        <a:lstStyle/>
        <a:p>
          <a:endParaRPr lang="fr-CA"/>
        </a:p>
      </dgm:t>
    </dgm:pt>
    <dgm:pt modelId="{75CB7547-0FAB-469D-9055-8E48464A3CC2}" type="pres">
      <dgm:prSet presAssocID="{0748104E-A5A1-4FA5-BFBC-2A2B7BF4DDEC}" presName="LevelOneTextNode" presStyleLbl="node0" presStyleIdx="0" presStyleCnt="1" custLinFactY="32733" custLinFactNeighborX="2487" custLinFactNeighborY="100000">
        <dgm:presLayoutVars>
          <dgm:chPref val="3"/>
        </dgm:presLayoutVars>
      </dgm:prSet>
      <dgm:spPr/>
      <dgm:t>
        <a:bodyPr/>
        <a:lstStyle/>
        <a:p>
          <a:endParaRPr lang="fr-CA"/>
        </a:p>
      </dgm:t>
    </dgm:pt>
    <dgm:pt modelId="{1CC53BE8-EA33-4920-9738-970332CCA80E}" type="pres">
      <dgm:prSet presAssocID="{0748104E-A5A1-4FA5-BFBC-2A2B7BF4DDEC}" presName="level2hierChild" presStyleCnt="0"/>
      <dgm:spPr/>
      <dgm:t>
        <a:bodyPr/>
        <a:lstStyle/>
        <a:p>
          <a:endParaRPr lang="fr-CA"/>
        </a:p>
      </dgm:t>
    </dgm:pt>
    <dgm:pt modelId="{6FF4B22E-3419-44C4-9F45-261808F473CD}" type="pres">
      <dgm:prSet presAssocID="{6E1D3495-814C-42A9-B31F-6CCC085AFC20}" presName="conn2-1" presStyleLbl="parChTrans1D2" presStyleIdx="0" presStyleCnt="2"/>
      <dgm:spPr/>
      <dgm:t>
        <a:bodyPr/>
        <a:lstStyle/>
        <a:p>
          <a:endParaRPr lang="fr-CA"/>
        </a:p>
      </dgm:t>
    </dgm:pt>
    <dgm:pt modelId="{AFB3C9FE-295F-4989-9523-BBC83F757404}" type="pres">
      <dgm:prSet presAssocID="{6E1D3495-814C-42A9-B31F-6CCC085AFC20}" presName="connTx" presStyleLbl="parChTrans1D2" presStyleIdx="0" presStyleCnt="2"/>
      <dgm:spPr/>
      <dgm:t>
        <a:bodyPr/>
        <a:lstStyle/>
        <a:p>
          <a:endParaRPr lang="fr-CA"/>
        </a:p>
      </dgm:t>
    </dgm:pt>
    <dgm:pt modelId="{8D4A0E76-BFF8-4DF4-ADF6-91327083850B}" type="pres">
      <dgm:prSet presAssocID="{D17B5D7E-FC99-4927-BE8B-C489819012A4}" presName="root2" presStyleCnt="0"/>
      <dgm:spPr/>
      <dgm:t>
        <a:bodyPr/>
        <a:lstStyle/>
        <a:p>
          <a:endParaRPr lang="fr-CA"/>
        </a:p>
      </dgm:t>
    </dgm:pt>
    <dgm:pt modelId="{8688DD29-EB8F-4C79-87A5-AF96D58A20CC}" type="pres">
      <dgm:prSet presAssocID="{D17B5D7E-FC99-4927-BE8B-C489819012A4}" presName="LevelTwoTextNode" presStyleLbl="node2" presStyleIdx="0" presStyleCnt="2" custScaleX="120889" custScaleY="105923" custLinFactNeighborX="-13122" custLinFactNeighborY="70285">
        <dgm:presLayoutVars>
          <dgm:chPref val="3"/>
        </dgm:presLayoutVars>
      </dgm:prSet>
      <dgm:spPr/>
      <dgm:t>
        <a:bodyPr/>
        <a:lstStyle/>
        <a:p>
          <a:endParaRPr lang="fr-CA"/>
        </a:p>
      </dgm:t>
    </dgm:pt>
    <dgm:pt modelId="{6D2F6620-51B5-4642-B390-23FBD9C06315}" type="pres">
      <dgm:prSet presAssocID="{D17B5D7E-FC99-4927-BE8B-C489819012A4}" presName="level3hierChild" presStyleCnt="0"/>
      <dgm:spPr/>
      <dgm:t>
        <a:bodyPr/>
        <a:lstStyle/>
        <a:p>
          <a:endParaRPr lang="fr-CA"/>
        </a:p>
      </dgm:t>
    </dgm:pt>
    <dgm:pt modelId="{F80A9A71-DB89-4487-A303-AFC01FC29F65}" type="pres">
      <dgm:prSet presAssocID="{6E255DD4-3A3E-4291-9EB2-CBF8BE04C88A}" presName="conn2-1" presStyleLbl="parChTrans1D3" presStyleIdx="0" presStyleCnt="3"/>
      <dgm:spPr/>
      <dgm:t>
        <a:bodyPr/>
        <a:lstStyle/>
        <a:p>
          <a:endParaRPr lang="fr-CA"/>
        </a:p>
      </dgm:t>
    </dgm:pt>
    <dgm:pt modelId="{B510D199-C711-494B-8D78-9B191DC2E4B6}" type="pres">
      <dgm:prSet presAssocID="{6E255DD4-3A3E-4291-9EB2-CBF8BE04C88A}" presName="connTx" presStyleLbl="parChTrans1D3" presStyleIdx="0" presStyleCnt="3"/>
      <dgm:spPr/>
      <dgm:t>
        <a:bodyPr/>
        <a:lstStyle/>
        <a:p>
          <a:endParaRPr lang="fr-CA"/>
        </a:p>
      </dgm:t>
    </dgm:pt>
    <dgm:pt modelId="{28D2755B-395E-4E6E-BA41-B3B29F265679}" type="pres">
      <dgm:prSet presAssocID="{46697918-9EC3-4CA7-ABA7-B6E6C246D710}" presName="root2" presStyleCnt="0"/>
      <dgm:spPr/>
      <dgm:t>
        <a:bodyPr/>
        <a:lstStyle/>
        <a:p>
          <a:endParaRPr lang="fr-CA"/>
        </a:p>
      </dgm:t>
    </dgm:pt>
    <dgm:pt modelId="{4D7C3821-4365-436F-B96E-B2FDD771F4A2}" type="pres">
      <dgm:prSet presAssocID="{46697918-9EC3-4CA7-ABA7-B6E6C246D710}" presName="LevelTwoTextNode" presStyleLbl="node3" presStyleIdx="0" presStyleCnt="3" custScaleX="122034" custScaleY="247670" custLinFactNeighborX="-16941" custLinFactNeighborY="-46518">
        <dgm:presLayoutVars>
          <dgm:chPref val="3"/>
        </dgm:presLayoutVars>
      </dgm:prSet>
      <dgm:spPr/>
      <dgm:t>
        <a:bodyPr/>
        <a:lstStyle/>
        <a:p>
          <a:endParaRPr lang="fr-CA"/>
        </a:p>
      </dgm:t>
    </dgm:pt>
    <dgm:pt modelId="{862BD1BE-5FC9-4DB1-ACC7-F97FC360444A}" type="pres">
      <dgm:prSet presAssocID="{46697918-9EC3-4CA7-ABA7-B6E6C246D710}" presName="level3hierChild" presStyleCnt="0"/>
      <dgm:spPr/>
      <dgm:t>
        <a:bodyPr/>
        <a:lstStyle/>
        <a:p>
          <a:endParaRPr lang="fr-CA"/>
        </a:p>
      </dgm:t>
    </dgm:pt>
    <dgm:pt modelId="{1B830526-6736-40CE-A89F-16676992CA27}" type="pres">
      <dgm:prSet presAssocID="{3CA54F44-560D-4800-A8A3-321F8694953B}" presName="conn2-1" presStyleLbl="parChTrans1D4" presStyleIdx="0" presStyleCnt="2"/>
      <dgm:spPr/>
      <dgm:t>
        <a:bodyPr/>
        <a:lstStyle/>
        <a:p>
          <a:endParaRPr lang="fr-CA"/>
        </a:p>
      </dgm:t>
    </dgm:pt>
    <dgm:pt modelId="{BEBC2186-AB75-4C94-8C73-3D8090754386}" type="pres">
      <dgm:prSet presAssocID="{3CA54F44-560D-4800-A8A3-321F8694953B}" presName="connTx" presStyleLbl="parChTrans1D4" presStyleIdx="0" presStyleCnt="2"/>
      <dgm:spPr/>
      <dgm:t>
        <a:bodyPr/>
        <a:lstStyle/>
        <a:p>
          <a:endParaRPr lang="fr-CA"/>
        </a:p>
      </dgm:t>
    </dgm:pt>
    <dgm:pt modelId="{AA870027-9D65-4498-B137-2830251B9DBC}" type="pres">
      <dgm:prSet presAssocID="{F6D0B19B-E671-4B94-B28C-B63CFCE3B15A}" presName="root2" presStyleCnt="0"/>
      <dgm:spPr/>
      <dgm:t>
        <a:bodyPr/>
        <a:lstStyle/>
        <a:p>
          <a:endParaRPr lang="fr-CA"/>
        </a:p>
      </dgm:t>
    </dgm:pt>
    <dgm:pt modelId="{E7797FCE-6212-4500-83B7-FA6888CBC3BE}" type="pres">
      <dgm:prSet presAssocID="{F6D0B19B-E671-4B94-B28C-B63CFCE3B15A}" presName="LevelTwoTextNode" presStyleLbl="node4" presStyleIdx="0" presStyleCnt="2" custScaleX="208729" custScaleY="397223" custLinFactNeighborX="-7520" custLinFactNeighborY="10706">
        <dgm:presLayoutVars>
          <dgm:chPref val="3"/>
        </dgm:presLayoutVars>
      </dgm:prSet>
      <dgm:spPr/>
      <dgm:t>
        <a:bodyPr/>
        <a:lstStyle/>
        <a:p>
          <a:endParaRPr lang="fr-CA"/>
        </a:p>
      </dgm:t>
    </dgm:pt>
    <dgm:pt modelId="{A8212364-013B-46B8-A625-2BCF99E9A732}" type="pres">
      <dgm:prSet presAssocID="{F6D0B19B-E671-4B94-B28C-B63CFCE3B15A}" presName="level3hierChild" presStyleCnt="0"/>
      <dgm:spPr/>
      <dgm:t>
        <a:bodyPr/>
        <a:lstStyle/>
        <a:p>
          <a:endParaRPr lang="fr-CA"/>
        </a:p>
      </dgm:t>
    </dgm:pt>
    <dgm:pt modelId="{5A716D29-FF31-4A5F-BE94-A160AF58260F}" type="pres">
      <dgm:prSet presAssocID="{3AA9A014-3594-427C-9D40-BFF9EC27D1F6}" presName="conn2-1" presStyleLbl="parChTrans1D4" presStyleIdx="1" presStyleCnt="2"/>
      <dgm:spPr/>
      <dgm:t>
        <a:bodyPr/>
        <a:lstStyle/>
        <a:p>
          <a:endParaRPr lang="fr-CA"/>
        </a:p>
      </dgm:t>
    </dgm:pt>
    <dgm:pt modelId="{CABE744A-CA86-4047-B9F6-1D2246D09A7C}" type="pres">
      <dgm:prSet presAssocID="{3AA9A014-3594-427C-9D40-BFF9EC27D1F6}" presName="connTx" presStyleLbl="parChTrans1D4" presStyleIdx="1" presStyleCnt="2"/>
      <dgm:spPr/>
      <dgm:t>
        <a:bodyPr/>
        <a:lstStyle/>
        <a:p>
          <a:endParaRPr lang="fr-CA"/>
        </a:p>
      </dgm:t>
    </dgm:pt>
    <dgm:pt modelId="{2B970D78-CEA6-43A1-98AA-75ED9E6799D3}" type="pres">
      <dgm:prSet presAssocID="{980221BF-9B37-429F-BF2F-6888BA664B87}" presName="root2" presStyleCnt="0"/>
      <dgm:spPr/>
      <dgm:t>
        <a:bodyPr/>
        <a:lstStyle/>
        <a:p>
          <a:endParaRPr lang="fr-CA"/>
        </a:p>
      </dgm:t>
    </dgm:pt>
    <dgm:pt modelId="{839BAE40-5FDB-4217-8962-370982CC3FF8}" type="pres">
      <dgm:prSet presAssocID="{980221BF-9B37-429F-BF2F-6888BA664B87}" presName="LevelTwoTextNode" presStyleLbl="node4" presStyleIdx="1" presStyleCnt="2" custScaleX="118569" custScaleY="116298" custLinFactNeighborX="2784" custLinFactNeighborY="28676">
        <dgm:presLayoutVars>
          <dgm:chPref val="3"/>
        </dgm:presLayoutVars>
      </dgm:prSet>
      <dgm:spPr/>
      <dgm:t>
        <a:bodyPr/>
        <a:lstStyle/>
        <a:p>
          <a:endParaRPr lang="fr-CA"/>
        </a:p>
      </dgm:t>
    </dgm:pt>
    <dgm:pt modelId="{ED749E41-D4D6-4784-B0C4-0C548ACAFA97}" type="pres">
      <dgm:prSet presAssocID="{980221BF-9B37-429F-BF2F-6888BA664B87}" presName="level3hierChild" presStyleCnt="0"/>
      <dgm:spPr/>
      <dgm:t>
        <a:bodyPr/>
        <a:lstStyle/>
        <a:p>
          <a:endParaRPr lang="fr-CA"/>
        </a:p>
      </dgm:t>
    </dgm:pt>
    <dgm:pt modelId="{A919BCAF-19DE-4AC5-8C80-4AB1AF24E659}" type="pres">
      <dgm:prSet presAssocID="{1BF30179-94E7-47C4-88FE-66D28D7478EA}" presName="conn2-1" presStyleLbl="parChTrans1D3" presStyleIdx="1" presStyleCnt="3"/>
      <dgm:spPr/>
      <dgm:t>
        <a:bodyPr/>
        <a:lstStyle/>
        <a:p>
          <a:endParaRPr lang="fr-CA"/>
        </a:p>
      </dgm:t>
    </dgm:pt>
    <dgm:pt modelId="{9B806C50-8FAB-4BD8-B53E-ABDE550E0D5A}" type="pres">
      <dgm:prSet presAssocID="{1BF30179-94E7-47C4-88FE-66D28D7478EA}" presName="connTx" presStyleLbl="parChTrans1D3" presStyleIdx="1" presStyleCnt="3"/>
      <dgm:spPr/>
      <dgm:t>
        <a:bodyPr/>
        <a:lstStyle/>
        <a:p>
          <a:endParaRPr lang="fr-CA"/>
        </a:p>
      </dgm:t>
    </dgm:pt>
    <dgm:pt modelId="{8779EBD5-A2FC-4C1B-A55F-70678C9FBFF6}" type="pres">
      <dgm:prSet presAssocID="{1DC065DC-9185-414C-8C1F-38FE7634F0F7}" presName="root2" presStyleCnt="0"/>
      <dgm:spPr/>
    </dgm:pt>
    <dgm:pt modelId="{F84A64FA-CCD5-4496-B96A-E6476A16B7F8}" type="pres">
      <dgm:prSet presAssocID="{1DC065DC-9185-414C-8C1F-38FE7634F0F7}" presName="LevelTwoTextNode" presStyleLbl="node3" presStyleIdx="1" presStyleCnt="3" custScaleX="113103" custScaleY="136693" custLinFactNeighborX="-22047" custLinFactNeighborY="83976">
        <dgm:presLayoutVars>
          <dgm:chPref val="3"/>
        </dgm:presLayoutVars>
      </dgm:prSet>
      <dgm:spPr/>
      <dgm:t>
        <a:bodyPr/>
        <a:lstStyle/>
        <a:p>
          <a:endParaRPr lang="fr-CA"/>
        </a:p>
      </dgm:t>
    </dgm:pt>
    <dgm:pt modelId="{8ECB69E3-13AF-4E25-B1D9-632580425D61}" type="pres">
      <dgm:prSet presAssocID="{1DC065DC-9185-414C-8C1F-38FE7634F0F7}" presName="level3hierChild" presStyleCnt="0"/>
      <dgm:spPr/>
    </dgm:pt>
    <dgm:pt modelId="{A75A7AD0-1F58-47B6-BA21-7D27369F044E}" type="pres">
      <dgm:prSet presAssocID="{110095B2-C1EB-4ABA-833F-6B87140C1C88}" presName="conn2-1" presStyleLbl="parChTrans1D3" presStyleIdx="2" presStyleCnt="3"/>
      <dgm:spPr/>
      <dgm:t>
        <a:bodyPr/>
        <a:lstStyle/>
        <a:p>
          <a:endParaRPr lang="fr-CA"/>
        </a:p>
      </dgm:t>
    </dgm:pt>
    <dgm:pt modelId="{2439A18D-8EA3-452F-9C83-F06C7493CD6B}" type="pres">
      <dgm:prSet presAssocID="{110095B2-C1EB-4ABA-833F-6B87140C1C88}" presName="connTx" presStyleLbl="parChTrans1D3" presStyleIdx="2" presStyleCnt="3"/>
      <dgm:spPr/>
      <dgm:t>
        <a:bodyPr/>
        <a:lstStyle/>
        <a:p>
          <a:endParaRPr lang="fr-CA"/>
        </a:p>
      </dgm:t>
    </dgm:pt>
    <dgm:pt modelId="{1D7B5FEA-3E69-461C-A5C9-E3A71BA4E69E}" type="pres">
      <dgm:prSet presAssocID="{C17748C7-B32B-4F87-B6EA-664234326F6C}" presName="root2" presStyleCnt="0"/>
      <dgm:spPr/>
      <dgm:t>
        <a:bodyPr/>
        <a:lstStyle/>
        <a:p>
          <a:endParaRPr lang="fr-CA"/>
        </a:p>
      </dgm:t>
    </dgm:pt>
    <dgm:pt modelId="{A04E655A-2112-432E-8FF6-454366787A97}" type="pres">
      <dgm:prSet presAssocID="{C17748C7-B32B-4F87-B6EA-664234326F6C}" presName="LevelTwoTextNode" presStyleLbl="node3" presStyleIdx="2" presStyleCnt="3" custScaleX="113419" custScaleY="100000" custLinFactY="-82789" custLinFactNeighborX="-21048" custLinFactNeighborY="-100000">
        <dgm:presLayoutVars>
          <dgm:chPref val="3"/>
        </dgm:presLayoutVars>
      </dgm:prSet>
      <dgm:spPr/>
      <dgm:t>
        <a:bodyPr/>
        <a:lstStyle/>
        <a:p>
          <a:endParaRPr lang="fr-CA"/>
        </a:p>
      </dgm:t>
    </dgm:pt>
    <dgm:pt modelId="{D62505DA-5C47-4E15-9570-D5F9845A8353}" type="pres">
      <dgm:prSet presAssocID="{C17748C7-B32B-4F87-B6EA-664234326F6C}" presName="level3hierChild" presStyleCnt="0"/>
      <dgm:spPr/>
      <dgm:t>
        <a:bodyPr/>
        <a:lstStyle/>
        <a:p>
          <a:endParaRPr lang="fr-CA"/>
        </a:p>
      </dgm:t>
    </dgm:pt>
    <dgm:pt modelId="{6A58AB6F-F961-46C5-B77F-7FDA22FC9AF0}" type="pres">
      <dgm:prSet presAssocID="{C6972585-92FD-4134-9CC9-3AB38C3BF019}" presName="conn2-1" presStyleLbl="parChTrans1D2" presStyleIdx="1" presStyleCnt="2"/>
      <dgm:spPr/>
      <dgm:t>
        <a:bodyPr/>
        <a:lstStyle/>
        <a:p>
          <a:endParaRPr lang="fr-CA"/>
        </a:p>
      </dgm:t>
    </dgm:pt>
    <dgm:pt modelId="{E189C57F-4928-4054-9669-D70F2B7F5FF9}" type="pres">
      <dgm:prSet presAssocID="{C6972585-92FD-4134-9CC9-3AB38C3BF019}" presName="connTx" presStyleLbl="parChTrans1D2" presStyleIdx="1" presStyleCnt="2"/>
      <dgm:spPr/>
      <dgm:t>
        <a:bodyPr/>
        <a:lstStyle/>
        <a:p>
          <a:endParaRPr lang="fr-CA"/>
        </a:p>
      </dgm:t>
    </dgm:pt>
    <dgm:pt modelId="{30A792CA-6C24-4AA2-9B86-5D2FF5CAF9D0}" type="pres">
      <dgm:prSet presAssocID="{D8B74EAE-3E37-4183-8A9E-910702D654D9}" presName="root2" presStyleCnt="0"/>
      <dgm:spPr/>
      <dgm:t>
        <a:bodyPr/>
        <a:lstStyle/>
        <a:p>
          <a:endParaRPr lang="fr-CA"/>
        </a:p>
      </dgm:t>
    </dgm:pt>
    <dgm:pt modelId="{2F62E874-BCEA-4C5E-9DFD-5EAB8D28658B}" type="pres">
      <dgm:prSet presAssocID="{D8B74EAE-3E37-4183-8A9E-910702D654D9}" presName="LevelTwoTextNode" presStyleLbl="node2" presStyleIdx="1" presStyleCnt="2" custLinFactY="1179" custLinFactNeighborX="-11192" custLinFactNeighborY="100000">
        <dgm:presLayoutVars>
          <dgm:chPref val="3"/>
        </dgm:presLayoutVars>
      </dgm:prSet>
      <dgm:spPr/>
      <dgm:t>
        <a:bodyPr/>
        <a:lstStyle/>
        <a:p>
          <a:endParaRPr lang="fr-CA"/>
        </a:p>
      </dgm:t>
    </dgm:pt>
    <dgm:pt modelId="{9C231825-E64A-4BAC-AFA5-DF28968334A1}" type="pres">
      <dgm:prSet presAssocID="{D8B74EAE-3E37-4183-8A9E-910702D654D9}" presName="level3hierChild" presStyleCnt="0"/>
      <dgm:spPr/>
      <dgm:t>
        <a:bodyPr/>
        <a:lstStyle/>
        <a:p>
          <a:endParaRPr lang="fr-CA"/>
        </a:p>
      </dgm:t>
    </dgm:pt>
  </dgm:ptLst>
  <dgm:cxnLst>
    <dgm:cxn modelId="{BA7979BF-DA95-47D4-9273-688450FFDA85}" srcId="{46697918-9EC3-4CA7-ABA7-B6E6C246D710}" destId="{F6D0B19B-E671-4B94-B28C-B63CFCE3B15A}" srcOrd="0" destOrd="0" parTransId="{3CA54F44-560D-4800-A8A3-321F8694953B}" sibTransId="{DD5649D5-05CA-4813-8213-99D97BA5D6BF}"/>
    <dgm:cxn modelId="{EB81AEE7-83DA-46B1-AE40-ABE1072B9DDC}" type="presOf" srcId="{3CA54F44-560D-4800-A8A3-321F8694953B}" destId="{BEBC2186-AB75-4C94-8C73-3D8090754386}" srcOrd="1" destOrd="0" presId="urn:microsoft.com/office/officeart/2005/8/layout/hierarchy2"/>
    <dgm:cxn modelId="{62DBA53C-BAC2-4E5A-9211-444270D70B8D}" srcId="{46697918-9EC3-4CA7-ABA7-B6E6C246D710}" destId="{980221BF-9B37-429F-BF2F-6888BA664B87}" srcOrd="1" destOrd="0" parTransId="{3AA9A014-3594-427C-9D40-BFF9EC27D1F6}" sibTransId="{8C6DE6BA-4AB4-4572-AD11-9AFF860BDAF3}"/>
    <dgm:cxn modelId="{41BDD9FF-B029-40C8-8208-D33354776F29}" type="presOf" srcId="{4D02C56C-A8B4-4DB3-98D3-4C3666BC1F01}" destId="{68678427-D3B4-49C1-BD4E-D0AC15C594D2}" srcOrd="0" destOrd="0" presId="urn:microsoft.com/office/officeart/2005/8/layout/hierarchy2"/>
    <dgm:cxn modelId="{E258C5B1-C02F-49E4-8766-192FDD844B98}" srcId="{D17B5D7E-FC99-4927-BE8B-C489819012A4}" destId="{46697918-9EC3-4CA7-ABA7-B6E6C246D710}" srcOrd="0" destOrd="0" parTransId="{6E255DD4-3A3E-4291-9EB2-CBF8BE04C88A}" sibTransId="{FE113EC5-43C4-4851-B6E9-A1E959A7CF4E}"/>
    <dgm:cxn modelId="{7AECC203-72FC-45DB-BA42-B6F262AB92AA}" srcId="{0748104E-A5A1-4FA5-BFBC-2A2B7BF4DDEC}" destId="{D8B74EAE-3E37-4183-8A9E-910702D654D9}" srcOrd="1" destOrd="0" parTransId="{C6972585-92FD-4134-9CC9-3AB38C3BF019}" sibTransId="{DC2E86E7-72A8-40E3-96E6-851F21BE13FE}"/>
    <dgm:cxn modelId="{8540D396-D5E4-4CB6-9EEA-9F07A95BB969}" type="presOf" srcId="{1DC065DC-9185-414C-8C1F-38FE7634F0F7}" destId="{F84A64FA-CCD5-4496-B96A-E6476A16B7F8}" srcOrd="0" destOrd="0" presId="urn:microsoft.com/office/officeart/2005/8/layout/hierarchy2"/>
    <dgm:cxn modelId="{100F99CE-7C4B-497E-85E4-441A067B87A4}" type="presOf" srcId="{980221BF-9B37-429F-BF2F-6888BA664B87}" destId="{839BAE40-5FDB-4217-8962-370982CC3FF8}" srcOrd="0" destOrd="0" presId="urn:microsoft.com/office/officeart/2005/8/layout/hierarchy2"/>
    <dgm:cxn modelId="{4BF71A83-37F3-40DA-878E-CE952BBE7E64}" type="presOf" srcId="{6E255DD4-3A3E-4291-9EB2-CBF8BE04C88A}" destId="{F80A9A71-DB89-4487-A303-AFC01FC29F65}" srcOrd="0" destOrd="0" presId="urn:microsoft.com/office/officeart/2005/8/layout/hierarchy2"/>
    <dgm:cxn modelId="{FEAE379A-6738-4056-8A90-813B1B4B6D1F}" type="presOf" srcId="{6E255DD4-3A3E-4291-9EB2-CBF8BE04C88A}" destId="{B510D199-C711-494B-8D78-9B191DC2E4B6}" srcOrd="1" destOrd="0" presId="urn:microsoft.com/office/officeart/2005/8/layout/hierarchy2"/>
    <dgm:cxn modelId="{D36488AB-FA94-4098-BCC2-66DA41B17D42}" type="presOf" srcId="{3AA9A014-3594-427C-9D40-BFF9EC27D1F6}" destId="{CABE744A-CA86-4047-B9F6-1D2246D09A7C}" srcOrd="1" destOrd="0" presId="urn:microsoft.com/office/officeart/2005/8/layout/hierarchy2"/>
    <dgm:cxn modelId="{D92D7180-4949-4BF0-B698-984A57D5A127}" type="presOf" srcId="{110095B2-C1EB-4ABA-833F-6B87140C1C88}" destId="{2439A18D-8EA3-452F-9C83-F06C7493CD6B}" srcOrd="1" destOrd="0" presId="urn:microsoft.com/office/officeart/2005/8/layout/hierarchy2"/>
    <dgm:cxn modelId="{F2509BF6-6791-41AC-B190-D84539CDEA55}" type="presOf" srcId="{C6972585-92FD-4134-9CC9-3AB38C3BF019}" destId="{6A58AB6F-F961-46C5-B77F-7FDA22FC9AF0}" srcOrd="0" destOrd="0" presId="urn:microsoft.com/office/officeart/2005/8/layout/hierarchy2"/>
    <dgm:cxn modelId="{DF34226A-91E3-42AD-B153-E31E44336F16}" type="presOf" srcId="{3AA9A014-3594-427C-9D40-BFF9EC27D1F6}" destId="{5A716D29-FF31-4A5F-BE94-A160AF58260F}" srcOrd="0" destOrd="0" presId="urn:microsoft.com/office/officeart/2005/8/layout/hierarchy2"/>
    <dgm:cxn modelId="{38FA6CC4-34F2-4443-A014-5B4BF13C36ED}" type="presOf" srcId="{3CA54F44-560D-4800-A8A3-321F8694953B}" destId="{1B830526-6736-40CE-A89F-16676992CA27}" srcOrd="0" destOrd="0" presId="urn:microsoft.com/office/officeart/2005/8/layout/hierarchy2"/>
    <dgm:cxn modelId="{1D3B5B9F-2E1E-40C0-BAF6-415E08F82076}" type="presOf" srcId="{D17B5D7E-FC99-4927-BE8B-C489819012A4}" destId="{8688DD29-EB8F-4C79-87A5-AF96D58A20CC}" srcOrd="0" destOrd="0" presId="urn:microsoft.com/office/officeart/2005/8/layout/hierarchy2"/>
    <dgm:cxn modelId="{AF46760B-701B-45E9-91ED-983C6153B512}" srcId="{D17B5D7E-FC99-4927-BE8B-C489819012A4}" destId="{C17748C7-B32B-4F87-B6EA-664234326F6C}" srcOrd="2" destOrd="0" parTransId="{110095B2-C1EB-4ABA-833F-6B87140C1C88}" sibTransId="{6320A78D-352F-443E-AFA7-54350E43EC56}"/>
    <dgm:cxn modelId="{7783EA99-C91A-41D3-9C72-2C76BB5B8671}" srcId="{4D02C56C-A8B4-4DB3-98D3-4C3666BC1F01}" destId="{0748104E-A5A1-4FA5-BFBC-2A2B7BF4DDEC}" srcOrd="0" destOrd="0" parTransId="{17CC928B-D5A1-4948-84A1-2E8897E94FA1}" sibTransId="{1346D5DA-265D-41BF-81FF-54246C17791C}"/>
    <dgm:cxn modelId="{FFEF96F0-6A54-4DED-B676-FF839D188134}" type="presOf" srcId="{46697918-9EC3-4CA7-ABA7-B6E6C246D710}" destId="{4D7C3821-4365-436F-B96E-B2FDD771F4A2}" srcOrd="0" destOrd="0" presId="urn:microsoft.com/office/officeart/2005/8/layout/hierarchy2"/>
    <dgm:cxn modelId="{54878844-11EB-44A1-B495-15AA12EC6FF2}" type="presOf" srcId="{6E1D3495-814C-42A9-B31F-6CCC085AFC20}" destId="{6FF4B22E-3419-44C4-9F45-261808F473CD}" srcOrd="0" destOrd="0" presId="urn:microsoft.com/office/officeart/2005/8/layout/hierarchy2"/>
    <dgm:cxn modelId="{29C965FB-3D47-43C1-A63C-C5753DDC8251}" type="presOf" srcId="{110095B2-C1EB-4ABA-833F-6B87140C1C88}" destId="{A75A7AD0-1F58-47B6-BA21-7D27369F044E}" srcOrd="0" destOrd="0" presId="urn:microsoft.com/office/officeart/2005/8/layout/hierarchy2"/>
    <dgm:cxn modelId="{10F611D0-3C19-4517-A386-CBEC80D5ED2C}" type="presOf" srcId="{C17748C7-B32B-4F87-B6EA-664234326F6C}" destId="{A04E655A-2112-432E-8FF6-454366787A97}" srcOrd="0" destOrd="0" presId="urn:microsoft.com/office/officeart/2005/8/layout/hierarchy2"/>
    <dgm:cxn modelId="{44F10543-4BF6-4B40-AB37-2026694CABFD}" type="presOf" srcId="{1BF30179-94E7-47C4-88FE-66D28D7478EA}" destId="{A919BCAF-19DE-4AC5-8C80-4AB1AF24E659}" srcOrd="0" destOrd="0" presId="urn:microsoft.com/office/officeart/2005/8/layout/hierarchy2"/>
    <dgm:cxn modelId="{C15896B2-F417-4DFF-94B1-85D4FB72CFAA}" type="presOf" srcId="{6E1D3495-814C-42A9-B31F-6CCC085AFC20}" destId="{AFB3C9FE-295F-4989-9523-BBC83F757404}" srcOrd="1" destOrd="0" presId="urn:microsoft.com/office/officeart/2005/8/layout/hierarchy2"/>
    <dgm:cxn modelId="{C7E5C5E3-300D-4074-8C50-135C157F248C}" srcId="{0748104E-A5A1-4FA5-BFBC-2A2B7BF4DDEC}" destId="{D17B5D7E-FC99-4927-BE8B-C489819012A4}" srcOrd="0" destOrd="0" parTransId="{6E1D3495-814C-42A9-B31F-6CCC085AFC20}" sibTransId="{C75DB820-B25B-4DA3-9EAD-3E8B68B56197}"/>
    <dgm:cxn modelId="{FD6D5BA9-AAC1-4E37-A702-2F201E89B7EC}" type="presOf" srcId="{1BF30179-94E7-47C4-88FE-66D28D7478EA}" destId="{9B806C50-8FAB-4BD8-B53E-ABDE550E0D5A}" srcOrd="1" destOrd="0" presId="urn:microsoft.com/office/officeart/2005/8/layout/hierarchy2"/>
    <dgm:cxn modelId="{7F17AA4F-915F-4E61-AD91-B029CE976F8A}" type="presOf" srcId="{D8B74EAE-3E37-4183-8A9E-910702D654D9}" destId="{2F62E874-BCEA-4C5E-9DFD-5EAB8D28658B}" srcOrd="0" destOrd="0" presId="urn:microsoft.com/office/officeart/2005/8/layout/hierarchy2"/>
    <dgm:cxn modelId="{99F95B9B-73A3-4DA6-B566-75FAE7889D8A}" type="presOf" srcId="{F6D0B19B-E671-4B94-B28C-B63CFCE3B15A}" destId="{E7797FCE-6212-4500-83B7-FA6888CBC3BE}" srcOrd="0" destOrd="0" presId="urn:microsoft.com/office/officeart/2005/8/layout/hierarchy2"/>
    <dgm:cxn modelId="{ABA74FE7-B7DB-4C96-B356-0F5FF81D4CE6}" srcId="{D17B5D7E-FC99-4927-BE8B-C489819012A4}" destId="{1DC065DC-9185-414C-8C1F-38FE7634F0F7}" srcOrd="1" destOrd="0" parTransId="{1BF30179-94E7-47C4-88FE-66D28D7478EA}" sibTransId="{C4B10B54-685C-4CED-841A-A93EC10D452F}"/>
    <dgm:cxn modelId="{E1F52942-34BD-48DA-A343-B9AD2BB52F5B}" type="presOf" srcId="{0748104E-A5A1-4FA5-BFBC-2A2B7BF4DDEC}" destId="{75CB7547-0FAB-469D-9055-8E48464A3CC2}" srcOrd="0" destOrd="0" presId="urn:microsoft.com/office/officeart/2005/8/layout/hierarchy2"/>
    <dgm:cxn modelId="{919600DF-4014-4777-A175-479228F5DB7C}" type="presOf" srcId="{C6972585-92FD-4134-9CC9-3AB38C3BF019}" destId="{E189C57F-4928-4054-9669-D70F2B7F5FF9}" srcOrd="1" destOrd="0" presId="urn:microsoft.com/office/officeart/2005/8/layout/hierarchy2"/>
    <dgm:cxn modelId="{8145C463-48AD-4087-8311-1CA56745E509}" type="presParOf" srcId="{68678427-D3B4-49C1-BD4E-D0AC15C594D2}" destId="{5F8DEAE0-FEAE-443C-AAB4-76E668297165}" srcOrd="0" destOrd="0" presId="urn:microsoft.com/office/officeart/2005/8/layout/hierarchy2"/>
    <dgm:cxn modelId="{F25B9D5F-363D-4359-9413-995A2436E8D4}" type="presParOf" srcId="{5F8DEAE0-FEAE-443C-AAB4-76E668297165}" destId="{75CB7547-0FAB-469D-9055-8E48464A3CC2}" srcOrd="0" destOrd="0" presId="urn:microsoft.com/office/officeart/2005/8/layout/hierarchy2"/>
    <dgm:cxn modelId="{D01D7916-F73F-4E5F-AEEA-7FA4AE937ABF}" type="presParOf" srcId="{5F8DEAE0-FEAE-443C-AAB4-76E668297165}" destId="{1CC53BE8-EA33-4920-9738-970332CCA80E}" srcOrd="1" destOrd="0" presId="urn:microsoft.com/office/officeart/2005/8/layout/hierarchy2"/>
    <dgm:cxn modelId="{E263A915-7CE6-4199-B663-01D5370D9448}" type="presParOf" srcId="{1CC53BE8-EA33-4920-9738-970332CCA80E}" destId="{6FF4B22E-3419-44C4-9F45-261808F473CD}" srcOrd="0" destOrd="0" presId="urn:microsoft.com/office/officeart/2005/8/layout/hierarchy2"/>
    <dgm:cxn modelId="{F37D4955-0529-4DE3-980E-0989A7F44789}" type="presParOf" srcId="{6FF4B22E-3419-44C4-9F45-261808F473CD}" destId="{AFB3C9FE-295F-4989-9523-BBC83F757404}" srcOrd="0" destOrd="0" presId="urn:microsoft.com/office/officeart/2005/8/layout/hierarchy2"/>
    <dgm:cxn modelId="{527CDAB2-6352-4CA0-8B85-CC3D554D4FB0}" type="presParOf" srcId="{1CC53BE8-EA33-4920-9738-970332CCA80E}" destId="{8D4A0E76-BFF8-4DF4-ADF6-91327083850B}" srcOrd="1" destOrd="0" presId="urn:microsoft.com/office/officeart/2005/8/layout/hierarchy2"/>
    <dgm:cxn modelId="{84C8CEB7-E52E-425F-84A9-67C387D3EBD8}" type="presParOf" srcId="{8D4A0E76-BFF8-4DF4-ADF6-91327083850B}" destId="{8688DD29-EB8F-4C79-87A5-AF96D58A20CC}" srcOrd="0" destOrd="0" presId="urn:microsoft.com/office/officeart/2005/8/layout/hierarchy2"/>
    <dgm:cxn modelId="{DB2A77A7-7583-4B91-9AFD-D3E3F6027EEE}" type="presParOf" srcId="{8D4A0E76-BFF8-4DF4-ADF6-91327083850B}" destId="{6D2F6620-51B5-4642-B390-23FBD9C06315}" srcOrd="1" destOrd="0" presId="urn:microsoft.com/office/officeart/2005/8/layout/hierarchy2"/>
    <dgm:cxn modelId="{91E33C00-6D58-407B-AEAC-14DEC03AB453}" type="presParOf" srcId="{6D2F6620-51B5-4642-B390-23FBD9C06315}" destId="{F80A9A71-DB89-4487-A303-AFC01FC29F65}" srcOrd="0" destOrd="0" presId="urn:microsoft.com/office/officeart/2005/8/layout/hierarchy2"/>
    <dgm:cxn modelId="{8EA7BE71-23B9-47FA-B890-1317FB7332AE}" type="presParOf" srcId="{F80A9A71-DB89-4487-A303-AFC01FC29F65}" destId="{B510D199-C711-494B-8D78-9B191DC2E4B6}" srcOrd="0" destOrd="0" presId="urn:microsoft.com/office/officeart/2005/8/layout/hierarchy2"/>
    <dgm:cxn modelId="{2AB6A5E5-0718-40E0-A043-91C13B01A8EE}" type="presParOf" srcId="{6D2F6620-51B5-4642-B390-23FBD9C06315}" destId="{28D2755B-395E-4E6E-BA41-B3B29F265679}" srcOrd="1" destOrd="0" presId="urn:microsoft.com/office/officeart/2005/8/layout/hierarchy2"/>
    <dgm:cxn modelId="{7BCE6791-E02A-4B50-B493-61F8AE89D360}" type="presParOf" srcId="{28D2755B-395E-4E6E-BA41-B3B29F265679}" destId="{4D7C3821-4365-436F-B96E-B2FDD771F4A2}" srcOrd="0" destOrd="0" presId="urn:microsoft.com/office/officeart/2005/8/layout/hierarchy2"/>
    <dgm:cxn modelId="{3FA6D25C-DA67-4DF9-B766-25045BA11129}" type="presParOf" srcId="{28D2755B-395E-4E6E-BA41-B3B29F265679}" destId="{862BD1BE-5FC9-4DB1-ACC7-F97FC360444A}" srcOrd="1" destOrd="0" presId="urn:microsoft.com/office/officeart/2005/8/layout/hierarchy2"/>
    <dgm:cxn modelId="{353D1F3E-B212-40FB-9452-0C334EA4616D}" type="presParOf" srcId="{862BD1BE-5FC9-4DB1-ACC7-F97FC360444A}" destId="{1B830526-6736-40CE-A89F-16676992CA27}" srcOrd="0" destOrd="0" presId="urn:microsoft.com/office/officeart/2005/8/layout/hierarchy2"/>
    <dgm:cxn modelId="{30445EF5-91A0-4D0D-841E-203B64E77F94}" type="presParOf" srcId="{1B830526-6736-40CE-A89F-16676992CA27}" destId="{BEBC2186-AB75-4C94-8C73-3D8090754386}" srcOrd="0" destOrd="0" presId="urn:microsoft.com/office/officeart/2005/8/layout/hierarchy2"/>
    <dgm:cxn modelId="{5D14FAD1-AA35-4842-B58D-E5DEBF01AE5A}" type="presParOf" srcId="{862BD1BE-5FC9-4DB1-ACC7-F97FC360444A}" destId="{AA870027-9D65-4498-B137-2830251B9DBC}" srcOrd="1" destOrd="0" presId="urn:microsoft.com/office/officeart/2005/8/layout/hierarchy2"/>
    <dgm:cxn modelId="{2F6C6AFA-3727-49F7-9C3F-6B9B55607DE2}" type="presParOf" srcId="{AA870027-9D65-4498-B137-2830251B9DBC}" destId="{E7797FCE-6212-4500-83B7-FA6888CBC3BE}" srcOrd="0" destOrd="0" presId="urn:microsoft.com/office/officeart/2005/8/layout/hierarchy2"/>
    <dgm:cxn modelId="{26B8904C-2D1F-4DEF-A1B1-3F35ED32DED6}" type="presParOf" srcId="{AA870027-9D65-4498-B137-2830251B9DBC}" destId="{A8212364-013B-46B8-A625-2BCF99E9A732}" srcOrd="1" destOrd="0" presId="urn:microsoft.com/office/officeart/2005/8/layout/hierarchy2"/>
    <dgm:cxn modelId="{308C5987-6317-442D-A5F4-335A1B671623}" type="presParOf" srcId="{862BD1BE-5FC9-4DB1-ACC7-F97FC360444A}" destId="{5A716D29-FF31-4A5F-BE94-A160AF58260F}" srcOrd="2" destOrd="0" presId="urn:microsoft.com/office/officeart/2005/8/layout/hierarchy2"/>
    <dgm:cxn modelId="{CDA1E5B6-0DEF-49F8-AF60-730B2354C038}" type="presParOf" srcId="{5A716D29-FF31-4A5F-BE94-A160AF58260F}" destId="{CABE744A-CA86-4047-B9F6-1D2246D09A7C}" srcOrd="0" destOrd="0" presId="urn:microsoft.com/office/officeart/2005/8/layout/hierarchy2"/>
    <dgm:cxn modelId="{51349CE5-7F29-4812-836C-34EB383CBCC0}" type="presParOf" srcId="{862BD1BE-5FC9-4DB1-ACC7-F97FC360444A}" destId="{2B970D78-CEA6-43A1-98AA-75ED9E6799D3}" srcOrd="3" destOrd="0" presId="urn:microsoft.com/office/officeart/2005/8/layout/hierarchy2"/>
    <dgm:cxn modelId="{5ECC084B-F277-4383-88A8-4BA4DDD13314}" type="presParOf" srcId="{2B970D78-CEA6-43A1-98AA-75ED9E6799D3}" destId="{839BAE40-5FDB-4217-8962-370982CC3FF8}" srcOrd="0" destOrd="0" presId="urn:microsoft.com/office/officeart/2005/8/layout/hierarchy2"/>
    <dgm:cxn modelId="{ED070817-927A-4ED1-BD44-D71102B6ED5E}" type="presParOf" srcId="{2B970D78-CEA6-43A1-98AA-75ED9E6799D3}" destId="{ED749E41-D4D6-4784-B0C4-0C548ACAFA97}" srcOrd="1" destOrd="0" presId="urn:microsoft.com/office/officeart/2005/8/layout/hierarchy2"/>
    <dgm:cxn modelId="{A2105BAE-8635-45AD-AA76-065243C8E0B7}" type="presParOf" srcId="{6D2F6620-51B5-4642-B390-23FBD9C06315}" destId="{A919BCAF-19DE-4AC5-8C80-4AB1AF24E659}" srcOrd="2" destOrd="0" presId="urn:microsoft.com/office/officeart/2005/8/layout/hierarchy2"/>
    <dgm:cxn modelId="{6072C396-2179-4DFF-875F-F02CFC0A4AA9}" type="presParOf" srcId="{A919BCAF-19DE-4AC5-8C80-4AB1AF24E659}" destId="{9B806C50-8FAB-4BD8-B53E-ABDE550E0D5A}" srcOrd="0" destOrd="0" presId="urn:microsoft.com/office/officeart/2005/8/layout/hierarchy2"/>
    <dgm:cxn modelId="{DEE4A389-7743-445E-A382-292101CFD88F}" type="presParOf" srcId="{6D2F6620-51B5-4642-B390-23FBD9C06315}" destId="{8779EBD5-A2FC-4C1B-A55F-70678C9FBFF6}" srcOrd="3" destOrd="0" presId="urn:microsoft.com/office/officeart/2005/8/layout/hierarchy2"/>
    <dgm:cxn modelId="{5AF1620F-3CA0-4F5E-B5B4-F80B0E68FC66}" type="presParOf" srcId="{8779EBD5-A2FC-4C1B-A55F-70678C9FBFF6}" destId="{F84A64FA-CCD5-4496-B96A-E6476A16B7F8}" srcOrd="0" destOrd="0" presId="urn:microsoft.com/office/officeart/2005/8/layout/hierarchy2"/>
    <dgm:cxn modelId="{8227D724-759F-4040-9918-C94D90E405FE}" type="presParOf" srcId="{8779EBD5-A2FC-4C1B-A55F-70678C9FBFF6}" destId="{8ECB69E3-13AF-4E25-B1D9-632580425D61}" srcOrd="1" destOrd="0" presId="urn:microsoft.com/office/officeart/2005/8/layout/hierarchy2"/>
    <dgm:cxn modelId="{3E2071C0-94F2-45C7-8F66-7E3A47104C88}" type="presParOf" srcId="{6D2F6620-51B5-4642-B390-23FBD9C06315}" destId="{A75A7AD0-1F58-47B6-BA21-7D27369F044E}" srcOrd="4" destOrd="0" presId="urn:microsoft.com/office/officeart/2005/8/layout/hierarchy2"/>
    <dgm:cxn modelId="{30311086-6DB4-4455-986E-F635A84A35BE}" type="presParOf" srcId="{A75A7AD0-1F58-47B6-BA21-7D27369F044E}" destId="{2439A18D-8EA3-452F-9C83-F06C7493CD6B}" srcOrd="0" destOrd="0" presId="urn:microsoft.com/office/officeart/2005/8/layout/hierarchy2"/>
    <dgm:cxn modelId="{52DCE13A-6B77-440B-B292-254D0A56CC41}" type="presParOf" srcId="{6D2F6620-51B5-4642-B390-23FBD9C06315}" destId="{1D7B5FEA-3E69-461C-A5C9-E3A71BA4E69E}" srcOrd="5" destOrd="0" presId="urn:microsoft.com/office/officeart/2005/8/layout/hierarchy2"/>
    <dgm:cxn modelId="{256E8C2C-BEA0-4BBB-A1B2-76AAB4E1C7D7}" type="presParOf" srcId="{1D7B5FEA-3E69-461C-A5C9-E3A71BA4E69E}" destId="{A04E655A-2112-432E-8FF6-454366787A97}" srcOrd="0" destOrd="0" presId="urn:microsoft.com/office/officeart/2005/8/layout/hierarchy2"/>
    <dgm:cxn modelId="{7831E2EF-EBC7-471F-A2A3-D80943714009}" type="presParOf" srcId="{1D7B5FEA-3E69-461C-A5C9-E3A71BA4E69E}" destId="{D62505DA-5C47-4E15-9570-D5F9845A8353}" srcOrd="1" destOrd="0" presId="urn:microsoft.com/office/officeart/2005/8/layout/hierarchy2"/>
    <dgm:cxn modelId="{04B37658-85B2-40D9-ADA7-9ABD3C031054}" type="presParOf" srcId="{1CC53BE8-EA33-4920-9738-970332CCA80E}" destId="{6A58AB6F-F961-46C5-B77F-7FDA22FC9AF0}" srcOrd="2" destOrd="0" presId="urn:microsoft.com/office/officeart/2005/8/layout/hierarchy2"/>
    <dgm:cxn modelId="{F57BB1EC-908D-4148-9851-0AFE15CED63F}" type="presParOf" srcId="{6A58AB6F-F961-46C5-B77F-7FDA22FC9AF0}" destId="{E189C57F-4928-4054-9669-D70F2B7F5FF9}" srcOrd="0" destOrd="0" presId="urn:microsoft.com/office/officeart/2005/8/layout/hierarchy2"/>
    <dgm:cxn modelId="{F27747D1-24E8-4515-9EAC-C0613AC47295}" type="presParOf" srcId="{1CC53BE8-EA33-4920-9738-970332CCA80E}" destId="{30A792CA-6C24-4AA2-9B86-5D2FF5CAF9D0}" srcOrd="3" destOrd="0" presId="urn:microsoft.com/office/officeart/2005/8/layout/hierarchy2"/>
    <dgm:cxn modelId="{D809D8CE-0C3C-4A40-869F-29A23CBB9F1F}" type="presParOf" srcId="{30A792CA-6C24-4AA2-9B86-5D2FF5CAF9D0}" destId="{2F62E874-BCEA-4C5E-9DFD-5EAB8D28658B}" srcOrd="0" destOrd="0" presId="urn:microsoft.com/office/officeart/2005/8/layout/hierarchy2"/>
    <dgm:cxn modelId="{F3CDB88A-2CA4-4ABE-9C46-7D0605C927CC}" type="presParOf" srcId="{30A792CA-6C24-4AA2-9B86-5D2FF5CAF9D0}" destId="{9C231825-E64A-4BAC-AFA5-DF28968334A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02C56C-A8B4-4DB3-98D3-4C3666BC1F01}" type="doc">
      <dgm:prSet loTypeId="urn:microsoft.com/office/officeart/2005/8/layout/hierarchy2" loCatId="hierarchy" qsTypeId="urn:microsoft.com/office/officeart/2005/8/quickstyle/3d7" qsCatId="3D" csTypeId="urn:microsoft.com/office/officeart/2005/8/colors/accent1_2" csCatId="accent1" phldr="1"/>
      <dgm:spPr/>
      <dgm:t>
        <a:bodyPr/>
        <a:lstStyle/>
        <a:p>
          <a:endParaRPr lang="fr-CA"/>
        </a:p>
      </dgm:t>
    </dgm:pt>
    <dgm:pt modelId="{0748104E-A5A1-4FA5-BFBC-2A2B7BF4DDEC}">
      <dgm:prSet phldrT="[Texte]"/>
      <dgm:spPr>
        <a:solidFill>
          <a:srgbClr val="92D050"/>
        </a:solidFill>
      </dgm:spPr>
      <dgm:t>
        <a:bodyPr/>
        <a:lstStyle/>
        <a:p>
          <a:r>
            <a:rPr lang="fr-CA" dirty="0" smtClean="0"/>
            <a:t>Accès au message</a:t>
          </a:r>
          <a:endParaRPr lang="fr-CA" dirty="0"/>
        </a:p>
      </dgm:t>
    </dgm:pt>
    <dgm:pt modelId="{17CC928B-D5A1-4948-84A1-2E8897E94FA1}" type="parTrans" cxnId="{7783EA99-C91A-41D3-9C72-2C76BB5B8671}">
      <dgm:prSet/>
      <dgm:spPr/>
      <dgm:t>
        <a:bodyPr/>
        <a:lstStyle/>
        <a:p>
          <a:endParaRPr lang="fr-CA"/>
        </a:p>
      </dgm:t>
    </dgm:pt>
    <dgm:pt modelId="{1346D5DA-265D-41BF-81FF-54246C17791C}" type="sibTrans" cxnId="{7783EA99-C91A-41D3-9C72-2C76BB5B8671}">
      <dgm:prSet/>
      <dgm:spPr/>
      <dgm:t>
        <a:bodyPr/>
        <a:lstStyle/>
        <a:p>
          <a:endParaRPr lang="fr-CA"/>
        </a:p>
      </dgm:t>
    </dgm:pt>
    <dgm:pt modelId="{D17B5D7E-FC99-4927-BE8B-C489819012A4}">
      <dgm:prSet phldrT="[Texte]"/>
      <dgm:spPr>
        <a:solidFill>
          <a:srgbClr val="92D050"/>
        </a:solidFill>
      </dgm:spPr>
      <dgm:t>
        <a:bodyPr/>
        <a:lstStyle/>
        <a:p>
          <a:r>
            <a:rPr lang="fr-CA" dirty="0" smtClean="0"/>
            <a:t>Porter attention (écouter)</a:t>
          </a:r>
          <a:endParaRPr lang="fr-CA" dirty="0"/>
        </a:p>
      </dgm:t>
    </dgm:pt>
    <dgm:pt modelId="{6E1D3495-814C-42A9-B31F-6CCC085AFC20}" type="parTrans" cxnId="{C7E5C5E3-300D-4074-8C50-135C157F248C}">
      <dgm:prSet/>
      <dgm:spPr/>
      <dgm:t>
        <a:bodyPr/>
        <a:lstStyle/>
        <a:p>
          <a:endParaRPr lang="fr-CA"/>
        </a:p>
      </dgm:t>
    </dgm:pt>
    <dgm:pt modelId="{C75DB820-B25B-4DA3-9EAD-3E8B68B56197}" type="sibTrans" cxnId="{C7E5C5E3-300D-4074-8C50-135C157F248C}">
      <dgm:prSet/>
      <dgm:spPr/>
      <dgm:t>
        <a:bodyPr/>
        <a:lstStyle/>
        <a:p>
          <a:endParaRPr lang="fr-CA"/>
        </a:p>
      </dgm:t>
    </dgm:pt>
    <dgm:pt modelId="{F6D0B19B-E671-4B94-B28C-B63CFCE3B15A}">
      <dgm:prSet phldrT="[Texte]" custT="1"/>
      <dgm:spPr>
        <a:solidFill>
          <a:schemeClr val="accent1"/>
        </a:solidFill>
      </dgm:spPr>
      <dgm:t>
        <a:bodyPr/>
        <a:lstStyle/>
        <a:p>
          <a:r>
            <a:rPr lang="fr-CA" sz="2800" dirty="0" smtClean="0"/>
            <a:t>Écoute empathique (écoute centrée sur l’autre):</a:t>
          </a:r>
        </a:p>
        <a:p>
          <a:r>
            <a:rPr lang="fr-CA" sz="2000" dirty="0" smtClean="0"/>
            <a:t>- </a:t>
          </a:r>
          <a:r>
            <a:rPr lang="fr-CA" sz="1800" dirty="0" smtClean="0"/>
            <a:t>Efforts clairs pour bien comprendre l’état de la personne</a:t>
          </a:r>
          <a:endParaRPr lang="fr-CA" sz="2000" dirty="0" smtClean="0"/>
        </a:p>
        <a:p>
          <a:r>
            <a:rPr lang="fr-CA" sz="2000" dirty="0" smtClean="0"/>
            <a:t>- </a:t>
          </a:r>
          <a:r>
            <a:rPr lang="fr-CA" sz="1800" dirty="0" smtClean="0"/>
            <a:t>Reflets</a:t>
          </a:r>
          <a:endParaRPr lang="fr-CA" sz="1800" dirty="0"/>
        </a:p>
      </dgm:t>
    </dgm:pt>
    <dgm:pt modelId="{3CA54F44-560D-4800-A8A3-321F8694953B}" type="parTrans" cxnId="{BA7979BF-DA95-47D4-9273-688450FFDA85}">
      <dgm:prSet/>
      <dgm:spPr/>
      <dgm:t>
        <a:bodyPr/>
        <a:lstStyle/>
        <a:p>
          <a:endParaRPr lang="fr-CA"/>
        </a:p>
      </dgm:t>
    </dgm:pt>
    <dgm:pt modelId="{DD5649D5-05CA-4813-8213-99D97BA5D6BF}" type="sibTrans" cxnId="{BA7979BF-DA95-47D4-9273-688450FFDA85}">
      <dgm:prSet/>
      <dgm:spPr/>
      <dgm:t>
        <a:bodyPr/>
        <a:lstStyle/>
        <a:p>
          <a:endParaRPr lang="fr-CA"/>
        </a:p>
      </dgm:t>
    </dgm:pt>
    <dgm:pt modelId="{C17748C7-B32B-4F87-B6EA-664234326F6C}">
      <dgm:prSet phldrT="[Texte]"/>
      <dgm:spPr/>
      <dgm:t>
        <a:bodyPr/>
        <a:lstStyle/>
        <a:p>
          <a:r>
            <a:rPr lang="fr-CA" dirty="0" smtClean="0"/>
            <a:t>Écoute passive</a:t>
          </a:r>
          <a:endParaRPr lang="fr-CA" dirty="0"/>
        </a:p>
      </dgm:t>
    </dgm:pt>
    <dgm:pt modelId="{110095B2-C1EB-4ABA-833F-6B87140C1C88}" type="parTrans" cxnId="{AF46760B-701B-45E9-91ED-983C6153B512}">
      <dgm:prSet/>
      <dgm:spPr/>
      <dgm:t>
        <a:bodyPr/>
        <a:lstStyle/>
        <a:p>
          <a:endParaRPr lang="fr-CA"/>
        </a:p>
      </dgm:t>
    </dgm:pt>
    <dgm:pt modelId="{6320A78D-352F-443E-AFA7-54350E43EC56}" type="sibTrans" cxnId="{AF46760B-701B-45E9-91ED-983C6153B512}">
      <dgm:prSet/>
      <dgm:spPr/>
      <dgm:t>
        <a:bodyPr/>
        <a:lstStyle/>
        <a:p>
          <a:endParaRPr lang="fr-CA"/>
        </a:p>
      </dgm:t>
    </dgm:pt>
    <dgm:pt modelId="{D8B74EAE-3E37-4183-8A9E-910702D654D9}">
      <dgm:prSet phldrT="[Texte]"/>
      <dgm:spPr/>
      <dgm:t>
        <a:bodyPr/>
        <a:lstStyle/>
        <a:p>
          <a:r>
            <a:rPr lang="fr-CA" dirty="0" smtClean="0"/>
            <a:t>Entendre</a:t>
          </a:r>
          <a:endParaRPr lang="fr-CA" dirty="0"/>
        </a:p>
      </dgm:t>
    </dgm:pt>
    <dgm:pt modelId="{C6972585-92FD-4134-9CC9-3AB38C3BF019}" type="parTrans" cxnId="{7AECC203-72FC-45DB-BA42-B6F262AB92AA}">
      <dgm:prSet/>
      <dgm:spPr/>
      <dgm:t>
        <a:bodyPr/>
        <a:lstStyle/>
        <a:p>
          <a:endParaRPr lang="fr-CA"/>
        </a:p>
      </dgm:t>
    </dgm:pt>
    <dgm:pt modelId="{DC2E86E7-72A8-40E3-96E6-851F21BE13FE}" type="sibTrans" cxnId="{7AECC203-72FC-45DB-BA42-B6F262AB92AA}">
      <dgm:prSet/>
      <dgm:spPr/>
      <dgm:t>
        <a:bodyPr/>
        <a:lstStyle/>
        <a:p>
          <a:endParaRPr lang="fr-CA"/>
        </a:p>
      </dgm:t>
    </dgm:pt>
    <dgm:pt modelId="{46697918-9EC3-4CA7-ABA7-B6E6C246D710}">
      <dgm:prSet custT="1"/>
      <dgm:spPr>
        <a:solidFill>
          <a:srgbClr val="FFC000"/>
        </a:solidFill>
      </dgm:spPr>
      <dgm:t>
        <a:bodyPr/>
        <a:lstStyle/>
        <a:p>
          <a:r>
            <a:rPr lang="fr-CA" sz="2000" dirty="0" smtClean="0"/>
            <a:t>Écoute active</a:t>
          </a:r>
          <a:r>
            <a:rPr lang="fr-CA" sz="1800" dirty="0" smtClean="0"/>
            <a:t>:</a:t>
          </a:r>
        </a:p>
        <a:p>
          <a:r>
            <a:rPr lang="fr-CA" sz="1800" dirty="0" smtClean="0"/>
            <a:t>- Questions constructives</a:t>
          </a:r>
        </a:p>
        <a:p>
          <a:r>
            <a:rPr lang="fr-CA" sz="1800" dirty="0" smtClean="0"/>
            <a:t>- Reformulations</a:t>
          </a:r>
        </a:p>
      </dgm:t>
    </dgm:pt>
    <dgm:pt modelId="{6E255DD4-3A3E-4291-9EB2-CBF8BE04C88A}" type="parTrans" cxnId="{E258C5B1-C02F-49E4-8766-192FDD844B98}">
      <dgm:prSet/>
      <dgm:spPr/>
      <dgm:t>
        <a:bodyPr/>
        <a:lstStyle/>
        <a:p>
          <a:endParaRPr lang="fr-CA"/>
        </a:p>
      </dgm:t>
    </dgm:pt>
    <dgm:pt modelId="{FE113EC5-43C4-4851-B6E9-A1E959A7CF4E}" type="sibTrans" cxnId="{E258C5B1-C02F-49E4-8766-192FDD844B98}">
      <dgm:prSet/>
      <dgm:spPr/>
      <dgm:t>
        <a:bodyPr/>
        <a:lstStyle/>
        <a:p>
          <a:endParaRPr lang="fr-CA"/>
        </a:p>
      </dgm:t>
    </dgm:pt>
    <dgm:pt modelId="{980221BF-9B37-429F-BF2F-6888BA664B87}">
      <dgm:prSet/>
      <dgm:spPr/>
      <dgm:t>
        <a:bodyPr/>
        <a:lstStyle/>
        <a:p>
          <a:r>
            <a:rPr lang="fr-CA" dirty="0" smtClean="0"/>
            <a:t>Écoute active centrée sur nos besoins</a:t>
          </a:r>
          <a:endParaRPr lang="fr-CA" dirty="0"/>
        </a:p>
      </dgm:t>
    </dgm:pt>
    <dgm:pt modelId="{3AA9A014-3594-427C-9D40-BFF9EC27D1F6}" type="parTrans" cxnId="{62DBA53C-BAC2-4E5A-9211-444270D70B8D}">
      <dgm:prSet/>
      <dgm:spPr/>
      <dgm:t>
        <a:bodyPr/>
        <a:lstStyle/>
        <a:p>
          <a:endParaRPr lang="fr-CA"/>
        </a:p>
      </dgm:t>
    </dgm:pt>
    <dgm:pt modelId="{8C6DE6BA-4AB4-4572-AD11-9AFF860BDAF3}" type="sibTrans" cxnId="{62DBA53C-BAC2-4E5A-9211-444270D70B8D}">
      <dgm:prSet/>
      <dgm:spPr/>
      <dgm:t>
        <a:bodyPr/>
        <a:lstStyle/>
        <a:p>
          <a:endParaRPr lang="fr-CA"/>
        </a:p>
      </dgm:t>
    </dgm:pt>
    <dgm:pt modelId="{1DC065DC-9185-414C-8C1F-38FE7634F0F7}">
      <dgm:prSet/>
      <dgm:spPr/>
      <dgm:t>
        <a:bodyPr/>
        <a:lstStyle/>
        <a:p>
          <a:r>
            <a:rPr lang="fr-CA" dirty="0" smtClean="0"/>
            <a:t>Éléments de fausse écoute</a:t>
          </a:r>
          <a:endParaRPr lang="fr-CA" dirty="0"/>
        </a:p>
      </dgm:t>
    </dgm:pt>
    <dgm:pt modelId="{1BF30179-94E7-47C4-88FE-66D28D7478EA}" type="parTrans" cxnId="{ABA74FE7-B7DB-4C96-B356-0F5FF81D4CE6}">
      <dgm:prSet/>
      <dgm:spPr/>
      <dgm:t>
        <a:bodyPr/>
        <a:lstStyle/>
        <a:p>
          <a:endParaRPr lang="fr-CA"/>
        </a:p>
      </dgm:t>
    </dgm:pt>
    <dgm:pt modelId="{C4B10B54-685C-4CED-841A-A93EC10D452F}" type="sibTrans" cxnId="{ABA74FE7-B7DB-4C96-B356-0F5FF81D4CE6}">
      <dgm:prSet/>
      <dgm:spPr/>
      <dgm:t>
        <a:bodyPr/>
        <a:lstStyle/>
        <a:p>
          <a:endParaRPr lang="fr-CA"/>
        </a:p>
      </dgm:t>
    </dgm:pt>
    <dgm:pt modelId="{68678427-D3B4-49C1-BD4E-D0AC15C594D2}" type="pres">
      <dgm:prSet presAssocID="{4D02C56C-A8B4-4DB3-98D3-4C3666BC1F01}" presName="diagram" presStyleCnt="0">
        <dgm:presLayoutVars>
          <dgm:chPref val="1"/>
          <dgm:dir/>
          <dgm:animOne val="branch"/>
          <dgm:animLvl val="lvl"/>
          <dgm:resizeHandles val="exact"/>
        </dgm:presLayoutVars>
      </dgm:prSet>
      <dgm:spPr/>
      <dgm:t>
        <a:bodyPr/>
        <a:lstStyle/>
        <a:p>
          <a:endParaRPr lang="fr-CA"/>
        </a:p>
      </dgm:t>
    </dgm:pt>
    <dgm:pt modelId="{5F8DEAE0-FEAE-443C-AAB4-76E668297165}" type="pres">
      <dgm:prSet presAssocID="{0748104E-A5A1-4FA5-BFBC-2A2B7BF4DDEC}" presName="root1" presStyleCnt="0"/>
      <dgm:spPr/>
      <dgm:t>
        <a:bodyPr/>
        <a:lstStyle/>
        <a:p>
          <a:endParaRPr lang="fr-CA"/>
        </a:p>
      </dgm:t>
    </dgm:pt>
    <dgm:pt modelId="{75CB7547-0FAB-469D-9055-8E48464A3CC2}" type="pres">
      <dgm:prSet presAssocID="{0748104E-A5A1-4FA5-BFBC-2A2B7BF4DDEC}" presName="LevelOneTextNode" presStyleLbl="node0" presStyleIdx="0" presStyleCnt="1" custLinFactY="32733" custLinFactNeighborX="2487" custLinFactNeighborY="100000">
        <dgm:presLayoutVars>
          <dgm:chPref val="3"/>
        </dgm:presLayoutVars>
      </dgm:prSet>
      <dgm:spPr/>
      <dgm:t>
        <a:bodyPr/>
        <a:lstStyle/>
        <a:p>
          <a:endParaRPr lang="fr-CA"/>
        </a:p>
      </dgm:t>
    </dgm:pt>
    <dgm:pt modelId="{1CC53BE8-EA33-4920-9738-970332CCA80E}" type="pres">
      <dgm:prSet presAssocID="{0748104E-A5A1-4FA5-BFBC-2A2B7BF4DDEC}" presName="level2hierChild" presStyleCnt="0"/>
      <dgm:spPr/>
      <dgm:t>
        <a:bodyPr/>
        <a:lstStyle/>
        <a:p>
          <a:endParaRPr lang="fr-CA"/>
        </a:p>
      </dgm:t>
    </dgm:pt>
    <dgm:pt modelId="{6FF4B22E-3419-44C4-9F45-261808F473CD}" type="pres">
      <dgm:prSet presAssocID="{6E1D3495-814C-42A9-B31F-6CCC085AFC20}" presName="conn2-1" presStyleLbl="parChTrans1D2" presStyleIdx="0" presStyleCnt="2"/>
      <dgm:spPr/>
      <dgm:t>
        <a:bodyPr/>
        <a:lstStyle/>
        <a:p>
          <a:endParaRPr lang="fr-CA"/>
        </a:p>
      </dgm:t>
    </dgm:pt>
    <dgm:pt modelId="{AFB3C9FE-295F-4989-9523-BBC83F757404}" type="pres">
      <dgm:prSet presAssocID="{6E1D3495-814C-42A9-B31F-6CCC085AFC20}" presName="connTx" presStyleLbl="parChTrans1D2" presStyleIdx="0" presStyleCnt="2"/>
      <dgm:spPr/>
      <dgm:t>
        <a:bodyPr/>
        <a:lstStyle/>
        <a:p>
          <a:endParaRPr lang="fr-CA"/>
        </a:p>
      </dgm:t>
    </dgm:pt>
    <dgm:pt modelId="{8D4A0E76-BFF8-4DF4-ADF6-91327083850B}" type="pres">
      <dgm:prSet presAssocID="{D17B5D7E-FC99-4927-BE8B-C489819012A4}" presName="root2" presStyleCnt="0"/>
      <dgm:spPr/>
      <dgm:t>
        <a:bodyPr/>
        <a:lstStyle/>
        <a:p>
          <a:endParaRPr lang="fr-CA"/>
        </a:p>
      </dgm:t>
    </dgm:pt>
    <dgm:pt modelId="{8688DD29-EB8F-4C79-87A5-AF96D58A20CC}" type="pres">
      <dgm:prSet presAssocID="{D17B5D7E-FC99-4927-BE8B-C489819012A4}" presName="LevelTwoTextNode" presStyleLbl="node2" presStyleIdx="0" presStyleCnt="2" custScaleX="120889" custScaleY="105923" custLinFactNeighborX="-13122" custLinFactNeighborY="70285">
        <dgm:presLayoutVars>
          <dgm:chPref val="3"/>
        </dgm:presLayoutVars>
      </dgm:prSet>
      <dgm:spPr/>
      <dgm:t>
        <a:bodyPr/>
        <a:lstStyle/>
        <a:p>
          <a:endParaRPr lang="fr-CA"/>
        </a:p>
      </dgm:t>
    </dgm:pt>
    <dgm:pt modelId="{6D2F6620-51B5-4642-B390-23FBD9C06315}" type="pres">
      <dgm:prSet presAssocID="{D17B5D7E-FC99-4927-BE8B-C489819012A4}" presName="level3hierChild" presStyleCnt="0"/>
      <dgm:spPr/>
      <dgm:t>
        <a:bodyPr/>
        <a:lstStyle/>
        <a:p>
          <a:endParaRPr lang="fr-CA"/>
        </a:p>
      </dgm:t>
    </dgm:pt>
    <dgm:pt modelId="{F80A9A71-DB89-4487-A303-AFC01FC29F65}" type="pres">
      <dgm:prSet presAssocID="{6E255DD4-3A3E-4291-9EB2-CBF8BE04C88A}" presName="conn2-1" presStyleLbl="parChTrans1D3" presStyleIdx="0" presStyleCnt="3"/>
      <dgm:spPr/>
      <dgm:t>
        <a:bodyPr/>
        <a:lstStyle/>
        <a:p>
          <a:endParaRPr lang="fr-CA"/>
        </a:p>
      </dgm:t>
    </dgm:pt>
    <dgm:pt modelId="{B510D199-C711-494B-8D78-9B191DC2E4B6}" type="pres">
      <dgm:prSet presAssocID="{6E255DD4-3A3E-4291-9EB2-CBF8BE04C88A}" presName="connTx" presStyleLbl="parChTrans1D3" presStyleIdx="0" presStyleCnt="3"/>
      <dgm:spPr/>
      <dgm:t>
        <a:bodyPr/>
        <a:lstStyle/>
        <a:p>
          <a:endParaRPr lang="fr-CA"/>
        </a:p>
      </dgm:t>
    </dgm:pt>
    <dgm:pt modelId="{28D2755B-395E-4E6E-BA41-B3B29F265679}" type="pres">
      <dgm:prSet presAssocID="{46697918-9EC3-4CA7-ABA7-B6E6C246D710}" presName="root2" presStyleCnt="0"/>
      <dgm:spPr/>
      <dgm:t>
        <a:bodyPr/>
        <a:lstStyle/>
        <a:p>
          <a:endParaRPr lang="fr-CA"/>
        </a:p>
      </dgm:t>
    </dgm:pt>
    <dgm:pt modelId="{4D7C3821-4365-436F-B96E-B2FDD771F4A2}" type="pres">
      <dgm:prSet presAssocID="{46697918-9EC3-4CA7-ABA7-B6E6C246D710}" presName="LevelTwoTextNode" presStyleLbl="node3" presStyleIdx="0" presStyleCnt="3" custScaleX="122034" custScaleY="247670" custLinFactNeighborX="-16941" custLinFactNeighborY="-46518">
        <dgm:presLayoutVars>
          <dgm:chPref val="3"/>
        </dgm:presLayoutVars>
      </dgm:prSet>
      <dgm:spPr/>
      <dgm:t>
        <a:bodyPr/>
        <a:lstStyle/>
        <a:p>
          <a:endParaRPr lang="fr-CA"/>
        </a:p>
      </dgm:t>
    </dgm:pt>
    <dgm:pt modelId="{862BD1BE-5FC9-4DB1-ACC7-F97FC360444A}" type="pres">
      <dgm:prSet presAssocID="{46697918-9EC3-4CA7-ABA7-B6E6C246D710}" presName="level3hierChild" presStyleCnt="0"/>
      <dgm:spPr/>
      <dgm:t>
        <a:bodyPr/>
        <a:lstStyle/>
        <a:p>
          <a:endParaRPr lang="fr-CA"/>
        </a:p>
      </dgm:t>
    </dgm:pt>
    <dgm:pt modelId="{1B830526-6736-40CE-A89F-16676992CA27}" type="pres">
      <dgm:prSet presAssocID="{3CA54F44-560D-4800-A8A3-321F8694953B}" presName="conn2-1" presStyleLbl="parChTrans1D4" presStyleIdx="0" presStyleCnt="2"/>
      <dgm:spPr/>
      <dgm:t>
        <a:bodyPr/>
        <a:lstStyle/>
        <a:p>
          <a:endParaRPr lang="fr-CA"/>
        </a:p>
      </dgm:t>
    </dgm:pt>
    <dgm:pt modelId="{BEBC2186-AB75-4C94-8C73-3D8090754386}" type="pres">
      <dgm:prSet presAssocID="{3CA54F44-560D-4800-A8A3-321F8694953B}" presName="connTx" presStyleLbl="parChTrans1D4" presStyleIdx="0" presStyleCnt="2"/>
      <dgm:spPr/>
      <dgm:t>
        <a:bodyPr/>
        <a:lstStyle/>
        <a:p>
          <a:endParaRPr lang="fr-CA"/>
        </a:p>
      </dgm:t>
    </dgm:pt>
    <dgm:pt modelId="{AA870027-9D65-4498-B137-2830251B9DBC}" type="pres">
      <dgm:prSet presAssocID="{F6D0B19B-E671-4B94-B28C-B63CFCE3B15A}" presName="root2" presStyleCnt="0"/>
      <dgm:spPr/>
      <dgm:t>
        <a:bodyPr/>
        <a:lstStyle/>
        <a:p>
          <a:endParaRPr lang="fr-CA"/>
        </a:p>
      </dgm:t>
    </dgm:pt>
    <dgm:pt modelId="{E7797FCE-6212-4500-83B7-FA6888CBC3BE}" type="pres">
      <dgm:prSet presAssocID="{F6D0B19B-E671-4B94-B28C-B63CFCE3B15A}" presName="LevelTwoTextNode" presStyleLbl="node4" presStyleIdx="0" presStyleCnt="2" custScaleX="205250" custScaleY="389988" custLinFactNeighborX="-7520" custLinFactNeighborY="10706">
        <dgm:presLayoutVars>
          <dgm:chPref val="3"/>
        </dgm:presLayoutVars>
      </dgm:prSet>
      <dgm:spPr/>
      <dgm:t>
        <a:bodyPr/>
        <a:lstStyle/>
        <a:p>
          <a:endParaRPr lang="fr-CA"/>
        </a:p>
      </dgm:t>
    </dgm:pt>
    <dgm:pt modelId="{A8212364-013B-46B8-A625-2BCF99E9A732}" type="pres">
      <dgm:prSet presAssocID="{F6D0B19B-E671-4B94-B28C-B63CFCE3B15A}" presName="level3hierChild" presStyleCnt="0"/>
      <dgm:spPr/>
      <dgm:t>
        <a:bodyPr/>
        <a:lstStyle/>
        <a:p>
          <a:endParaRPr lang="fr-CA"/>
        </a:p>
      </dgm:t>
    </dgm:pt>
    <dgm:pt modelId="{5A716D29-FF31-4A5F-BE94-A160AF58260F}" type="pres">
      <dgm:prSet presAssocID="{3AA9A014-3594-427C-9D40-BFF9EC27D1F6}" presName="conn2-1" presStyleLbl="parChTrans1D4" presStyleIdx="1" presStyleCnt="2"/>
      <dgm:spPr/>
      <dgm:t>
        <a:bodyPr/>
        <a:lstStyle/>
        <a:p>
          <a:endParaRPr lang="fr-CA"/>
        </a:p>
      </dgm:t>
    </dgm:pt>
    <dgm:pt modelId="{CABE744A-CA86-4047-B9F6-1D2246D09A7C}" type="pres">
      <dgm:prSet presAssocID="{3AA9A014-3594-427C-9D40-BFF9EC27D1F6}" presName="connTx" presStyleLbl="parChTrans1D4" presStyleIdx="1" presStyleCnt="2"/>
      <dgm:spPr/>
      <dgm:t>
        <a:bodyPr/>
        <a:lstStyle/>
        <a:p>
          <a:endParaRPr lang="fr-CA"/>
        </a:p>
      </dgm:t>
    </dgm:pt>
    <dgm:pt modelId="{2B970D78-CEA6-43A1-98AA-75ED9E6799D3}" type="pres">
      <dgm:prSet presAssocID="{980221BF-9B37-429F-BF2F-6888BA664B87}" presName="root2" presStyleCnt="0"/>
      <dgm:spPr/>
      <dgm:t>
        <a:bodyPr/>
        <a:lstStyle/>
        <a:p>
          <a:endParaRPr lang="fr-CA"/>
        </a:p>
      </dgm:t>
    </dgm:pt>
    <dgm:pt modelId="{839BAE40-5FDB-4217-8962-370982CC3FF8}" type="pres">
      <dgm:prSet presAssocID="{980221BF-9B37-429F-BF2F-6888BA664B87}" presName="LevelTwoTextNode" presStyleLbl="node4" presStyleIdx="1" presStyleCnt="2" custScaleX="118569" custScaleY="116298" custLinFactNeighborX="-9278" custLinFactNeighborY="23863">
        <dgm:presLayoutVars>
          <dgm:chPref val="3"/>
        </dgm:presLayoutVars>
      </dgm:prSet>
      <dgm:spPr/>
      <dgm:t>
        <a:bodyPr/>
        <a:lstStyle/>
        <a:p>
          <a:endParaRPr lang="fr-CA"/>
        </a:p>
      </dgm:t>
    </dgm:pt>
    <dgm:pt modelId="{ED749E41-D4D6-4784-B0C4-0C548ACAFA97}" type="pres">
      <dgm:prSet presAssocID="{980221BF-9B37-429F-BF2F-6888BA664B87}" presName="level3hierChild" presStyleCnt="0"/>
      <dgm:spPr/>
      <dgm:t>
        <a:bodyPr/>
        <a:lstStyle/>
        <a:p>
          <a:endParaRPr lang="fr-CA"/>
        </a:p>
      </dgm:t>
    </dgm:pt>
    <dgm:pt modelId="{A919BCAF-19DE-4AC5-8C80-4AB1AF24E659}" type="pres">
      <dgm:prSet presAssocID="{1BF30179-94E7-47C4-88FE-66D28D7478EA}" presName="conn2-1" presStyleLbl="parChTrans1D3" presStyleIdx="1" presStyleCnt="3"/>
      <dgm:spPr/>
      <dgm:t>
        <a:bodyPr/>
        <a:lstStyle/>
        <a:p>
          <a:endParaRPr lang="fr-CA"/>
        </a:p>
      </dgm:t>
    </dgm:pt>
    <dgm:pt modelId="{9B806C50-8FAB-4BD8-B53E-ABDE550E0D5A}" type="pres">
      <dgm:prSet presAssocID="{1BF30179-94E7-47C4-88FE-66D28D7478EA}" presName="connTx" presStyleLbl="parChTrans1D3" presStyleIdx="1" presStyleCnt="3"/>
      <dgm:spPr/>
      <dgm:t>
        <a:bodyPr/>
        <a:lstStyle/>
        <a:p>
          <a:endParaRPr lang="fr-CA"/>
        </a:p>
      </dgm:t>
    </dgm:pt>
    <dgm:pt modelId="{8779EBD5-A2FC-4C1B-A55F-70678C9FBFF6}" type="pres">
      <dgm:prSet presAssocID="{1DC065DC-9185-414C-8C1F-38FE7634F0F7}" presName="root2" presStyleCnt="0"/>
      <dgm:spPr/>
    </dgm:pt>
    <dgm:pt modelId="{F84A64FA-CCD5-4496-B96A-E6476A16B7F8}" type="pres">
      <dgm:prSet presAssocID="{1DC065DC-9185-414C-8C1F-38FE7634F0F7}" presName="LevelTwoTextNode" presStyleLbl="node3" presStyleIdx="1" presStyleCnt="3" custScaleX="113103" custScaleY="136693" custLinFactNeighborX="-22047" custLinFactNeighborY="83976">
        <dgm:presLayoutVars>
          <dgm:chPref val="3"/>
        </dgm:presLayoutVars>
      </dgm:prSet>
      <dgm:spPr/>
      <dgm:t>
        <a:bodyPr/>
        <a:lstStyle/>
        <a:p>
          <a:endParaRPr lang="fr-CA"/>
        </a:p>
      </dgm:t>
    </dgm:pt>
    <dgm:pt modelId="{8ECB69E3-13AF-4E25-B1D9-632580425D61}" type="pres">
      <dgm:prSet presAssocID="{1DC065DC-9185-414C-8C1F-38FE7634F0F7}" presName="level3hierChild" presStyleCnt="0"/>
      <dgm:spPr/>
    </dgm:pt>
    <dgm:pt modelId="{A75A7AD0-1F58-47B6-BA21-7D27369F044E}" type="pres">
      <dgm:prSet presAssocID="{110095B2-C1EB-4ABA-833F-6B87140C1C88}" presName="conn2-1" presStyleLbl="parChTrans1D3" presStyleIdx="2" presStyleCnt="3"/>
      <dgm:spPr/>
      <dgm:t>
        <a:bodyPr/>
        <a:lstStyle/>
        <a:p>
          <a:endParaRPr lang="fr-CA"/>
        </a:p>
      </dgm:t>
    </dgm:pt>
    <dgm:pt modelId="{2439A18D-8EA3-452F-9C83-F06C7493CD6B}" type="pres">
      <dgm:prSet presAssocID="{110095B2-C1EB-4ABA-833F-6B87140C1C88}" presName="connTx" presStyleLbl="parChTrans1D3" presStyleIdx="2" presStyleCnt="3"/>
      <dgm:spPr/>
      <dgm:t>
        <a:bodyPr/>
        <a:lstStyle/>
        <a:p>
          <a:endParaRPr lang="fr-CA"/>
        </a:p>
      </dgm:t>
    </dgm:pt>
    <dgm:pt modelId="{1D7B5FEA-3E69-461C-A5C9-E3A71BA4E69E}" type="pres">
      <dgm:prSet presAssocID="{C17748C7-B32B-4F87-B6EA-664234326F6C}" presName="root2" presStyleCnt="0"/>
      <dgm:spPr/>
      <dgm:t>
        <a:bodyPr/>
        <a:lstStyle/>
        <a:p>
          <a:endParaRPr lang="fr-CA"/>
        </a:p>
      </dgm:t>
    </dgm:pt>
    <dgm:pt modelId="{A04E655A-2112-432E-8FF6-454366787A97}" type="pres">
      <dgm:prSet presAssocID="{C17748C7-B32B-4F87-B6EA-664234326F6C}" presName="LevelTwoTextNode" presStyleLbl="node3" presStyleIdx="2" presStyleCnt="3" custScaleX="113419" custScaleY="100000" custLinFactY="-82789" custLinFactNeighborX="-21048" custLinFactNeighborY="-100000">
        <dgm:presLayoutVars>
          <dgm:chPref val="3"/>
        </dgm:presLayoutVars>
      </dgm:prSet>
      <dgm:spPr/>
      <dgm:t>
        <a:bodyPr/>
        <a:lstStyle/>
        <a:p>
          <a:endParaRPr lang="fr-CA"/>
        </a:p>
      </dgm:t>
    </dgm:pt>
    <dgm:pt modelId="{D62505DA-5C47-4E15-9570-D5F9845A8353}" type="pres">
      <dgm:prSet presAssocID="{C17748C7-B32B-4F87-B6EA-664234326F6C}" presName="level3hierChild" presStyleCnt="0"/>
      <dgm:spPr/>
      <dgm:t>
        <a:bodyPr/>
        <a:lstStyle/>
        <a:p>
          <a:endParaRPr lang="fr-CA"/>
        </a:p>
      </dgm:t>
    </dgm:pt>
    <dgm:pt modelId="{6A58AB6F-F961-46C5-B77F-7FDA22FC9AF0}" type="pres">
      <dgm:prSet presAssocID="{C6972585-92FD-4134-9CC9-3AB38C3BF019}" presName="conn2-1" presStyleLbl="parChTrans1D2" presStyleIdx="1" presStyleCnt="2"/>
      <dgm:spPr/>
      <dgm:t>
        <a:bodyPr/>
        <a:lstStyle/>
        <a:p>
          <a:endParaRPr lang="fr-CA"/>
        </a:p>
      </dgm:t>
    </dgm:pt>
    <dgm:pt modelId="{E189C57F-4928-4054-9669-D70F2B7F5FF9}" type="pres">
      <dgm:prSet presAssocID="{C6972585-92FD-4134-9CC9-3AB38C3BF019}" presName="connTx" presStyleLbl="parChTrans1D2" presStyleIdx="1" presStyleCnt="2"/>
      <dgm:spPr/>
      <dgm:t>
        <a:bodyPr/>
        <a:lstStyle/>
        <a:p>
          <a:endParaRPr lang="fr-CA"/>
        </a:p>
      </dgm:t>
    </dgm:pt>
    <dgm:pt modelId="{30A792CA-6C24-4AA2-9B86-5D2FF5CAF9D0}" type="pres">
      <dgm:prSet presAssocID="{D8B74EAE-3E37-4183-8A9E-910702D654D9}" presName="root2" presStyleCnt="0"/>
      <dgm:spPr/>
      <dgm:t>
        <a:bodyPr/>
        <a:lstStyle/>
        <a:p>
          <a:endParaRPr lang="fr-CA"/>
        </a:p>
      </dgm:t>
    </dgm:pt>
    <dgm:pt modelId="{2F62E874-BCEA-4C5E-9DFD-5EAB8D28658B}" type="pres">
      <dgm:prSet presAssocID="{D8B74EAE-3E37-4183-8A9E-910702D654D9}" presName="LevelTwoTextNode" presStyleLbl="node2" presStyleIdx="1" presStyleCnt="2" custLinFactY="1179" custLinFactNeighborX="-11192" custLinFactNeighborY="100000">
        <dgm:presLayoutVars>
          <dgm:chPref val="3"/>
        </dgm:presLayoutVars>
      </dgm:prSet>
      <dgm:spPr/>
      <dgm:t>
        <a:bodyPr/>
        <a:lstStyle/>
        <a:p>
          <a:endParaRPr lang="fr-CA"/>
        </a:p>
      </dgm:t>
    </dgm:pt>
    <dgm:pt modelId="{9C231825-E64A-4BAC-AFA5-DF28968334A1}" type="pres">
      <dgm:prSet presAssocID="{D8B74EAE-3E37-4183-8A9E-910702D654D9}" presName="level3hierChild" presStyleCnt="0"/>
      <dgm:spPr/>
      <dgm:t>
        <a:bodyPr/>
        <a:lstStyle/>
        <a:p>
          <a:endParaRPr lang="fr-CA"/>
        </a:p>
      </dgm:t>
    </dgm:pt>
  </dgm:ptLst>
  <dgm:cxnLst>
    <dgm:cxn modelId="{7AECC203-72FC-45DB-BA42-B6F262AB92AA}" srcId="{0748104E-A5A1-4FA5-BFBC-2A2B7BF4DDEC}" destId="{D8B74EAE-3E37-4183-8A9E-910702D654D9}" srcOrd="1" destOrd="0" parTransId="{C6972585-92FD-4134-9CC9-3AB38C3BF019}" sibTransId="{DC2E86E7-72A8-40E3-96E6-851F21BE13FE}"/>
    <dgm:cxn modelId="{F35A3D2E-8F06-4807-9F92-4E82FD2D322B}" type="presOf" srcId="{C17748C7-B32B-4F87-B6EA-664234326F6C}" destId="{A04E655A-2112-432E-8FF6-454366787A97}" srcOrd="0" destOrd="0" presId="urn:microsoft.com/office/officeart/2005/8/layout/hierarchy2"/>
    <dgm:cxn modelId="{62DBA53C-BAC2-4E5A-9211-444270D70B8D}" srcId="{46697918-9EC3-4CA7-ABA7-B6E6C246D710}" destId="{980221BF-9B37-429F-BF2F-6888BA664B87}" srcOrd="1" destOrd="0" parTransId="{3AA9A014-3594-427C-9D40-BFF9EC27D1F6}" sibTransId="{8C6DE6BA-4AB4-4572-AD11-9AFF860BDAF3}"/>
    <dgm:cxn modelId="{8F519242-ED69-43FD-B02A-4CA73AD8C42F}" type="presOf" srcId="{C6972585-92FD-4134-9CC9-3AB38C3BF019}" destId="{E189C57F-4928-4054-9669-D70F2B7F5FF9}" srcOrd="1" destOrd="0" presId="urn:microsoft.com/office/officeart/2005/8/layout/hierarchy2"/>
    <dgm:cxn modelId="{ED172852-BF19-4F7F-B248-EDBBD0D97626}" type="presOf" srcId="{110095B2-C1EB-4ABA-833F-6B87140C1C88}" destId="{2439A18D-8EA3-452F-9C83-F06C7493CD6B}" srcOrd="1" destOrd="0" presId="urn:microsoft.com/office/officeart/2005/8/layout/hierarchy2"/>
    <dgm:cxn modelId="{327D7DBB-69CC-45BE-87F7-EDC31AA89BEC}" type="presOf" srcId="{110095B2-C1EB-4ABA-833F-6B87140C1C88}" destId="{A75A7AD0-1F58-47B6-BA21-7D27369F044E}" srcOrd="0" destOrd="0" presId="urn:microsoft.com/office/officeart/2005/8/layout/hierarchy2"/>
    <dgm:cxn modelId="{36C3EAF8-59CA-425C-9088-25C13586317A}" type="presOf" srcId="{980221BF-9B37-429F-BF2F-6888BA664B87}" destId="{839BAE40-5FDB-4217-8962-370982CC3FF8}" srcOrd="0" destOrd="0" presId="urn:microsoft.com/office/officeart/2005/8/layout/hierarchy2"/>
    <dgm:cxn modelId="{FE3ABA3A-8E3B-43EA-B303-B6973A673927}" type="presOf" srcId="{46697918-9EC3-4CA7-ABA7-B6E6C246D710}" destId="{4D7C3821-4365-436F-B96E-B2FDD771F4A2}" srcOrd="0" destOrd="0" presId="urn:microsoft.com/office/officeart/2005/8/layout/hierarchy2"/>
    <dgm:cxn modelId="{79F8CCCC-3588-406D-9326-BEA29FC08C27}" type="presOf" srcId="{1DC065DC-9185-414C-8C1F-38FE7634F0F7}" destId="{F84A64FA-CCD5-4496-B96A-E6476A16B7F8}" srcOrd="0" destOrd="0" presId="urn:microsoft.com/office/officeart/2005/8/layout/hierarchy2"/>
    <dgm:cxn modelId="{2FC760A8-4F5D-475F-9209-EF4EBBF5DB7F}" type="presOf" srcId="{0748104E-A5A1-4FA5-BFBC-2A2B7BF4DDEC}" destId="{75CB7547-0FAB-469D-9055-8E48464A3CC2}" srcOrd="0" destOrd="0" presId="urn:microsoft.com/office/officeart/2005/8/layout/hierarchy2"/>
    <dgm:cxn modelId="{22D39A23-1482-445E-82F6-0ED9606E0132}" type="presOf" srcId="{3CA54F44-560D-4800-A8A3-321F8694953B}" destId="{BEBC2186-AB75-4C94-8C73-3D8090754386}" srcOrd="1" destOrd="0" presId="urn:microsoft.com/office/officeart/2005/8/layout/hierarchy2"/>
    <dgm:cxn modelId="{AF46760B-701B-45E9-91ED-983C6153B512}" srcId="{D17B5D7E-FC99-4927-BE8B-C489819012A4}" destId="{C17748C7-B32B-4F87-B6EA-664234326F6C}" srcOrd="2" destOrd="0" parTransId="{110095B2-C1EB-4ABA-833F-6B87140C1C88}" sibTransId="{6320A78D-352F-443E-AFA7-54350E43EC56}"/>
    <dgm:cxn modelId="{D9844BA9-617B-4D21-96A6-BA78B00ADC37}" type="presOf" srcId="{6E255DD4-3A3E-4291-9EB2-CBF8BE04C88A}" destId="{F80A9A71-DB89-4487-A303-AFC01FC29F65}" srcOrd="0" destOrd="0" presId="urn:microsoft.com/office/officeart/2005/8/layout/hierarchy2"/>
    <dgm:cxn modelId="{D7138AAB-3895-4B18-A7BC-F4183F9680D5}" type="presOf" srcId="{D17B5D7E-FC99-4927-BE8B-C489819012A4}" destId="{8688DD29-EB8F-4C79-87A5-AF96D58A20CC}" srcOrd="0" destOrd="0" presId="urn:microsoft.com/office/officeart/2005/8/layout/hierarchy2"/>
    <dgm:cxn modelId="{455D190B-F0CC-413C-9E7C-E4EC075A15A1}" type="presOf" srcId="{C6972585-92FD-4134-9CC9-3AB38C3BF019}" destId="{6A58AB6F-F961-46C5-B77F-7FDA22FC9AF0}" srcOrd="0" destOrd="0" presId="urn:microsoft.com/office/officeart/2005/8/layout/hierarchy2"/>
    <dgm:cxn modelId="{99DC3DB7-79DF-4FEB-968E-2D3B5C30B685}" type="presOf" srcId="{3AA9A014-3594-427C-9D40-BFF9EC27D1F6}" destId="{CABE744A-CA86-4047-B9F6-1D2246D09A7C}" srcOrd="1" destOrd="0" presId="urn:microsoft.com/office/officeart/2005/8/layout/hierarchy2"/>
    <dgm:cxn modelId="{BA7979BF-DA95-47D4-9273-688450FFDA85}" srcId="{46697918-9EC3-4CA7-ABA7-B6E6C246D710}" destId="{F6D0B19B-E671-4B94-B28C-B63CFCE3B15A}" srcOrd="0" destOrd="0" parTransId="{3CA54F44-560D-4800-A8A3-321F8694953B}" sibTransId="{DD5649D5-05CA-4813-8213-99D97BA5D6BF}"/>
    <dgm:cxn modelId="{C7E5C5E3-300D-4074-8C50-135C157F248C}" srcId="{0748104E-A5A1-4FA5-BFBC-2A2B7BF4DDEC}" destId="{D17B5D7E-FC99-4927-BE8B-C489819012A4}" srcOrd="0" destOrd="0" parTransId="{6E1D3495-814C-42A9-B31F-6CCC085AFC20}" sibTransId="{C75DB820-B25B-4DA3-9EAD-3E8B68B56197}"/>
    <dgm:cxn modelId="{DD33D44B-AD5D-4B50-9111-6F62012AD4DA}" type="presOf" srcId="{6E255DD4-3A3E-4291-9EB2-CBF8BE04C88A}" destId="{B510D199-C711-494B-8D78-9B191DC2E4B6}" srcOrd="1" destOrd="0" presId="urn:microsoft.com/office/officeart/2005/8/layout/hierarchy2"/>
    <dgm:cxn modelId="{20970071-6302-43FA-9B1B-812CA7BFDBE4}" type="presOf" srcId="{3AA9A014-3594-427C-9D40-BFF9EC27D1F6}" destId="{5A716D29-FF31-4A5F-BE94-A160AF58260F}" srcOrd="0" destOrd="0" presId="urn:microsoft.com/office/officeart/2005/8/layout/hierarchy2"/>
    <dgm:cxn modelId="{ABA74FE7-B7DB-4C96-B356-0F5FF81D4CE6}" srcId="{D17B5D7E-FC99-4927-BE8B-C489819012A4}" destId="{1DC065DC-9185-414C-8C1F-38FE7634F0F7}" srcOrd="1" destOrd="0" parTransId="{1BF30179-94E7-47C4-88FE-66D28D7478EA}" sibTransId="{C4B10B54-685C-4CED-841A-A93EC10D452F}"/>
    <dgm:cxn modelId="{F8B1BD9E-0943-4F85-A974-D46706DB21B2}" type="presOf" srcId="{D8B74EAE-3E37-4183-8A9E-910702D654D9}" destId="{2F62E874-BCEA-4C5E-9DFD-5EAB8D28658B}" srcOrd="0" destOrd="0" presId="urn:microsoft.com/office/officeart/2005/8/layout/hierarchy2"/>
    <dgm:cxn modelId="{E258C5B1-C02F-49E4-8766-192FDD844B98}" srcId="{D17B5D7E-FC99-4927-BE8B-C489819012A4}" destId="{46697918-9EC3-4CA7-ABA7-B6E6C246D710}" srcOrd="0" destOrd="0" parTransId="{6E255DD4-3A3E-4291-9EB2-CBF8BE04C88A}" sibTransId="{FE113EC5-43C4-4851-B6E9-A1E959A7CF4E}"/>
    <dgm:cxn modelId="{1D54BA6C-3518-453D-B1E2-46B1FBFB1F6D}" type="presOf" srcId="{4D02C56C-A8B4-4DB3-98D3-4C3666BC1F01}" destId="{68678427-D3B4-49C1-BD4E-D0AC15C594D2}" srcOrd="0" destOrd="0" presId="urn:microsoft.com/office/officeart/2005/8/layout/hierarchy2"/>
    <dgm:cxn modelId="{7357E58D-B463-4D04-AFC0-D5CE3B9DBE99}" type="presOf" srcId="{6E1D3495-814C-42A9-B31F-6CCC085AFC20}" destId="{6FF4B22E-3419-44C4-9F45-261808F473CD}" srcOrd="0" destOrd="0" presId="urn:microsoft.com/office/officeart/2005/8/layout/hierarchy2"/>
    <dgm:cxn modelId="{91CDC4B1-0B7B-4B8E-9D26-C0C43B9528BE}" type="presOf" srcId="{6E1D3495-814C-42A9-B31F-6CCC085AFC20}" destId="{AFB3C9FE-295F-4989-9523-BBC83F757404}" srcOrd="1" destOrd="0" presId="urn:microsoft.com/office/officeart/2005/8/layout/hierarchy2"/>
    <dgm:cxn modelId="{388F6D39-8676-43A3-A75F-8A1A0F2F5975}" type="presOf" srcId="{1BF30179-94E7-47C4-88FE-66D28D7478EA}" destId="{9B806C50-8FAB-4BD8-B53E-ABDE550E0D5A}" srcOrd="1" destOrd="0" presId="urn:microsoft.com/office/officeart/2005/8/layout/hierarchy2"/>
    <dgm:cxn modelId="{D70D5693-647D-4D19-9646-86BCDB6F48F4}" type="presOf" srcId="{1BF30179-94E7-47C4-88FE-66D28D7478EA}" destId="{A919BCAF-19DE-4AC5-8C80-4AB1AF24E659}" srcOrd="0" destOrd="0" presId="urn:microsoft.com/office/officeart/2005/8/layout/hierarchy2"/>
    <dgm:cxn modelId="{7A174D8B-4ED8-4432-A2CB-761690A987C8}" type="presOf" srcId="{3CA54F44-560D-4800-A8A3-321F8694953B}" destId="{1B830526-6736-40CE-A89F-16676992CA27}" srcOrd="0" destOrd="0" presId="urn:microsoft.com/office/officeart/2005/8/layout/hierarchy2"/>
    <dgm:cxn modelId="{7783EA99-C91A-41D3-9C72-2C76BB5B8671}" srcId="{4D02C56C-A8B4-4DB3-98D3-4C3666BC1F01}" destId="{0748104E-A5A1-4FA5-BFBC-2A2B7BF4DDEC}" srcOrd="0" destOrd="0" parTransId="{17CC928B-D5A1-4948-84A1-2E8897E94FA1}" sibTransId="{1346D5DA-265D-41BF-81FF-54246C17791C}"/>
    <dgm:cxn modelId="{12A8CE06-3B51-4D3A-AEBA-FEA9BC1095E7}" type="presOf" srcId="{F6D0B19B-E671-4B94-B28C-B63CFCE3B15A}" destId="{E7797FCE-6212-4500-83B7-FA6888CBC3BE}" srcOrd="0" destOrd="0" presId="urn:microsoft.com/office/officeart/2005/8/layout/hierarchy2"/>
    <dgm:cxn modelId="{DAE4D847-C8C3-4484-AC2E-8C862D3389A1}" type="presParOf" srcId="{68678427-D3B4-49C1-BD4E-D0AC15C594D2}" destId="{5F8DEAE0-FEAE-443C-AAB4-76E668297165}" srcOrd="0" destOrd="0" presId="urn:microsoft.com/office/officeart/2005/8/layout/hierarchy2"/>
    <dgm:cxn modelId="{98790041-AC1A-43C1-84FA-30C06FCEF3F1}" type="presParOf" srcId="{5F8DEAE0-FEAE-443C-AAB4-76E668297165}" destId="{75CB7547-0FAB-469D-9055-8E48464A3CC2}" srcOrd="0" destOrd="0" presId="urn:microsoft.com/office/officeart/2005/8/layout/hierarchy2"/>
    <dgm:cxn modelId="{38743137-5D4A-47B3-ACAF-FA96915FD904}" type="presParOf" srcId="{5F8DEAE0-FEAE-443C-AAB4-76E668297165}" destId="{1CC53BE8-EA33-4920-9738-970332CCA80E}" srcOrd="1" destOrd="0" presId="urn:microsoft.com/office/officeart/2005/8/layout/hierarchy2"/>
    <dgm:cxn modelId="{918DD3DF-3247-4C6D-85E6-17E07BC62125}" type="presParOf" srcId="{1CC53BE8-EA33-4920-9738-970332CCA80E}" destId="{6FF4B22E-3419-44C4-9F45-261808F473CD}" srcOrd="0" destOrd="0" presId="urn:microsoft.com/office/officeart/2005/8/layout/hierarchy2"/>
    <dgm:cxn modelId="{DA092E1E-5FCF-4CC9-8B1A-E5165E767DD9}" type="presParOf" srcId="{6FF4B22E-3419-44C4-9F45-261808F473CD}" destId="{AFB3C9FE-295F-4989-9523-BBC83F757404}" srcOrd="0" destOrd="0" presId="urn:microsoft.com/office/officeart/2005/8/layout/hierarchy2"/>
    <dgm:cxn modelId="{28FC0F48-4382-491D-8062-F8C3683C40A8}" type="presParOf" srcId="{1CC53BE8-EA33-4920-9738-970332CCA80E}" destId="{8D4A0E76-BFF8-4DF4-ADF6-91327083850B}" srcOrd="1" destOrd="0" presId="urn:microsoft.com/office/officeart/2005/8/layout/hierarchy2"/>
    <dgm:cxn modelId="{64B7C5F0-00AC-47C4-B964-683EF1A4C389}" type="presParOf" srcId="{8D4A0E76-BFF8-4DF4-ADF6-91327083850B}" destId="{8688DD29-EB8F-4C79-87A5-AF96D58A20CC}" srcOrd="0" destOrd="0" presId="urn:microsoft.com/office/officeart/2005/8/layout/hierarchy2"/>
    <dgm:cxn modelId="{41C737AD-47EA-4A89-BC6D-E5B8855EDFB5}" type="presParOf" srcId="{8D4A0E76-BFF8-4DF4-ADF6-91327083850B}" destId="{6D2F6620-51B5-4642-B390-23FBD9C06315}" srcOrd="1" destOrd="0" presId="urn:microsoft.com/office/officeart/2005/8/layout/hierarchy2"/>
    <dgm:cxn modelId="{C1E4AA5F-F201-4180-AC69-B0E24D2F2A1C}" type="presParOf" srcId="{6D2F6620-51B5-4642-B390-23FBD9C06315}" destId="{F80A9A71-DB89-4487-A303-AFC01FC29F65}" srcOrd="0" destOrd="0" presId="urn:microsoft.com/office/officeart/2005/8/layout/hierarchy2"/>
    <dgm:cxn modelId="{36FBAD26-EC03-42B4-96CD-3CCE4D9F5FCF}" type="presParOf" srcId="{F80A9A71-DB89-4487-A303-AFC01FC29F65}" destId="{B510D199-C711-494B-8D78-9B191DC2E4B6}" srcOrd="0" destOrd="0" presId="urn:microsoft.com/office/officeart/2005/8/layout/hierarchy2"/>
    <dgm:cxn modelId="{41310B4E-E19C-45E8-82C8-AA51135296FB}" type="presParOf" srcId="{6D2F6620-51B5-4642-B390-23FBD9C06315}" destId="{28D2755B-395E-4E6E-BA41-B3B29F265679}" srcOrd="1" destOrd="0" presId="urn:microsoft.com/office/officeart/2005/8/layout/hierarchy2"/>
    <dgm:cxn modelId="{421E8465-BF0F-4996-8582-91BE53B9864F}" type="presParOf" srcId="{28D2755B-395E-4E6E-BA41-B3B29F265679}" destId="{4D7C3821-4365-436F-B96E-B2FDD771F4A2}" srcOrd="0" destOrd="0" presId="urn:microsoft.com/office/officeart/2005/8/layout/hierarchy2"/>
    <dgm:cxn modelId="{590865C4-20B6-448D-80FE-C3C55607A7A1}" type="presParOf" srcId="{28D2755B-395E-4E6E-BA41-B3B29F265679}" destId="{862BD1BE-5FC9-4DB1-ACC7-F97FC360444A}" srcOrd="1" destOrd="0" presId="urn:microsoft.com/office/officeart/2005/8/layout/hierarchy2"/>
    <dgm:cxn modelId="{EE437864-A63F-44F2-9F03-E179A75939FF}" type="presParOf" srcId="{862BD1BE-5FC9-4DB1-ACC7-F97FC360444A}" destId="{1B830526-6736-40CE-A89F-16676992CA27}" srcOrd="0" destOrd="0" presId="urn:microsoft.com/office/officeart/2005/8/layout/hierarchy2"/>
    <dgm:cxn modelId="{00F152B5-22A9-4BD4-A135-5763AA21D871}" type="presParOf" srcId="{1B830526-6736-40CE-A89F-16676992CA27}" destId="{BEBC2186-AB75-4C94-8C73-3D8090754386}" srcOrd="0" destOrd="0" presId="urn:microsoft.com/office/officeart/2005/8/layout/hierarchy2"/>
    <dgm:cxn modelId="{E0300D66-A87C-49C3-8A7A-E01B7C7C3B6B}" type="presParOf" srcId="{862BD1BE-5FC9-4DB1-ACC7-F97FC360444A}" destId="{AA870027-9D65-4498-B137-2830251B9DBC}" srcOrd="1" destOrd="0" presId="urn:microsoft.com/office/officeart/2005/8/layout/hierarchy2"/>
    <dgm:cxn modelId="{B729A7FA-5EA7-46C7-87E9-5D86032DF31E}" type="presParOf" srcId="{AA870027-9D65-4498-B137-2830251B9DBC}" destId="{E7797FCE-6212-4500-83B7-FA6888CBC3BE}" srcOrd="0" destOrd="0" presId="urn:microsoft.com/office/officeart/2005/8/layout/hierarchy2"/>
    <dgm:cxn modelId="{80E90BCC-8D49-48D3-9AE8-95753C7EACB9}" type="presParOf" srcId="{AA870027-9D65-4498-B137-2830251B9DBC}" destId="{A8212364-013B-46B8-A625-2BCF99E9A732}" srcOrd="1" destOrd="0" presId="urn:microsoft.com/office/officeart/2005/8/layout/hierarchy2"/>
    <dgm:cxn modelId="{3B1649E5-349B-483E-86C4-85623C900E03}" type="presParOf" srcId="{862BD1BE-5FC9-4DB1-ACC7-F97FC360444A}" destId="{5A716D29-FF31-4A5F-BE94-A160AF58260F}" srcOrd="2" destOrd="0" presId="urn:microsoft.com/office/officeart/2005/8/layout/hierarchy2"/>
    <dgm:cxn modelId="{56C7A5F4-BB64-4BED-ACD2-EF21E0AFD9C8}" type="presParOf" srcId="{5A716D29-FF31-4A5F-BE94-A160AF58260F}" destId="{CABE744A-CA86-4047-B9F6-1D2246D09A7C}" srcOrd="0" destOrd="0" presId="urn:microsoft.com/office/officeart/2005/8/layout/hierarchy2"/>
    <dgm:cxn modelId="{01609B6E-4E32-488A-84D0-9C0064CDDBDB}" type="presParOf" srcId="{862BD1BE-5FC9-4DB1-ACC7-F97FC360444A}" destId="{2B970D78-CEA6-43A1-98AA-75ED9E6799D3}" srcOrd="3" destOrd="0" presId="urn:microsoft.com/office/officeart/2005/8/layout/hierarchy2"/>
    <dgm:cxn modelId="{50CE0E73-5429-4D53-8329-5E986A697499}" type="presParOf" srcId="{2B970D78-CEA6-43A1-98AA-75ED9E6799D3}" destId="{839BAE40-5FDB-4217-8962-370982CC3FF8}" srcOrd="0" destOrd="0" presId="urn:microsoft.com/office/officeart/2005/8/layout/hierarchy2"/>
    <dgm:cxn modelId="{441E69D1-737D-4477-A2AD-8B3C40A5B5D9}" type="presParOf" srcId="{2B970D78-CEA6-43A1-98AA-75ED9E6799D3}" destId="{ED749E41-D4D6-4784-B0C4-0C548ACAFA97}" srcOrd="1" destOrd="0" presId="urn:microsoft.com/office/officeart/2005/8/layout/hierarchy2"/>
    <dgm:cxn modelId="{5323B235-0F34-44E6-AA21-E0976DD42693}" type="presParOf" srcId="{6D2F6620-51B5-4642-B390-23FBD9C06315}" destId="{A919BCAF-19DE-4AC5-8C80-4AB1AF24E659}" srcOrd="2" destOrd="0" presId="urn:microsoft.com/office/officeart/2005/8/layout/hierarchy2"/>
    <dgm:cxn modelId="{D95F67F9-0C12-4FE0-A903-317496511851}" type="presParOf" srcId="{A919BCAF-19DE-4AC5-8C80-4AB1AF24E659}" destId="{9B806C50-8FAB-4BD8-B53E-ABDE550E0D5A}" srcOrd="0" destOrd="0" presId="urn:microsoft.com/office/officeart/2005/8/layout/hierarchy2"/>
    <dgm:cxn modelId="{D70ABE5E-D3C2-450F-AFF5-7EB2ADEA5EB0}" type="presParOf" srcId="{6D2F6620-51B5-4642-B390-23FBD9C06315}" destId="{8779EBD5-A2FC-4C1B-A55F-70678C9FBFF6}" srcOrd="3" destOrd="0" presId="urn:microsoft.com/office/officeart/2005/8/layout/hierarchy2"/>
    <dgm:cxn modelId="{74EACB71-5AB4-4C36-B263-F753880DE3DA}" type="presParOf" srcId="{8779EBD5-A2FC-4C1B-A55F-70678C9FBFF6}" destId="{F84A64FA-CCD5-4496-B96A-E6476A16B7F8}" srcOrd="0" destOrd="0" presId="urn:microsoft.com/office/officeart/2005/8/layout/hierarchy2"/>
    <dgm:cxn modelId="{C355984D-2CF0-45BC-B20B-254E1E05E268}" type="presParOf" srcId="{8779EBD5-A2FC-4C1B-A55F-70678C9FBFF6}" destId="{8ECB69E3-13AF-4E25-B1D9-632580425D61}" srcOrd="1" destOrd="0" presId="urn:microsoft.com/office/officeart/2005/8/layout/hierarchy2"/>
    <dgm:cxn modelId="{5017E2A6-7DC9-4FA7-B3DC-3DD5B4EC5208}" type="presParOf" srcId="{6D2F6620-51B5-4642-B390-23FBD9C06315}" destId="{A75A7AD0-1F58-47B6-BA21-7D27369F044E}" srcOrd="4" destOrd="0" presId="urn:microsoft.com/office/officeart/2005/8/layout/hierarchy2"/>
    <dgm:cxn modelId="{D8DD78D8-07C9-4D66-81FC-629A80AA0921}" type="presParOf" srcId="{A75A7AD0-1F58-47B6-BA21-7D27369F044E}" destId="{2439A18D-8EA3-452F-9C83-F06C7493CD6B}" srcOrd="0" destOrd="0" presId="urn:microsoft.com/office/officeart/2005/8/layout/hierarchy2"/>
    <dgm:cxn modelId="{A46BC7D2-0BCB-42A2-A24B-DBA6C650C91D}" type="presParOf" srcId="{6D2F6620-51B5-4642-B390-23FBD9C06315}" destId="{1D7B5FEA-3E69-461C-A5C9-E3A71BA4E69E}" srcOrd="5" destOrd="0" presId="urn:microsoft.com/office/officeart/2005/8/layout/hierarchy2"/>
    <dgm:cxn modelId="{5ABAB01A-A386-4638-80F9-059A0E3B5376}" type="presParOf" srcId="{1D7B5FEA-3E69-461C-A5C9-E3A71BA4E69E}" destId="{A04E655A-2112-432E-8FF6-454366787A97}" srcOrd="0" destOrd="0" presId="urn:microsoft.com/office/officeart/2005/8/layout/hierarchy2"/>
    <dgm:cxn modelId="{9FAF24CE-4D07-45CC-ACE0-0AD7532FF0CB}" type="presParOf" srcId="{1D7B5FEA-3E69-461C-A5C9-E3A71BA4E69E}" destId="{D62505DA-5C47-4E15-9570-D5F9845A8353}" srcOrd="1" destOrd="0" presId="urn:microsoft.com/office/officeart/2005/8/layout/hierarchy2"/>
    <dgm:cxn modelId="{2106911D-CF23-4359-8CA6-2DC483F85E53}" type="presParOf" srcId="{1CC53BE8-EA33-4920-9738-970332CCA80E}" destId="{6A58AB6F-F961-46C5-B77F-7FDA22FC9AF0}" srcOrd="2" destOrd="0" presId="urn:microsoft.com/office/officeart/2005/8/layout/hierarchy2"/>
    <dgm:cxn modelId="{6DBFA342-2FF1-48F8-9F9D-DB8F6940BED9}" type="presParOf" srcId="{6A58AB6F-F961-46C5-B77F-7FDA22FC9AF0}" destId="{E189C57F-4928-4054-9669-D70F2B7F5FF9}" srcOrd="0" destOrd="0" presId="urn:microsoft.com/office/officeart/2005/8/layout/hierarchy2"/>
    <dgm:cxn modelId="{2FF3AE10-1BE4-48C6-ACD8-8E687BC71226}" type="presParOf" srcId="{1CC53BE8-EA33-4920-9738-970332CCA80E}" destId="{30A792CA-6C24-4AA2-9B86-5D2FF5CAF9D0}" srcOrd="3" destOrd="0" presId="urn:microsoft.com/office/officeart/2005/8/layout/hierarchy2"/>
    <dgm:cxn modelId="{D7D07AAE-223B-4615-8F9B-A45904C0B11E}" type="presParOf" srcId="{30A792CA-6C24-4AA2-9B86-5D2FF5CAF9D0}" destId="{2F62E874-BCEA-4C5E-9DFD-5EAB8D28658B}" srcOrd="0" destOrd="0" presId="urn:microsoft.com/office/officeart/2005/8/layout/hierarchy2"/>
    <dgm:cxn modelId="{621D98F3-B452-4994-A4DB-E6197ECA49F5}" type="presParOf" srcId="{30A792CA-6C24-4AA2-9B86-5D2FF5CAF9D0}" destId="{9C231825-E64A-4BAC-AFA5-DF28968334A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02C56C-A8B4-4DB3-98D3-4C3666BC1F01}" type="doc">
      <dgm:prSet loTypeId="urn:microsoft.com/office/officeart/2005/8/layout/hierarchy2" loCatId="hierarchy" qsTypeId="urn:microsoft.com/office/officeart/2005/8/quickstyle/3d7" qsCatId="3D" csTypeId="urn:microsoft.com/office/officeart/2005/8/colors/accent1_2" csCatId="accent1" phldr="1"/>
      <dgm:spPr/>
      <dgm:t>
        <a:bodyPr/>
        <a:lstStyle/>
        <a:p>
          <a:endParaRPr lang="fr-CA"/>
        </a:p>
      </dgm:t>
    </dgm:pt>
    <dgm:pt modelId="{0748104E-A5A1-4FA5-BFBC-2A2B7BF4DDEC}">
      <dgm:prSet phldrT="[Texte]"/>
      <dgm:spPr>
        <a:solidFill>
          <a:srgbClr val="92D050"/>
        </a:solidFill>
      </dgm:spPr>
      <dgm:t>
        <a:bodyPr/>
        <a:lstStyle/>
        <a:p>
          <a:r>
            <a:rPr lang="fr-CA" dirty="0" smtClean="0"/>
            <a:t>Accès au message</a:t>
          </a:r>
          <a:endParaRPr lang="fr-CA" dirty="0"/>
        </a:p>
      </dgm:t>
    </dgm:pt>
    <dgm:pt modelId="{17CC928B-D5A1-4948-84A1-2E8897E94FA1}" type="parTrans" cxnId="{7783EA99-C91A-41D3-9C72-2C76BB5B8671}">
      <dgm:prSet/>
      <dgm:spPr/>
      <dgm:t>
        <a:bodyPr/>
        <a:lstStyle/>
        <a:p>
          <a:endParaRPr lang="fr-CA"/>
        </a:p>
      </dgm:t>
    </dgm:pt>
    <dgm:pt modelId="{1346D5DA-265D-41BF-81FF-54246C17791C}" type="sibTrans" cxnId="{7783EA99-C91A-41D3-9C72-2C76BB5B8671}">
      <dgm:prSet/>
      <dgm:spPr/>
      <dgm:t>
        <a:bodyPr/>
        <a:lstStyle/>
        <a:p>
          <a:endParaRPr lang="fr-CA"/>
        </a:p>
      </dgm:t>
    </dgm:pt>
    <dgm:pt modelId="{D17B5D7E-FC99-4927-BE8B-C489819012A4}">
      <dgm:prSet phldrT="[Texte]"/>
      <dgm:spPr>
        <a:solidFill>
          <a:srgbClr val="92D050"/>
        </a:solidFill>
      </dgm:spPr>
      <dgm:t>
        <a:bodyPr/>
        <a:lstStyle/>
        <a:p>
          <a:r>
            <a:rPr lang="fr-CA" dirty="0" smtClean="0"/>
            <a:t>Porter attention (écouter)</a:t>
          </a:r>
          <a:endParaRPr lang="fr-CA" dirty="0"/>
        </a:p>
      </dgm:t>
    </dgm:pt>
    <dgm:pt modelId="{6E1D3495-814C-42A9-B31F-6CCC085AFC20}" type="parTrans" cxnId="{C7E5C5E3-300D-4074-8C50-135C157F248C}">
      <dgm:prSet/>
      <dgm:spPr/>
      <dgm:t>
        <a:bodyPr/>
        <a:lstStyle/>
        <a:p>
          <a:endParaRPr lang="fr-CA"/>
        </a:p>
      </dgm:t>
    </dgm:pt>
    <dgm:pt modelId="{C75DB820-B25B-4DA3-9EAD-3E8B68B56197}" type="sibTrans" cxnId="{C7E5C5E3-300D-4074-8C50-135C157F248C}">
      <dgm:prSet/>
      <dgm:spPr/>
      <dgm:t>
        <a:bodyPr/>
        <a:lstStyle/>
        <a:p>
          <a:endParaRPr lang="fr-CA"/>
        </a:p>
      </dgm:t>
    </dgm:pt>
    <dgm:pt modelId="{F6D0B19B-E671-4B94-B28C-B63CFCE3B15A}">
      <dgm:prSet phldrT="[Texte]" custT="1"/>
      <dgm:spPr>
        <a:solidFill>
          <a:srgbClr val="FFC000"/>
        </a:solidFill>
      </dgm:spPr>
      <dgm:t>
        <a:bodyPr/>
        <a:lstStyle/>
        <a:p>
          <a:r>
            <a:rPr lang="fr-CA" sz="2800" dirty="0" smtClean="0"/>
            <a:t>Écoute empathique (écoute centrée sur l’autre):</a:t>
          </a:r>
        </a:p>
        <a:p>
          <a:r>
            <a:rPr lang="fr-CA" sz="2000" dirty="0" smtClean="0"/>
            <a:t>- </a:t>
          </a:r>
          <a:r>
            <a:rPr lang="fr-CA" sz="1800" dirty="0" smtClean="0"/>
            <a:t>Efforts clairs pour bien comprendre l’état de la personne</a:t>
          </a:r>
          <a:endParaRPr lang="fr-CA" sz="2000" dirty="0" smtClean="0"/>
        </a:p>
        <a:p>
          <a:r>
            <a:rPr lang="fr-CA" sz="2000" dirty="0" smtClean="0"/>
            <a:t>- </a:t>
          </a:r>
          <a:r>
            <a:rPr lang="fr-CA" sz="1800" dirty="0" smtClean="0"/>
            <a:t>Reflets niveau 2</a:t>
          </a:r>
          <a:endParaRPr lang="fr-CA" sz="1800" dirty="0"/>
        </a:p>
      </dgm:t>
    </dgm:pt>
    <dgm:pt modelId="{3CA54F44-560D-4800-A8A3-321F8694953B}" type="parTrans" cxnId="{BA7979BF-DA95-47D4-9273-688450FFDA85}">
      <dgm:prSet/>
      <dgm:spPr/>
      <dgm:t>
        <a:bodyPr/>
        <a:lstStyle/>
        <a:p>
          <a:endParaRPr lang="fr-CA"/>
        </a:p>
      </dgm:t>
    </dgm:pt>
    <dgm:pt modelId="{DD5649D5-05CA-4813-8213-99D97BA5D6BF}" type="sibTrans" cxnId="{BA7979BF-DA95-47D4-9273-688450FFDA85}">
      <dgm:prSet/>
      <dgm:spPr/>
      <dgm:t>
        <a:bodyPr/>
        <a:lstStyle/>
        <a:p>
          <a:endParaRPr lang="fr-CA"/>
        </a:p>
      </dgm:t>
    </dgm:pt>
    <dgm:pt modelId="{C17748C7-B32B-4F87-B6EA-664234326F6C}">
      <dgm:prSet phldrT="[Texte]"/>
      <dgm:spPr/>
      <dgm:t>
        <a:bodyPr/>
        <a:lstStyle/>
        <a:p>
          <a:r>
            <a:rPr lang="fr-CA" dirty="0" smtClean="0"/>
            <a:t>Écoute passive</a:t>
          </a:r>
          <a:endParaRPr lang="fr-CA" dirty="0"/>
        </a:p>
      </dgm:t>
    </dgm:pt>
    <dgm:pt modelId="{110095B2-C1EB-4ABA-833F-6B87140C1C88}" type="parTrans" cxnId="{AF46760B-701B-45E9-91ED-983C6153B512}">
      <dgm:prSet/>
      <dgm:spPr/>
      <dgm:t>
        <a:bodyPr/>
        <a:lstStyle/>
        <a:p>
          <a:endParaRPr lang="fr-CA"/>
        </a:p>
      </dgm:t>
    </dgm:pt>
    <dgm:pt modelId="{6320A78D-352F-443E-AFA7-54350E43EC56}" type="sibTrans" cxnId="{AF46760B-701B-45E9-91ED-983C6153B512}">
      <dgm:prSet/>
      <dgm:spPr/>
      <dgm:t>
        <a:bodyPr/>
        <a:lstStyle/>
        <a:p>
          <a:endParaRPr lang="fr-CA"/>
        </a:p>
      </dgm:t>
    </dgm:pt>
    <dgm:pt modelId="{D8B74EAE-3E37-4183-8A9E-910702D654D9}">
      <dgm:prSet phldrT="[Texte]"/>
      <dgm:spPr/>
      <dgm:t>
        <a:bodyPr/>
        <a:lstStyle/>
        <a:p>
          <a:r>
            <a:rPr lang="fr-CA" dirty="0" smtClean="0"/>
            <a:t>Entendre</a:t>
          </a:r>
          <a:endParaRPr lang="fr-CA" dirty="0"/>
        </a:p>
      </dgm:t>
    </dgm:pt>
    <dgm:pt modelId="{C6972585-92FD-4134-9CC9-3AB38C3BF019}" type="parTrans" cxnId="{7AECC203-72FC-45DB-BA42-B6F262AB92AA}">
      <dgm:prSet/>
      <dgm:spPr/>
      <dgm:t>
        <a:bodyPr/>
        <a:lstStyle/>
        <a:p>
          <a:endParaRPr lang="fr-CA"/>
        </a:p>
      </dgm:t>
    </dgm:pt>
    <dgm:pt modelId="{DC2E86E7-72A8-40E3-96E6-851F21BE13FE}" type="sibTrans" cxnId="{7AECC203-72FC-45DB-BA42-B6F262AB92AA}">
      <dgm:prSet/>
      <dgm:spPr/>
      <dgm:t>
        <a:bodyPr/>
        <a:lstStyle/>
        <a:p>
          <a:endParaRPr lang="fr-CA"/>
        </a:p>
      </dgm:t>
    </dgm:pt>
    <dgm:pt modelId="{46697918-9EC3-4CA7-ABA7-B6E6C246D710}">
      <dgm:prSet custT="1"/>
      <dgm:spPr>
        <a:solidFill>
          <a:srgbClr val="92D050"/>
        </a:solidFill>
      </dgm:spPr>
      <dgm:t>
        <a:bodyPr/>
        <a:lstStyle/>
        <a:p>
          <a:r>
            <a:rPr lang="fr-CA" sz="2000" dirty="0" smtClean="0"/>
            <a:t>Écoute active</a:t>
          </a:r>
          <a:r>
            <a:rPr lang="fr-CA" sz="1800" dirty="0" smtClean="0"/>
            <a:t>:</a:t>
          </a:r>
        </a:p>
        <a:p>
          <a:r>
            <a:rPr lang="fr-CA" sz="1800" dirty="0" smtClean="0"/>
            <a:t>- Questions constructives</a:t>
          </a:r>
        </a:p>
        <a:p>
          <a:r>
            <a:rPr lang="fr-CA" sz="1800" dirty="0" smtClean="0"/>
            <a:t>- Reformulations</a:t>
          </a:r>
        </a:p>
      </dgm:t>
    </dgm:pt>
    <dgm:pt modelId="{6E255DD4-3A3E-4291-9EB2-CBF8BE04C88A}" type="parTrans" cxnId="{E258C5B1-C02F-49E4-8766-192FDD844B98}">
      <dgm:prSet/>
      <dgm:spPr/>
      <dgm:t>
        <a:bodyPr/>
        <a:lstStyle/>
        <a:p>
          <a:endParaRPr lang="fr-CA"/>
        </a:p>
      </dgm:t>
    </dgm:pt>
    <dgm:pt modelId="{FE113EC5-43C4-4851-B6E9-A1E959A7CF4E}" type="sibTrans" cxnId="{E258C5B1-C02F-49E4-8766-192FDD844B98}">
      <dgm:prSet/>
      <dgm:spPr/>
      <dgm:t>
        <a:bodyPr/>
        <a:lstStyle/>
        <a:p>
          <a:endParaRPr lang="fr-CA"/>
        </a:p>
      </dgm:t>
    </dgm:pt>
    <dgm:pt modelId="{980221BF-9B37-429F-BF2F-6888BA664B87}">
      <dgm:prSet/>
      <dgm:spPr/>
      <dgm:t>
        <a:bodyPr/>
        <a:lstStyle/>
        <a:p>
          <a:r>
            <a:rPr lang="fr-CA" dirty="0" smtClean="0"/>
            <a:t>Écoute active centrée sur nos besoins</a:t>
          </a:r>
          <a:endParaRPr lang="fr-CA" dirty="0"/>
        </a:p>
      </dgm:t>
    </dgm:pt>
    <dgm:pt modelId="{3AA9A014-3594-427C-9D40-BFF9EC27D1F6}" type="parTrans" cxnId="{62DBA53C-BAC2-4E5A-9211-444270D70B8D}">
      <dgm:prSet/>
      <dgm:spPr/>
      <dgm:t>
        <a:bodyPr/>
        <a:lstStyle/>
        <a:p>
          <a:endParaRPr lang="fr-CA"/>
        </a:p>
      </dgm:t>
    </dgm:pt>
    <dgm:pt modelId="{8C6DE6BA-4AB4-4572-AD11-9AFF860BDAF3}" type="sibTrans" cxnId="{62DBA53C-BAC2-4E5A-9211-444270D70B8D}">
      <dgm:prSet/>
      <dgm:spPr/>
      <dgm:t>
        <a:bodyPr/>
        <a:lstStyle/>
        <a:p>
          <a:endParaRPr lang="fr-CA"/>
        </a:p>
      </dgm:t>
    </dgm:pt>
    <dgm:pt modelId="{1DC065DC-9185-414C-8C1F-38FE7634F0F7}">
      <dgm:prSet/>
      <dgm:spPr/>
      <dgm:t>
        <a:bodyPr/>
        <a:lstStyle/>
        <a:p>
          <a:r>
            <a:rPr lang="fr-CA" dirty="0" smtClean="0"/>
            <a:t>Éléments de fausse écoute</a:t>
          </a:r>
          <a:endParaRPr lang="fr-CA" dirty="0"/>
        </a:p>
      </dgm:t>
    </dgm:pt>
    <dgm:pt modelId="{1BF30179-94E7-47C4-88FE-66D28D7478EA}" type="parTrans" cxnId="{ABA74FE7-B7DB-4C96-B356-0F5FF81D4CE6}">
      <dgm:prSet/>
      <dgm:spPr/>
      <dgm:t>
        <a:bodyPr/>
        <a:lstStyle/>
        <a:p>
          <a:endParaRPr lang="fr-CA"/>
        </a:p>
      </dgm:t>
    </dgm:pt>
    <dgm:pt modelId="{C4B10B54-685C-4CED-841A-A93EC10D452F}" type="sibTrans" cxnId="{ABA74FE7-B7DB-4C96-B356-0F5FF81D4CE6}">
      <dgm:prSet/>
      <dgm:spPr/>
      <dgm:t>
        <a:bodyPr/>
        <a:lstStyle/>
        <a:p>
          <a:endParaRPr lang="fr-CA"/>
        </a:p>
      </dgm:t>
    </dgm:pt>
    <dgm:pt modelId="{68678427-D3B4-49C1-BD4E-D0AC15C594D2}" type="pres">
      <dgm:prSet presAssocID="{4D02C56C-A8B4-4DB3-98D3-4C3666BC1F01}" presName="diagram" presStyleCnt="0">
        <dgm:presLayoutVars>
          <dgm:chPref val="1"/>
          <dgm:dir/>
          <dgm:animOne val="branch"/>
          <dgm:animLvl val="lvl"/>
          <dgm:resizeHandles val="exact"/>
        </dgm:presLayoutVars>
      </dgm:prSet>
      <dgm:spPr/>
      <dgm:t>
        <a:bodyPr/>
        <a:lstStyle/>
        <a:p>
          <a:endParaRPr lang="fr-CA"/>
        </a:p>
      </dgm:t>
    </dgm:pt>
    <dgm:pt modelId="{5F8DEAE0-FEAE-443C-AAB4-76E668297165}" type="pres">
      <dgm:prSet presAssocID="{0748104E-A5A1-4FA5-BFBC-2A2B7BF4DDEC}" presName="root1" presStyleCnt="0"/>
      <dgm:spPr/>
      <dgm:t>
        <a:bodyPr/>
        <a:lstStyle/>
        <a:p>
          <a:endParaRPr lang="fr-CA"/>
        </a:p>
      </dgm:t>
    </dgm:pt>
    <dgm:pt modelId="{75CB7547-0FAB-469D-9055-8E48464A3CC2}" type="pres">
      <dgm:prSet presAssocID="{0748104E-A5A1-4FA5-BFBC-2A2B7BF4DDEC}" presName="LevelOneTextNode" presStyleLbl="node0" presStyleIdx="0" presStyleCnt="1" custLinFactY="32733" custLinFactNeighborX="2487" custLinFactNeighborY="100000">
        <dgm:presLayoutVars>
          <dgm:chPref val="3"/>
        </dgm:presLayoutVars>
      </dgm:prSet>
      <dgm:spPr/>
      <dgm:t>
        <a:bodyPr/>
        <a:lstStyle/>
        <a:p>
          <a:endParaRPr lang="fr-CA"/>
        </a:p>
      </dgm:t>
    </dgm:pt>
    <dgm:pt modelId="{1CC53BE8-EA33-4920-9738-970332CCA80E}" type="pres">
      <dgm:prSet presAssocID="{0748104E-A5A1-4FA5-BFBC-2A2B7BF4DDEC}" presName="level2hierChild" presStyleCnt="0"/>
      <dgm:spPr/>
      <dgm:t>
        <a:bodyPr/>
        <a:lstStyle/>
        <a:p>
          <a:endParaRPr lang="fr-CA"/>
        </a:p>
      </dgm:t>
    </dgm:pt>
    <dgm:pt modelId="{6FF4B22E-3419-44C4-9F45-261808F473CD}" type="pres">
      <dgm:prSet presAssocID="{6E1D3495-814C-42A9-B31F-6CCC085AFC20}" presName="conn2-1" presStyleLbl="parChTrans1D2" presStyleIdx="0" presStyleCnt="2"/>
      <dgm:spPr/>
      <dgm:t>
        <a:bodyPr/>
        <a:lstStyle/>
        <a:p>
          <a:endParaRPr lang="fr-CA"/>
        </a:p>
      </dgm:t>
    </dgm:pt>
    <dgm:pt modelId="{AFB3C9FE-295F-4989-9523-BBC83F757404}" type="pres">
      <dgm:prSet presAssocID="{6E1D3495-814C-42A9-B31F-6CCC085AFC20}" presName="connTx" presStyleLbl="parChTrans1D2" presStyleIdx="0" presStyleCnt="2"/>
      <dgm:spPr/>
      <dgm:t>
        <a:bodyPr/>
        <a:lstStyle/>
        <a:p>
          <a:endParaRPr lang="fr-CA"/>
        </a:p>
      </dgm:t>
    </dgm:pt>
    <dgm:pt modelId="{8D4A0E76-BFF8-4DF4-ADF6-91327083850B}" type="pres">
      <dgm:prSet presAssocID="{D17B5D7E-FC99-4927-BE8B-C489819012A4}" presName="root2" presStyleCnt="0"/>
      <dgm:spPr/>
      <dgm:t>
        <a:bodyPr/>
        <a:lstStyle/>
        <a:p>
          <a:endParaRPr lang="fr-CA"/>
        </a:p>
      </dgm:t>
    </dgm:pt>
    <dgm:pt modelId="{8688DD29-EB8F-4C79-87A5-AF96D58A20CC}" type="pres">
      <dgm:prSet presAssocID="{D17B5D7E-FC99-4927-BE8B-C489819012A4}" presName="LevelTwoTextNode" presStyleLbl="node2" presStyleIdx="0" presStyleCnt="2" custScaleX="120889" custScaleY="105923" custLinFactNeighborX="-13122" custLinFactNeighborY="70285">
        <dgm:presLayoutVars>
          <dgm:chPref val="3"/>
        </dgm:presLayoutVars>
      </dgm:prSet>
      <dgm:spPr/>
      <dgm:t>
        <a:bodyPr/>
        <a:lstStyle/>
        <a:p>
          <a:endParaRPr lang="fr-CA"/>
        </a:p>
      </dgm:t>
    </dgm:pt>
    <dgm:pt modelId="{6D2F6620-51B5-4642-B390-23FBD9C06315}" type="pres">
      <dgm:prSet presAssocID="{D17B5D7E-FC99-4927-BE8B-C489819012A4}" presName="level3hierChild" presStyleCnt="0"/>
      <dgm:spPr/>
      <dgm:t>
        <a:bodyPr/>
        <a:lstStyle/>
        <a:p>
          <a:endParaRPr lang="fr-CA"/>
        </a:p>
      </dgm:t>
    </dgm:pt>
    <dgm:pt modelId="{F80A9A71-DB89-4487-A303-AFC01FC29F65}" type="pres">
      <dgm:prSet presAssocID="{6E255DD4-3A3E-4291-9EB2-CBF8BE04C88A}" presName="conn2-1" presStyleLbl="parChTrans1D3" presStyleIdx="0" presStyleCnt="3"/>
      <dgm:spPr/>
      <dgm:t>
        <a:bodyPr/>
        <a:lstStyle/>
        <a:p>
          <a:endParaRPr lang="fr-CA"/>
        </a:p>
      </dgm:t>
    </dgm:pt>
    <dgm:pt modelId="{B510D199-C711-494B-8D78-9B191DC2E4B6}" type="pres">
      <dgm:prSet presAssocID="{6E255DD4-3A3E-4291-9EB2-CBF8BE04C88A}" presName="connTx" presStyleLbl="parChTrans1D3" presStyleIdx="0" presStyleCnt="3"/>
      <dgm:spPr/>
      <dgm:t>
        <a:bodyPr/>
        <a:lstStyle/>
        <a:p>
          <a:endParaRPr lang="fr-CA"/>
        </a:p>
      </dgm:t>
    </dgm:pt>
    <dgm:pt modelId="{28D2755B-395E-4E6E-BA41-B3B29F265679}" type="pres">
      <dgm:prSet presAssocID="{46697918-9EC3-4CA7-ABA7-B6E6C246D710}" presName="root2" presStyleCnt="0"/>
      <dgm:spPr/>
      <dgm:t>
        <a:bodyPr/>
        <a:lstStyle/>
        <a:p>
          <a:endParaRPr lang="fr-CA"/>
        </a:p>
      </dgm:t>
    </dgm:pt>
    <dgm:pt modelId="{4D7C3821-4365-436F-B96E-B2FDD771F4A2}" type="pres">
      <dgm:prSet presAssocID="{46697918-9EC3-4CA7-ABA7-B6E6C246D710}" presName="LevelTwoTextNode" presStyleLbl="node3" presStyleIdx="0" presStyleCnt="3" custScaleX="122034" custScaleY="247670" custLinFactNeighborX="-16941" custLinFactNeighborY="-46518">
        <dgm:presLayoutVars>
          <dgm:chPref val="3"/>
        </dgm:presLayoutVars>
      </dgm:prSet>
      <dgm:spPr/>
      <dgm:t>
        <a:bodyPr/>
        <a:lstStyle/>
        <a:p>
          <a:endParaRPr lang="fr-CA"/>
        </a:p>
      </dgm:t>
    </dgm:pt>
    <dgm:pt modelId="{862BD1BE-5FC9-4DB1-ACC7-F97FC360444A}" type="pres">
      <dgm:prSet presAssocID="{46697918-9EC3-4CA7-ABA7-B6E6C246D710}" presName="level3hierChild" presStyleCnt="0"/>
      <dgm:spPr/>
      <dgm:t>
        <a:bodyPr/>
        <a:lstStyle/>
        <a:p>
          <a:endParaRPr lang="fr-CA"/>
        </a:p>
      </dgm:t>
    </dgm:pt>
    <dgm:pt modelId="{1B830526-6736-40CE-A89F-16676992CA27}" type="pres">
      <dgm:prSet presAssocID="{3CA54F44-560D-4800-A8A3-321F8694953B}" presName="conn2-1" presStyleLbl="parChTrans1D4" presStyleIdx="0" presStyleCnt="2"/>
      <dgm:spPr/>
      <dgm:t>
        <a:bodyPr/>
        <a:lstStyle/>
        <a:p>
          <a:endParaRPr lang="fr-CA"/>
        </a:p>
      </dgm:t>
    </dgm:pt>
    <dgm:pt modelId="{BEBC2186-AB75-4C94-8C73-3D8090754386}" type="pres">
      <dgm:prSet presAssocID="{3CA54F44-560D-4800-A8A3-321F8694953B}" presName="connTx" presStyleLbl="parChTrans1D4" presStyleIdx="0" presStyleCnt="2"/>
      <dgm:spPr/>
      <dgm:t>
        <a:bodyPr/>
        <a:lstStyle/>
        <a:p>
          <a:endParaRPr lang="fr-CA"/>
        </a:p>
      </dgm:t>
    </dgm:pt>
    <dgm:pt modelId="{AA870027-9D65-4498-B137-2830251B9DBC}" type="pres">
      <dgm:prSet presAssocID="{F6D0B19B-E671-4B94-B28C-B63CFCE3B15A}" presName="root2" presStyleCnt="0"/>
      <dgm:spPr/>
      <dgm:t>
        <a:bodyPr/>
        <a:lstStyle/>
        <a:p>
          <a:endParaRPr lang="fr-CA"/>
        </a:p>
      </dgm:t>
    </dgm:pt>
    <dgm:pt modelId="{E7797FCE-6212-4500-83B7-FA6888CBC3BE}" type="pres">
      <dgm:prSet presAssocID="{F6D0B19B-E671-4B94-B28C-B63CFCE3B15A}" presName="LevelTwoTextNode" presStyleLbl="node4" presStyleIdx="0" presStyleCnt="2" custScaleX="205250" custScaleY="389988" custLinFactNeighborX="-7520" custLinFactNeighborY="10706">
        <dgm:presLayoutVars>
          <dgm:chPref val="3"/>
        </dgm:presLayoutVars>
      </dgm:prSet>
      <dgm:spPr/>
      <dgm:t>
        <a:bodyPr/>
        <a:lstStyle/>
        <a:p>
          <a:endParaRPr lang="fr-CA"/>
        </a:p>
      </dgm:t>
    </dgm:pt>
    <dgm:pt modelId="{A8212364-013B-46B8-A625-2BCF99E9A732}" type="pres">
      <dgm:prSet presAssocID="{F6D0B19B-E671-4B94-B28C-B63CFCE3B15A}" presName="level3hierChild" presStyleCnt="0"/>
      <dgm:spPr/>
      <dgm:t>
        <a:bodyPr/>
        <a:lstStyle/>
        <a:p>
          <a:endParaRPr lang="fr-CA"/>
        </a:p>
      </dgm:t>
    </dgm:pt>
    <dgm:pt modelId="{5A716D29-FF31-4A5F-BE94-A160AF58260F}" type="pres">
      <dgm:prSet presAssocID="{3AA9A014-3594-427C-9D40-BFF9EC27D1F6}" presName="conn2-1" presStyleLbl="parChTrans1D4" presStyleIdx="1" presStyleCnt="2"/>
      <dgm:spPr/>
      <dgm:t>
        <a:bodyPr/>
        <a:lstStyle/>
        <a:p>
          <a:endParaRPr lang="fr-CA"/>
        </a:p>
      </dgm:t>
    </dgm:pt>
    <dgm:pt modelId="{CABE744A-CA86-4047-B9F6-1D2246D09A7C}" type="pres">
      <dgm:prSet presAssocID="{3AA9A014-3594-427C-9D40-BFF9EC27D1F6}" presName="connTx" presStyleLbl="parChTrans1D4" presStyleIdx="1" presStyleCnt="2"/>
      <dgm:spPr/>
      <dgm:t>
        <a:bodyPr/>
        <a:lstStyle/>
        <a:p>
          <a:endParaRPr lang="fr-CA"/>
        </a:p>
      </dgm:t>
    </dgm:pt>
    <dgm:pt modelId="{2B970D78-CEA6-43A1-98AA-75ED9E6799D3}" type="pres">
      <dgm:prSet presAssocID="{980221BF-9B37-429F-BF2F-6888BA664B87}" presName="root2" presStyleCnt="0"/>
      <dgm:spPr/>
      <dgm:t>
        <a:bodyPr/>
        <a:lstStyle/>
        <a:p>
          <a:endParaRPr lang="fr-CA"/>
        </a:p>
      </dgm:t>
    </dgm:pt>
    <dgm:pt modelId="{839BAE40-5FDB-4217-8962-370982CC3FF8}" type="pres">
      <dgm:prSet presAssocID="{980221BF-9B37-429F-BF2F-6888BA664B87}" presName="LevelTwoTextNode" presStyleLbl="node4" presStyleIdx="1" presStyleCnt="2" custScaleX="118569" custScaleY="116298" custLinFactNeighborX="5211" custLinFactNeighborY="23863">
        <dgm:presLayoutVars>
          <dgm:chPref val="3"/>
        </dgm:presLayoutVars>
      </dgm:prSet>
      <dgm:spPr/>
      <dgm:t>
        <a:bodyPr/>
        <a:lstStyle/>
        <a:p>
          <a:endParaRPr lang="fr-CA"/>
        </a:p>
      </dgm:t>
    </dgm:pt>
    <dgm:pt modelId="{ED749E41-D4D6-4784-B0C4-0C548ACAFA97}" type="pres">
      <dgm:prSet presAssocID="{980221BF-9B37-429F-BF2F-6888BA664B87}" presName="level3hierChild" presStyleCnt="0"/>
      <dgm:spPr/>
      <dgm:t>
        <a:bodyPr/>
        <a:lstStyle/>
        <a:p>
          <a:endParaRPr lang="fr-CA"/>
        </a:p>
      </dgm:t>
    </dgm:pt>
    <dgm:pt modelId="{A919BCAF-19DE-4AC5-8C80-4AB1AF24E659}" type="pres">
      <dgm:prSet presAssocID="{1BF30179-94E7-47C4-88FE-66D28D7478EA}" presName="conn2-1" presStyleLbl="parChTrans1D3" presStyleIdx="1" presStyleCnt="3"/>
      <dgm:spPr/>
      <dgm:t>
        <a:bodyPr/>
        <a:lstStyle/>
        <a:p>
          <a:endParaRPr lang="fr-CA"/>
        </a:p>
      </dgm:t>
    </dgm:pt>
    <dgm:pt modelId="{9B806C50-8FAB-4BD8-B53E-ABDE550E0D5A}" type="pres">
      <dgm:prSet presAssocID="{1BF30179-94E7-47C4-88FE-66D28D7478EA}" presName="connTx" presStyleLbl="parChTrans1D3" presStyleIdx="1" presStyleCnt="3"/>
      <dgm:spPr/>
      <dgm:t>
        <a:bodyPr/>
        <a:lstStyle/>
        <a:p>
          <a:endParaRPr lang="fr-CA"/>
        </a:p>
      </dgm:t>
    </dgm:pt>
    <dgm:pt modelId="{8779EBD5-A2FC-4C1B-A55F-70678C9FBFF6}" type="pres">
      <dgm:prSet presAssocID="{1DC065DC-9185-414C-8C1F-38FE7634F0F7}" presName="root2" presStyleCnt="0"/>
      <dgm:spPr/>
    </dgm:pt>
    <dgm:pt modelId="{F84A64FA-CCD5-4496-B96A-E6476A16B7F8}" type="pres">
      <dgm:prSet presAssocID="{1DC065DC-9185-414C-8C1F-38FE7634F0F7}" presName="LevelTwoTextNode" presStyleLbl="node3" presStyleIdx="1" presStyleCnt="3" custScaleX="113103" custScaleY="136693" custLinFactNeighborX="-22047" custLinFactNeighborY="83976">
        <dgm:presLayoutVars>
          <dgm:chPref val="3"/>
        </dgm:presLayoutVars>
      </dgm:prSet>
      <dgm:spPr/>
      <dgm:t>
        <a:bodyPr/>
        <a:lstStyle/>
        <a:p>
          <a:endParaRPr lang="fr-CA"/>
        </a:p>
      </dgm:t>
    </dgm:pt>
    <dgm:pt modelId="{8ECB69E3-13AF-4E25-B1D9-632580425D61}" type="pres">
      <dgm:prSet presAssocID="{1DC065DC-9185-414C-8C1F-38FE7634F0F7}" presName="level3hierChild" presStyleCnt="0"/>
      <dgm:spPr/>
    </dgm:pt>
    <dgm:pt modelId="{A75A7AD0-1F58-47B6-BA21-7D27369F044E}" type="pres">
      <dgm:prSet presAssocID="{110095B2-C1EB-4ABA-833F-6B87140C1C88}" presName="conn2-1" presStyleLbl="parChTrans1D3" presStyleIdx="2" presStyleCnt="3"/>
      <dgm:spPr/>
      <dgm:t>
        <a:bodyPr/>
        <a:lstStyle/>
        <a:p>
          <a:endParaRPr lang="fr-CA"/>
        </a:p>
      </dgm:t>
    </dgm:pt>
    <dgm:pt modelId="{2439A18D-8EA3-452F-9C83-F06C7493CD6B}" type="pres">
      <dgm:prSet presAssocID="{110095B2-C1EB-4ABA-833F-6B87140C1C88}" presName="connTx" presStyleLbl="parChTrans1D3" presStyleIdx="2" presStyleCnt="3"/>
      <dgm:spPr/>
      <dgm:t>
        <a:bodyPr/>
        <a:lstStyle/>
        <a:p>
          <a:endParaRPr lang="fr-CA"/>
        </a:p>
      </dgm:t>
    </dgm:pt>
    <dgm:pt modelId="{1D7B5FEA-3E69-461C-A5C9-E3A71BA4E69E}" type="pres">
      <dgm:prSet presAssocID="{C17748C7-B32B-4F87-B6EA-664234326F6C}" presName="root2" presStyleCnt="0"/>
      <dgm:spPr/>
      <dgm:t>
        <a:bodyPr/>
        <a:lstStyle/>
        <a:p>
          <a:endParaRPr lang="fr-CA"/>
        </a:p>
      </dgm:t>
    </dgm:pt>
    <dgm:pt modelId="{A04E655A-2112-432E-8FF6-454366787A97}" type="pres">
      <dgm:prSet presAssocID="{C17748C7-B32B-4F87-B6EA-664234326F6C}" presName="LevelTwoTextNode" presStyleLbl="node3" presStyleIdx="2" presStyleCnt="3" custScaleX="113419" custScaleY="100000" custLinFactY="-82789" custLinFactNeighborX="-21048" custLinFactNeighborY="-100000">
        <dgm:presLayoutVars>
          <dgm:chPref val="3"/>
        </dgm:presLayoutVars>
      </dgm:prSet>
      <dgm:spPr/>
      <dgm:t>
        <a:bodyPr/>
        <a:lstStyle/>
        <a:p>
          <a:endParaRPr lang="fr-CA"/>
        </a:p>
      </dgm:t>
    </dgm:pt>
    <dgm:pt modelId="{D62505DA-5C47-4E15-9570-D5F9845A8353}" type="pres">
      <dgm:prSet presAssocID="{C17748C7-B32B-4F87-B6EA-664234326F6C}" presName="level3hierChild" presStyleCnt="0"/>
      <dgm:spPr/>
      <dgm:t>
        <a:bodyPr/>
        <a:lstStyle/>
        <a:p>
          <a:endParaRPr lang="fr-CA"/>
        </a:p>
      </dgm:t>
    </dgm:pt>
    <dgm:pt modelId="{6A58AB6F-F961-46C5-B77F-7FDA22FC9AF0}" type="pres">
      <dgm:prSet presAssocID="{C6972585-92FD-4134-9CC9-3AB38C3BF019}" presName="conn2-1" presStyleLbl="parChTrans1D2" presStyleIdx="1" presStyleCnt="2"/>
      <dgm:spPr/>
      <dgm:t>
        <a:bodyPr/>
        <a:lstStyle/>
        <a:p>
          <a:endParaRPr lang="fr-CA"/>
        </a:p>
      </dgm:t>
    </dgm:pt>
    <dgm:pt modelId="{E189C57F-4928-4054-9669-D70F2B7F5FF9}" type="pres">
      <dgm:prSet presAssocID="{C6972585-92FD-4134-9CC9-3AB38C3BF019}" presName="connTx" presStyleLbl="parChTrans1D2" presStyleIdx="1" presStyleCnt="2"/>
      <dgm:spPr/>
      <dgm:t>
        <a:bodyPr/>
        <a:lstStyle/>
        <a:p>
          <a:endParaRPr lang="fr-CA"/>
        </a:p>
      </dgm:t>
    </dgm:pt>
    <dgm:pt modelId="{30A792CA-6C24-4AA2-9B86-5D2FF5CAF9D0}" type="pres">
      <dgm:prSet presAssocID="{D8B74EAE-3E37-4183-8A9E-910702D654D9}" presName="root2" presStyleCnt="0"/>
      <dgm:spPr/>
      <dgm:t>
        <a:bodyPr/>
        <a:lstStyle/>
        <a:p>
          <a:endParaRPr lang="fr-CA"/>
        </a:p>
      </dgm:t>
    </dgm:pt>
    <dgm:pt modelId="{2F62E874-BCEA-4C5E-9DFD-5EAB8D28658B}" type="pres">
      <dgm:prSet presAssocID="{D8B74EAE-3E37-4183-8A9E-910702D654D9}" presName="LevelTwoTextNode" presStyleLbl="node2" presStyleIdx="1" presStyleCnt="2" custLinFactY="1179" custLinFactNeighborX="-11192" custLinFactNeighborY="100000">
        <dgm:presLayoutVars>
          <dgm:chPref val="3"/>
        </dgm:presLayoutVars>
      </dgm:prSet>
      <dgm:spPr/>
      <dgm:t>
        <a:bodyPr/>
        <a:lstStyle/>
        <a:p>
          <a:endParaRPr lang="fr-CA"/>
        </a:p>
      </dgm:t>
    </dgm:pt>
    <dgm:pt modelId="{9C231825-E64A-4BAC-AFA5-DF28968334A1}" type="pres">
      <dgm:prSet presAssocID="{D8B74EAE-3E37-4183-8A9E-910702D654D9}" presName="level3hierChild" presStyleCnt="0"/>
      <dgm:spPr/>
      <dgm:t>
        <a:bodyPr/>
        <a:lstStyle/>
        <a:p>
          <a:endParaRPr lang="fr-CA"/>
        </a:p>
      </dgm:t>
    </dgm:pt>
  </dgm:ptLst>
  <dgm:cxnLst>
    <dgm:cxn modelId="{BA7979BF-DA95-47D4-9273-688450FFDA85}" srcId="{46697918-9EC3-4CA7-ABA7-B6E6C246D710}" destId="{F6D0B19B-E671-4B94-B28C-B63CFCE3B15A}" srcOrd="0" destOrd="0" parTransId="{3CA54F44-560D-4800-A8A3-321F8694953B}" sibTransId="{DD5649D5-05CA-4813-8213-99D97BA5D6BF}"/>
    <dgm:cxn modelId="{8194787B-79FC-4585-ABF2-A97CE886DA14}" type="presOf" srcId="{46697918-9EC3-4CA7-ABA7-B6E6C246D710}" destId="{4D7C3821-4365-436F-B96E-B2FDD771F4A2}" srcOrd="0" destOrd="0" presId="urn:microsoft.com/office/officeart/2005/8/layout/hierarchy2"/>
    <dgm:cxn modelId="{1C1DB8B3-0E0C-4872-B35A-B7799C0B41D0}" type="presOf" srcId="{1BF30179-94E7-47C4-88FE-66D28D7478EA}" destId="{A919BCAF-19DE-4AC5-8C80-4AB1AF24E659}" srcOrd="0" destOrd="0" presId="urn:microsoft.com/office/officeart/2005/8/layout/hierarchy2"/>
    <dgm:cxn modelId="{62DBA53C-BAC2-4E5A-9211-444270D70B8D}" srcId="{46697918-9EC3-4CA7-ABA7-B6E6C246D710}" destId="{980221BF-9B37-429F-BF2F-6888BA664B87}" srcOrd="1" destOrd="0" parTransId="{3AA9A014-3594-427C-9D40-BFF9EC27D1F6}" sibTransId="{8C6DE6BA-4AB4-4572-AD11-9AFF860BDAF3}"/>
    <dgm:cxn modelId="{AD555460-E356-4689-9D79-48544E13D666}" type="presOf" srcId="{D8B74EAE-3E37-4183-8A9E-910702D654D9}" destId="{2F62E874-BCEA-4C5E-9DFD-5EAB8D28658B}" srcOrd="0" destOrd="0" presId="urn:microsoft.com/office/officeart/2005/8/layout/hierarchy2"/>
    <dgm:cxn modelId="{E258C5B1-C02F-49E4-8766-192FDD844B98}" srcId="{D17B5D7E-FC99-4927-BE8B-C489819012A4}" destId="{46697918-9EC3-4CA7-ABA7-B6E6C246D710}" srcOrd="0" destOrd="0" parTransId="{6E255DD4-3A3E-4291-9EB2-CBF8BE04C88A}" sibTransId="{FE113EC5-43C4-4851-B6E9-A1E959A7CF4E}"/>
    <dgm:cxn modelId="{7AECC203-72FC-45DB-BA42-B6F262AB92AA}" srcId="{0748104E-A5A1-4FA5-BFBC-2A2B7BF4DDEC}" destId="{D8B74EAE-3E37-4183-8A9E-910702D654D9}" srcOrd="1" destOrd="0" parTransId="{C6972585-92FD-4134-9CC9-3AB38C3BF019}" sibTransId="{DC2E86E7-72A8-40E3-96E6-851F21BE13FE}"/>
    <dgm:cxn modelId="{CE9392A2-2CCC-4341-9A66-9F556EB47892}" type="presOf" srcId="{D17B5D7E-FC99-4927-BE8B-C489819012A4}" destId="{8688DD29-EB8F-4C79-87A5-AF96D58A20CC}" srcOrd="0" destOrd="0" presId="urn:microsoft.com/office/officeart/2005/8/layout/hierarchy2"/>
    <dgm:cxn modelId="{3A76A615-714F-46F5-A857-D2CC88E5F0DA}" type="presOf" srcId="{3AA9A014-3594-427C-9D40-BFF9EC27D1F6}" destId="{CABE744A-CA86-4047-B9F6-1D2246D09A7C}" srcOrd="1" destOrd="0" presId="urn:microsoft.com/office/officeart/2005/8/layout/hierarchy2"/>
    <dgm:cxn modelId="{6691956C-C116-4D08-B78C-19699CAB2E01}" type="presOf" srcId="{110095B2-C1EB-4ABA-833F-6B87140C1C88}" destId="{A75A7AD0-1F58-47B6-BA21-7D27369F044E}" srcOrd="0" destOrd="0" presId="urn:microsoft.com/office/officeart/2005/8/layout/hierarchy2"/>
    <dgm:cxn modelId="{E8B2E75C-D223-468A-90EB-5DD2656E5B4C}" type="presOf" srcId="{C17748C7-B32B-4F87-B6EA-664234326F6C}" destId="{A04E655A-2112-432E-8FF6-454366787A97}" srcOrd="0" destOrd="0" presId="urn:microsoft.com/office/officeart/2005/8/layout/hierarchy2"/>
    <dgm:cxn modelId="{71FB9F93-3229-403C-89CF-D5BC2C10E19E}" type="presOf" srcId="{110095B2-C1EB-4ABA-833F-6B87140C1C88}" destId="{2439A18D-8EA3-452F-9C83-F06C7493CD6B}" srcOrd="1" destOrd="0" presId="urn:microsoft.com/office/officeart/2005/8/layout/hierarchy2"/>
    <dgm:cxn modelId="{598D20E9-E117-4C78-9534-F8A0669AAFFD}" type="presOf" srcId="{3CA54F44-560D-4800-A8A3-321F8694953B}" destId="{BEBC2186-AB75-4C94-8C73-3D8090754386}" srcOrd="1" destOrd="0" presId="urn:microsoft.com/office/officeart/2005/8/layout/hierarchy2"/>
    <dgm:cxn modelId="{467D922A-1C0F-4F61-A07B-7183AF3CE29E}" type="presOf" srcId="{980221BF-9B37-429F-BF2F-6888BA664B87}" destId="{839BAE40-5FDB-4217-8962-370982CC3FF8}" srcOrd="0" destOrd="0" presId="urn:microsoft.com/office/officeart/2005/8/layout/hierarchy2"/>
    <dgm:cxn modelId="{0B1255EA-B0F3-4974-B47B-BF0D72AE67D0}" type="presOf" srcId="{1DC065DC-9185-414C-8C1F-38FE7634F0F7}" destId="{F84A64FA-CCD5-4496-B96A-E6476A16B7F8}" srcOrd="0" destOrd="0" presId="urn:microsoft.com/office/officeart/2005/8/layout/hierarchy2"/>
    <dgm:cxn modelId="{AF46760B-701B-45E9-91ED-983C6153B512}" srcId="{D17B5D7E-FC99-4927-BE8B-C489819012A4}" destId="{C17748C7-B32B-4F87-B6EA-664234326F6C}" srcOrd="2" destOrd="0" parTransId="{110095B2-C1EB-4ABA-833F-6B87140C1C88}" sibTransId="{6320A78D-352F-443E-AFA7-54350E43EC56}"/>
    <dgm:cxn modelId="{225DE9C3-5C87-4AD8-9CA2-EE86E7799F40}" type="presOf" srcId="{6E1D3495-814C-42A9-B31F-6CCC085AFC20}" destId="{6FF4B22E-3419-44C4-9F45-261808F473CD}" srcOrd="0" destOrd="0" presId="urn:microsoft.com/office/officeart/2005/8/layout/hierarchy2"/>
    <dgm:cxn modelId="{5FB3B19F-DD22-4F2D-8315-E5CAE6506A88}" type="presOf" srcId="{4D02C56C-A8B4-4DB3-98D3-4C3666BC1F01}" destId="{68678427-D3B4-49C1-BD4E-D0AC15C594D2}" srcOrd="0" destOrd="0" presId="urn:microsoft.com/office/officeart/2005/8/layout/hierarchy2"/>
    <dgm:cxn modelId="{7783EA99-C91A-41D3-9C72-2C76BB5B8671}" srcId="{4D02C56C-A8B4-4DB3-98D3-4C3666BC1F01}" destId="{0748104E-A5A1-4FA5-BFBC-2A2B7BF4DDEC}" srcOrd="0" destOrd="0" parTransId="{17CC928B-D5A1-4948-84A1-2E8897E94FA1}" sibTransId="{1346D5DA-265D-41BF-81FF-54246C17791C}"/>
    <dgm:cxn modelId="{9C187061-61C2-4FF1-A60D-382B7E239707}" type="presOf" srcId="{6E255DD4-3A3E-4291-9EB2-CBF8BE04C88A}" destId="{B510D199-C711-494B-8D78-9B191DC2E4B6}" srcOrd="1" destOrd="0" presId="urn:microsoft.com/office/officeart/2005/8/layout/hierarchy2"/>
    <dgm:cxn modelId="{B1DC8F56-B0EC-4998-8782-38EE48767DF3}" type="presOf" srcId="{F6D0B19B-E671-4B94-B28C-B63CFCE3B15A}" destId="{E7797FCE-6212-4500-83B7-FA6888CBC3BE}" srcOrd="0" destOrd="0" presId="urn:microsoft.com/office/officeart/2005/8/layout/hierarchy2"/>
    <dgm:cxn modelId="{01B60E35-3A31-4622-9889-ADFC2C3F7258}" type="presOf" srcId="{6E1D3495-814C-42A9-B31F-6CCC085AFC20}" destId="{AFB3C9FE-295F-4989-9523-BBC83F757404}" srcOrd="1" destOrd="0" presId="urn:microsoft.com/office/officeart/2005/8/layout/hierarchy2"/>
    <dgm:cxn modelId="{C7E5C5E3-300D-4074-8C50-135C157F248C}" srcId="{0748104E-A5A1-4FA5-BFBC-2A2B7BF4DDEC}" destId="{D17B5D7E-FC99-4927-BE8B-C489819012A4}" srcOrd="0" destOrd="0" parTransId="{6E1D3495-814C-42A9-B31F-6CCC085AFC20}" sibTransId="{C75DB820-B25B-4DA3-9EAD-3E8B68B56197}"/>
    <dgm:cxn modelId="{5F6ACAA7-4DD0-4114-BDFB-CBD256BA7267}" type="presOf" srcId="{0748104E-A5A1-4FA5-BFBC-2A2B7BF4DDEC}" destId="{75CB7547-0FAB-469D-9055-8E48464A3CC2}" srcOrd="0" destOrd="0" presId="urn:microsoft.com/office/officeart/2005/8/layout/hierarchy2"/>
    <dgm:cxn modelId="{A2D1B971-AAB9-4DE5-AFF9-1050FA740CAE}" type="presOf" srcId="{C6972585-92FD-4134-9CC9-3AB38C3BF019}" destId="{E189C57F-4928-4054-9669-D70F2B7F5FF9}" srcOrd="1" destOrd="0" presId="urn:microsoft.com/office/officeart/2005/8/layout/hierarchy2"/>
    <dgm:cxn modelId="{3F60E4E5-EA26-4A31-9197-C88F2B3E8DFB}" type="presOf" srcId="{6E255DD4-3A3E-4291-9EB2-CBF8BE04C88A}" destId="{F80A9A71-DB89-4487-A303-AFC01FC29F65}" srcOrd="0" destOrd="0" presId="urn:microsoft.com/office/officeart/2005/8/layout/hierarchy2"/>
    <dgm:cxn modelId="{ABA74FE7-B7DB-4C96-B356-0F5FF81D4CE6}" srcId="{D17B5D7E-FC99-4927-BE8B-C489819012A4}" destId="{1DC065DC-9185-414C-8C1F-38FE7634F0F7}" srcOrd="1" destOrd="0" parTransId="{1BF30179-94E7-47C4-88FE-66D28D7478EA}" sibTransId="{C4B10B54-685C-4CED-841A-A93EC10D452F}"/>
    <dgm:cxn modelId="{ECD3E524-B8DB-4444-B7AF-D1A6BA80A22B}" type="presOf" srcId="{3AA9A014-3594-427C-9D40-BFF9EC27D1F6}" destId="{5A716D29-FF31-4A5F-BE94-A160AF58260F}" srcOrd="0" destOrd="0" presId="urn:microsoft.com/office/officeart/2005/8/layout/hierarchy2"/>
    <dgm:cxn modelId="{646E63BA-5CEF-4DA2-97C5-175560811C50}" type="presOf" srcId="{1BF30179-94E7-47C4-88FE-66D28D7478EA}" destId="{9B806C50-8FAB-4BD8-B53E-ABDE550E0D5A}" srcOrd="1" destOrd="0" presId="urn:microsoft.com/office/officeart/2005/8/layout/hierarchy2"/>
    <dgm:cxn modelId="{B98D7A47-F0CC-4282-B381-7AA84FA7FD72}" type="presOf" srcId="{C6972585-92FD-4134-9CC9-3AB38C3BF019}" destId="{6A58AB6F-F961-46C5-B77F-7FDA22FC9AF0}" srcOrd="0" destOrd="0" presId="urn:microsoft.com/office/officeart/2005/8/layout/hierarchy2"/>
    <dgm:cxn modelId="{AF6D6205-6149-465D-B44C-354A8E7A06A7}" type="presOf" srcId="{3CA54F44-560D-4800-A8A3-321F8694953B}" destId="{1B830526-6736-40CE-A89F-16676992CA27}" srcOrd="0" destOrd="0" presId="urn:microsoft.com/office/officeart/2005/8/layout/hierarchy2"/>
    <dgm:cxn modelId="{69C13AFA-0C90-478B-B79A-B9BC328B464E}" type="presParOf" srcId="{68678427-D3B4-49C1-BD4E-D0AC15C594D2}" destId="{5F8DEAE0-FEAE-443C-AAB4-76E668297165}" srcOrd="0" destOrd="0" presId="urn:microsoft.com/office/officeart/2005/8/layout/hierarchy2"/>
    <dgm:cxn modelId="{E2B75F35-744F-4B79-A163-278A097D23B2}" type="presParOf" srcId="{5F8DEAE0-FEAE-443C-AAB4-76E668297165}" destId="{75CB7547-0FAB-469D-9055-8E48464A3CC2}" srcOrd="0" destOrd="0" presId="urn:microsoft.com/office/officeart/2005/8/layout/hierarchy2"/>
    <dgm:cxn modelId="{A375A73A-8B8D-45B7-B41A-DA421E66CE7B}" type="presParOf" srcId="{5F8DEAE0-FEAE-443C-AAB4-76E668297165}" destId="{1CC53BE8-EA33-4920-9738-970332CCA80E}" srcOrd="1" destOrd="0" presId="urn:microsoft.com/office/officeart/2005/8/layout/hierarchy2"/>
    <dgm:cxn modelId="{9BAF4FFC-7424-47C3-A04E-B0A1A641226B}" type="presParOf" srcId="{1CC53BE8-EA33-4920-9738-970332CCA80E}" destId="{6FF4B22E-3419-44C4-9F45-261808F473CD}" srcOrd="0" destOrd="0" presId="urn:microsoft.com/office/officeart/2005/8/layout/hierarchy2"/>
    <dgm:cxn modelId="{F6343A38-8B8B-4D24-9DCC-03AFD0ED7ADB}" type="presParOf" srcId="{6FF4B22E-3419-44C4-9F45-261808F473CD}" destId="{AFB3C9FE-295F-4989-9523-BBC83F757404}" srcOrd="0" destOrd="0" presId="urn:microsoft.com/office/officeart/2005/8/layout/hierarchy2"/>
    <dgm:cxn modelId="{B72E2E27-88A0-449D-AF33-7ACC8FD41455}" type="presParOf" srcId="{1CC53BE8-EA33-4920-9738-970332CCA80E}" destId="{8D4A0E76-BFF8-4DF4-ADF6-91327083850B}" srcOrd="1" destOrd="0" presId="urn:microsoft.com/office/officeart/2005/8/layout/hierarchy2"/>
    <dgm:cxn modelId="{C3AC0461-6EE0-4E08-B3E3-FEDE8FED2734}" type="presParOf" srcId="{8D4A0E76-BFF8-4DF4-ADF6-91327083850B}" destId="{8688DD29-EB8F-4C79-87A5-AF96D58A20CC}" srcOrd="0" destOrd="0" presId="urn:microsoft.com/office/officeart/2005/8/layout/hierarchy2"/>
    <dgm:cxn modelId="{7CD6D816-4EE5-4C91-869B-2F5C7300F0F8}" type="presParOf" srcId="{8D4A0E76-BFF8-4DF4-ADF6-91327083850B}" destId="{6D2F6620-51B5-4642-B390-23FBD9C06315}" srcOrd="1" destOrd="0" presId="urn:microsoft.com/office/officeart/2005/8/layout/hierarchy2"/>
    <dgm:cxn modelId="{F977C063-BE77-4324-AB69-652D43881E8D}" type="presParOf" srcId="{6D2F6620-51B5-4642-B390-23FBD9C06315}" destId="{F80A9A71-DB89-4487-A303-AFC01FC29F65}" srcOrd="0" destOrd="0" presId="urn:microsoft.com/office/officeart/2005/8/layout/hierarchy2"/>
    <dgm:cxn modelId="{EAE9DCB9-55AD-42F7-A06B-2A4228706269}" type="presParOf" srcId="{F80A9A71-DB89-4487-A303-AFC01FC29F65}" destId="{B510D199-C711-494B-8D78-9B191DC2E4B6}" srcOrd="0" destOrd="0" presId="urn:microsoft.com/office/officeart/2005/8/layout/hierarchy2"/>
    <dgm:cxn modelId="{95F34B26-9EC0-4060-908D-8991B94EFBB2}" type="presParOf" srcId="{6D2F6620-51B5-4642-B390-23FBD9C06315}" destId="{28D2755B-395E-4E6E-BA41-B3B29F265679}" srcOrd="1" destOrd="0" presId="urn:microsoft.com/office/officeart/2005/8/layout/hierarchy2"/>
    <dgm:cxn modelId="{50FA88EA-BC23-4514-922A-1C002F46E0C3}" type="presParOf" srcId="{28D2755B-395E-4E6E-BA41-B3B29F265679}" destId="{4D7C3821-4365-436F-B96E-B2FDD771F4A2}" srcOrd="0" destOrd="0" presId="urn:microsoft.com/office/officeart/2005/8/layout/hierarchy2"/>
    <dgm:cxn modelId="{72CEA807-FE36-440B-8200-0C3CAB3E1CFC}" type="presParOf" srcId="{28D2755B-395E-4E6E-BA41-B3B29F265679}" destId="{862BD1BE-5FC9-4DB1-ACC7-F97FC360444A}" srcOrd="1" destOrd="0" presId="urn:microsoft.com/office/officeart/2005/8/layout/hierarchy2"/>
    <dgm:cxn modelId="{F7C22E72-F049-4EE0-9361-785A8A0F7729}" type="presParOf" srcId="{862BD1BE-5FC9-4DB1-ACC7-F97FC360444A}" destId="{1B830526-6736-40CE-A89F-16676992CA27}" srcOrd="0" destOrd="0" presId="urn:microsoft.com/office/officeart/2005/8/layout/hierarchy2"/>
    <dgm:cxn modelId="{8B0B54D6-4CEA-4B49-B595-1D6AA7D29739}" type="presParOf" srcId="{1B830526-6736-40CE-A89F-16676992CA27}" destId="{BEBC2186-AB75-4C94-8C73-3D8090754386}" srcOrd="0" destOrd="0" presId="urn:microsoft.com/office/officeart/2005/8/layout/hierarchy2"/>
    <dgm:cxn modelId="{00AFC1F8-FCB2-44E1-9636-D57D5E7C4091}" type="presParOf" srcId="{862BD1BE-5FC9-4DB1-ACC7-F97FC360444A}" destId="{AA870027-9D65-4498-B137-2830251B9DBC}" srcOrd="1" destOrd="0" presId="urn:microsoft.com/office/officeart/2005/8/layout/hierarchy2"/>
    <dgm:cxn modelId="{D4FA2568-F1C8-43BD-B0B9-29AFDF7A4DD3}" type="presParOf" srcId="{AA870027-9D65-4498-B137-2830251B9DBC}" destId="{E7797FCE-6212-4500-83B7-FA6888CBC3BE}" srcOrd="0" destOrd="0" presId="urn:microsoft.com/office/officeart/2005/8/layout/hierarchy2"/>
    <dgm:cxn modelId="{CB7A7295-B950-4949-8541-9831FAF4DC74}" type="presParOf" srcId="{AA870027-9D65-4498-B137-2830251B9DBC}" destId="{A8212364-013B-46B8-A625-2BCF99E9A732}" srcOrd="1" destOrd="0" presId="urn:microsoft.com/office/officeart/2005/8/layout/hierarchy2"/>
    <dgm:cxn modelId="{B107402A-86CD-48BF-9B3E-45386600A498}" type="presParOf" srcId="{862BD1BE-5FC9-4DB1-ACC7-F97FC360444A}" destId="{5A716D29-FF31-4A5F-BE94-A160AF58260F}" srcOrd="2" destOrd="0" presId="urn:microsoft.com/office/officeart/2005/8/layout/hierarchy2"/>
    <dgm:cxn modelId="{FD7757E9-B83F-4EDE-B944-5427B916505F}" type="presParOf" srcId="{5A716D29-FF31-4A5F-BE94-A160AF58260F}" destId="{CABE744A-CA86-4047-B9F6-1D2246D09A7C}" srcOrd="0" destOrd="0" presId="urn:microsoft.com/office/officeart/2005/8/layout/hierarchy2"/>
    <dgm:cxn modelId="{30074B0E-D037-4416-9C54-D1A6084D0C1A}" type="presParOf" srcId="{862BD1BE-5FC9-4DB1-ACC7-F97FC360444A}" destId="{2B970D78-CEA6-43A1-98AA-75ED9E6799D3}" srcOrd="3" destOrd="0" presId="urn:microsoft.com/office/officeart/2005/8/layout/hierarchy2"/>
    <dgm:cxn modelId="{518413CD-D0C3-4938-830B-8FF4B0F0EA93}" type="presParOf" srcId="{2B970D78-CEA6-43A1-98AA-75ED9E6799D3}" destId="{839BAE40-5FDB-4217-8962-370982CC3FF8}" srcOrd="0" destOrd="0" presId="urn:microsoft.com/office/officeart/2005/8/layout/hierarchy2"/>
    <dgm:cxn modelId="{E1785132-3253-43CC-9D42-F08FECFC0F23}" type="presParOf" srcId="{2B970D78-CEA6-43A1-98AA-75ED9E6799D3}" destId="{ED749E41-D4D6-4784-B0C4-0C548ACAFA97}" srcOrd="1" destOrd="0" presId="urn:microsoft.com/office/officeart/2005/8/layout/hierarchy2"/>
    <dgm:cxn modelId="{91BA2176-88B6-4517-A9AB-FDD7BC8721E5}" type="presParOf" srcId="{6D2F6620-51B5-4642-B390-23FBD9C06315}" destId="{A919BCAF-19DE-4AC5-8C80-4AB1AF24E659}" srcOrd="2" destOrd="0" presId="urn:microsoft.com/office/officeart/2005/8/layout/hierarchy2"/>
    <dgm:cxn modelId="{5F31565E-C8BC-45FF-B54E-2A9A6DE9D341}" type="presParOf" srcId="{A919BCAF-19DE-4AC5-8C80-4AB1AF24E659}" destId="{9B806C50-8FAB-4BD8-B53E-ABDE550E0D5A}" srcOrd="0" destOrd="0" presId="urn:microsoft.com/office/officeart/2005/8/layout/hierarchy2"/>
    <dgm:cxn modelId="{DDC01A1E-FF3A-4A4F-9708-D43C3D2356C4}" type="presParOf" srcId="{6D2F6620-51B5-4642-B390-23FBD9C06315}" destId="{8779EBD5-A2FC-4C1B-A55F-70678C9FBFF6}" srcOrd="3" destOrd="0" presId="urn:microsoft.com/office/officeart/2005/8/layout/hierarchy2"/>
    <dgm:cxn modelId="{027093B5-ED13-46A8-AC09-6DBD8B5D1FA1}" type="presParOf" srcId="{8779EBD5-A2FC-4C1B-A55F-70678C9FBFF6}" destId="{F84A64FA-CCD5-4496-B96A-E6476A16B7F8}" srcOrd="0" destOrd="0" presId="urn:microsoft.com/office/officeart/2005/8/layout/hierarchy2"/>
    <dgm:cxn modelId="{C192B96C-B335-4484-B203-83A46705DCBC}" type="presParOf" srcId="{8779EBD5-A2FC-4C1B-A55F-70678C9FBFF6}" destId="{8ECB69E3-13AF-4E25-B1D9-632580425D61}" srcOrd="1" destOrd="0" presId="urn:microsoft.com/office/officeart/2005/8/layout/hierarchy2"/>
    <dgm:cxn modelId="{EC92FEDF-751B-4866-8CB5-342F357A9D1D}" type="presParOf" srcId="{6D2F6620-51B5-4642-B390-23FBD9C06315}" destId="{A75A7AD0-1F58-47B6-BA21-7D27369F044E}" srcOrd="4" destOrd="0" presId="urn:microsoft.com/office/officeart/2005/8/layout/hierarchy2"/>
    <dgm:cxn modelId="{C0E7FAB6-5FE9-493C-BB6E-C2B42C32C440}" type="presParOf" srcId="{A75A7AD0-1F58-47B6-BA21-7D27369F044E}" destId="{2439A18D-8EA3-452F-9C83-F06C7493CD6B}" srcOrd="0" destOrd="0" presId="urn:microsoft.com/office/officeart/2005/8/layout/hierarchy2"/>
    <dgm:cxn modelId="{6E1A273D-576B-432B-8364-91E844534D1A}" type="presParOf" srcId="{6D2F6620-51B5-4642-B390-23FBD9C06315}" destId="{1D7B5FEA-3E69-461C-A5C9-E3A71BA4E69E}" srcOrd="5" destOrd="0" presId="urn:microsoft.com/office/officeart/2005/8/layout/hierarchy2"/>
    <dgm:cxn modelId="{5627818E-9402-46E6-9421-F90DA8EAC06A}" type="presParOf" srcId="{1D7B5FEA-3E69-461C-A5C9-E3A71BA4E69E}" destId="{A04E655A-2112-432E-8FF6-454366787A97}" srcOrd="0" destOrd="0" presId="urn:microsoft.com/office/officeart/2005/8/layout/hierarchy2"/>
    <dgm:cxn modelId="{A63FF2FB-DAD1-423B-AA3D-94B50644A98D}" type="presParOf" srcId="{1D7B5FEA-3E69-461C-A5C9-E3A71BA4E69E}" destId="{D62505DA-5C47-4E15-9570-D5F9845A8353}" srcOrd="1" destOrd="0" presId="urn:microsoft.com/office/officeart/2005/8/layout/hierarchy2"/>
    <dgm:cxn modelId="{AFB71D2A-9372-4D0A-823B-4E60ABC027EA}" type="presParOf" srcId="{1CC53BE8-EA33-4920-9738-970332CCA80E}" destId="{6A58AB6F-F961-46C5-B77F-7FDA22FC9AF0}" srcOrd="2" destOrd="0" presId="urn:microsoft.com/office/officeart/2005/8/layout/hierarchy2"/>
    <dgm:cxn modelId="{28E24D15-AD4F-4262-9CD9-E14BFFFA6D96}" type="presParOf" srcId="{6A58AB6F-F961-46C5-B77F-7FDA22FC9AF0}" destId="{E189C57F-4928-4054-9669-D70F2B7F5FF9}" srcOrd="0" destOrd="0" presId="urn:microsoft.com/office/officeart/2005/8/layout/hierarchy2"/>
    <dgm:cxn modelId="{51FC2F5B-0C81-470C-805A-8D3EE9B31253}" type="presParOf" srcId="{1CC53BE8-EA33-4920-9738-970332CCA80E}" destId="{30A792CA-6C24-4AA2-9B86-5D2FF5CAF9D0}" srcOrd="3" destOrd="0" presId="urn:microsoft.com/office/officeart/2005/8/layout/hierarchy2"/>
    <dgm:cxn modelId="{E79FE551-5A14-477E-98C8-CAE3DAC58B62}" type="presParOf" srcId="{30A792CA-6C24-4AA2-9B86-5D2FF5CAF9D0}" destId="{2F62E874-BCEA-4C5E-9DFD-5EAB8D28658B}" srcOrd="0" destOrd="0" presId="urn:microsoft.com/office/officeart/2005/8/layout/hierarchy2"/>
    <dgm:cxn modelId="{E8439812-F514-4256-B375-22CED0ABCB0C}" type="presParOf" srcId="{30A792CA-6C24-4AA2-9B86-5D2FF5CAF9D0}" destId="{9C231825-E64A-4BAC-AFA5-DF28968334A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B7547-0FAB-469D-9055-8E48464A3CC2}">
      <dsp:nvSpPr>
        <dsp:cNvPr id="0" name=""/>
        <dsp:cNvSpPr/>
      </dsp:nvSpPr>
      <dsp:spPr>
        <a:xfrm>
          <a:off x="42009" y="4679386"/>
          <a:ext cx="1483261" cy="741630"/>
        </a:xfrm>
        <a:prstGeom prst="roundRect">
          <a:avLst>
            <a:gd name="adj" fmla="val 10000"/>
          </a:avLst>
        </a:prstGeom>
        <a:solidFill>
          <a:schemeClr val="accent1">
            <a:hueOff val="0"/>
            <a:satOff val="0"/>
            <a:lumOff val="0"/>
            <a:alphaOff val="0"/>
          </a:schemeClr>
        </a:solidFill>
        <a:ln>
          <a:noFill/>
        </a:ln>
        <a:effectLst>
          <a:glow rad="63500">
            <a:schemeClr val="accent1">
              <a:hueOff val="0"/>
              <a:satOff val="0"/>
              <a:lumOff val="0"/>
              <a:alphaOff val="0"/>
              <a:tint val="30000"/>
              <a:shade val="95000"/>
              <a:satMod val="300000"/>
              <a:alpha val="50000"/>
            </a:schemeClr>
          </a:glo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CA" sz="1700" kern="1200" dirty="0" smtClean="0"/>
            <a:t>Accès au message</a:t>
          </a:r>
          <a:endParaRPr lang="fr-CA" sz="1700" kern="1200" dirty="0"/>
        </a:p>
      </dsp:txBody>
      <dsp:txXfrm>
        <a:off x="63731" y="4701108"/>
        <a:ext cx="1439817" cy="698186"/>
      </dsp:txXfrm>
    </dsp:sp>
    <dsp:sp modelId="{6FF4B22E-3419-44C4-9F45-261808F473CD}">
      <dsp:nvSpPr>
        <dsp:cNvPr id="0" name=""/>
        <dsp:cNvSpPr/>
      </dsp:nvSpPr>
      <dsp:spPr>
        <a:xfrm rot="17527874">
          <a:off x="1226000" y="4594715"/>
          <a:ext cx="960324" cy="21402"/>
        </a:xfrm>
        <a:custGeom>
          <a:avLst/>
          <a:gdLst/>
          <a:ahLst/>
          <a:cxnLst/>
          <a:rect l="0" t="0" r="0" b="0"/>
          <a:pathLst>
            <a:path>
              <a:moveTo>
                <a:pt x="0" y="10701"/>
              </a:moveTo>
              <a:lnTo>
                <a:pt x="960324" y="10701"/>
              </a:lnTo>
            </a:path>
          </a:pathLst>
        </a:custGeom>
        <a:noFill/>
        <a:ln w="1905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CA" sz="500" kern="1200"/>
        </a:p>
      </dsp:txBody>
      <dsp:txXfrm>
        <a:off x="1682154" y="4581408"/>
        <a:ext cx="48016" cy="48016"/>
      </dsp:txXfrm>
    </dsp:sp>
    <dsp:sp modelId="{8688DD29-EB8F-4C79-87A5-AF96D58A20CC}">
      <dsp:nvSpPr>
        <dsp:cNvPr id="0" name=""/>
        <dsp:cNvSpPr/>
      </dsp:nvSpPr>
      <dsp:spPr>
        <a:xfrm>
          <a:off x="1887054" y="3767851"/>
          <a:ext cx="1793100" cy="785557"/>
        </a:xfrm>
        <a:prstGeom prst="roundRect">
          <a:avLst>
            <a:gd name="adj" fmla="val 10000"/>
          </a:avLst>
        </a:prstGeom>
        <a:solidFill>
          <a:schemeClr val="accent1">
            <a:hueOff val="0"/>
            <a:satOff val="0"/>
            <a:lumOff val="0"/>
            <a:alphaOff val="0"/>
          </a:schemeClr>
        </a:solidFill>
        <a:ln>
          <a:noFill/>
        </a:ln>
        <a:effectLst>
          <a:glow rad="63500">
            <a:schemeClr val="accent1">
              <a:hueOff val="0"/>
              <a:satOff val="0"/>
              <a:lumOff val="0"/>
              <a:alphaOff val="0"/>
              <a:tint val="30000"/>
              <a:shade val="95000"/>
              <a:satMod val="300000"/>
              <a:alpha val="50000"/>
            </a:schemeClr>
          </a:glo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CA" sz="1700" kern="1200" dirty="0" smtClean="0"/>
            <a:t>Porter attention (écouter)</a:t>
          </a:r>
          <a:endParaRPr lang="fr-CA" sz="1700" kern="1200" dirty="0"/>
        </a:p>
      </dsp:txBody>
      <dsp:txXfrm>
        <a:off x="1910062" y="3790859"/>
        <a:ext cx="1747084" cy="739541"/>
      </dsp:txXfrm>
    </dsp:sp>
    <dsp:sp modelId="{F80A9A71-DB89-4487-A303-AFC01FC29F65}">
      <dsp:nvSpPr>
        <dsp:cNvPr id="0" name=""/>
        <dsp:cNvSpPr/>
      </dsp:nvSpPr>
      <dsp:spPr>
        <a:xfrm rot="17168030">
          <a:off x="2982860" y="3222336"/>
          <a:ext cx="1931247" cy="21402"/>
        </a:xfrm>
        <a:custGeom>
          <a:avLst/>
          <a:gdLst/>
          <a:ahLst/>
          <a:cxnLst/>
          <a:rect l="0" t="0" r="0" b="0"/>
          <a:pathLst>
            <a:path>
              <a:moveTo>
                <a:pt x="0" y="10701"/>
              </a:moveTo>
              <a:lnTo>
                <a:pt x="1931247" y="10701"/>
              </a:lnTo>
            </a:path>
          </a:pathLst>
        </a:custGeom>
        <a:noFill/>
        <a:ln w="1905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fr-CA" sz="700" kern="1200"/>
        </a:p>
      </dsp:txBody>
      <dsp:txXfrm>
        <a:off x="3900202" y="3184756"/>
        <a:ext cx="96562" cy="96562"/>
      </dsp:txXfrm>
    </dsp:sp>
    <dsp:sp modelId="{4D7C3821-4365-436F-B96E-B2FDD771F4A2}">
      <dsp:nvSpPr>
        <dsp:cNvPr id="0" name=""/>
        <dsp:cNvSpPr/>
      </dsp:nvSpPr>
      <dsp:spPr>
        <a:xfrm>
          <a:off x="4216813" y="1387046"/>
          <a:ext cx="1810083" cy="1836797"/>
        </a:xfrm>
        <a:prstGeom prst="roundRect">
          <a:avLst>
            <a:gd name="adj" fmla="val 10000"/>
          </a:avLst>
        </a:prstGeom>
        <a:solidFill>
          <a:schemeClr val="accent1">
            <a:hueOff val="0"/>
            <a:satOff val="0"/>
            <a:lumOff val="0"/>
            <a:alphaOff val="0"/>
          </a:schemeClr>
        </a:solidFill>
        <a:ln>
          <a:noFill/>
        </a:ln>
        <a:effectLst>
          <a:glow rad="63500">
            <a:schemeClr val="accent1">
              <a:hueOff val="0"/>
              <a:satOff val="0"/>
              <a:lumOff val="0"/>
              <a:alphaOff val="0"/>
              <a:tint val="30000"/>
              <a:shade val="95000"/>
              <a:satMod val="300000"/>
              <a:alpha val="50000"/>
            </a:schemeClr>
          </a:glo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CA" sz="2000" kern="1200" dirty="0" smtClean="0"/>
            <a:t>Écoute active</a:t>
          </a:r>
          <a:r>
            <a:rPr lang="fr-CA" sz="1800" kern="1200" dirty="0" smtClean="0"/>
            <a:t>:</a:t>
          </a:r>
        </a:p>
        <a:p>
          <a:pPr lvl="0" algn="ctr" defTabSz="889000">
            <a:lnSpc>
              <a:spcPct val="90000"/>
            </a:lnSpc>
            <a:spcBef>
              <a:spcPct val="0"/>
            </a:spcBef>
            <a:spcAft>
              <a:spcPct val="35000"/>
            </a:spcAft>
          </a:pPr>
          <a:r>
            <a:rPr lang="fr-CA" sz="1800" kern="1200" dirty="0" smtClean="0"/>
            <a:t>- Questions constructives</a:t>
          </a:r>
        </a:p>
        <a:p>
          <a:pPr lvl="0" algn="ctr" defTabSz="889000">
            <a:lnSpc>
              <a:spcPct val="90000"/>
            </a:lnSpc>
            <a:spcBef>
              <a:spcPct val="0"/>
            </a:spcBef>
            <a:spcAft>
              <a:spcPct val="35000"/>
            </a:spcAft>
          </a:pPr>
          <a:r>
            <a:rPr lang="fr-CA" sz="1800" kern="1200" dirty="0" smtClean="0"/>
            <a:t>- Reformulations</a:t>
          </a:r>
        </a:p>
      </dsp:txBody>
      <dsp:txXfrm>
        <a:off x="4269829" y="1440062"/>
        <a:ext cx="1704051" cy="1730765"/>
      </dsp:txXfrm>
    </dsp:sp>
    <dsp:sp modelId="{1B830526-6736-40CE-A89F-16676992CA27}">
      <dsp:nvSpPr>
        <dsp:cNvPr id="0" name=""/>
        <dsp:cNvSpPr/>
      </dsp:nvSpPr>
      <dsp:spPr>
        <a:xfrm rot="21307683">
          <a:off x="6025568" y="2263502"/>
          <a:ext cx="735700" cy="21402"/>
        </a:xfrm>
        <a:custGeom>
          <a:avLst/>
          <a:gdLst/>
          <a:ahLst/>
          <a:cxnLst/>
          <a:rect l="0" t="0" r="0" b="0"/>
          <a:pathLst>
            <a:path>
              <a:moveTo>
                <a:pt x="0" y="10701"/>
              </a:moveTo>
              <a:lnTo>
                <a:pt x="735700" y="10701"/>
              </a:lnTo>
            </a:path>
          </a:pathLst>
        </a:custGeom>
        <a:noFill/>
        <a:ln w="1905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CA" sz="500" kern="1200"/>
        </a:p>
      </dsp:txBody>
      <dsp:txXfrm>
        <a:off x="6375026" y="2255811"/>
        <a:ext cx="36785" cy="36785"/>
      </dsp:txXfrm>
    </dsp:sp>
    <dsp:sp modelId="{E7797FCE-6212-4500-83B7-FA6888CBC3BE}">
      <dsp:nvSpPr>
        <dsp:cNvPr id="0" name=""/>
        <dsp:cNvSpPr/>
      </dsp:nvSpPr>
      <dsp:spPr>
        <a:xfrm>
          <a:off x="6759939" y="769998"/>
          <a:ext cx="3095997" cy="2945928"/>
        </a:xfrm>
        <a:prstGeom prst="roundRect">
          <a:avLst>
            <a:gd name="adj" fmla="val 10000"/>
          </a:avLst>
        </a:prstGeom>
        <a:solidFill>
          <a:schemeClr val="accent1"/>
        </a:solidFill>
        <a:ln>
          <a:noFill/>
        </a:ln>
        <a:effectLst>
          <a:glow rad="63500">
            <a:schemeClr val="accent1">
              <a:hueOff val="0"/>
              <a:satOff val="0"/>
              <a:lumOff val="0"/>
              <a:alphaOff val="0"/>
              <a:tint val="30000"/>
              <a:shade val="95000"/>
              <a:satMod val="300000"/>
              <a:alpha val="50000"/>
            </a:schemeClr>
          </a:glo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fr-CA" sz="2800" kern="1200" dirty="0" smtClean="0"/>
            <a:t>Écoute empathique (écoute centrée sur l’autre):</a:t>
          </a:r>
        </a:p>
        <a:p>
          <a:pPr lvl="0" algn="ctr" defTabSz="1244600">
            <a:lnSpc>
              <a:spcPct val="90000"/>
            </a:lnSpc>
            <a:spcBef>
              <a:spcPct val="0"/>
            </a:spcBef>
            <a:spcAft>
              <a:spcPct val="35000"/>
            </a:spcAft>
          </a:pPr>
          <a:r>
            <a:rPr lang="fr-CA" sz="2000" kern="1200" dirty="0" smtClean="0"/>
            <a:t>- </a:t>
          </a:r>
          <a:r>
            <a:rPr lang="fr-CA" sz="1800" kern="1200" dirty="0" smtClean="0"/>
            <a:t>Efforts clairs pour bien comprendre l’état de la personne</a:t>
          </a:r>
          <a:endParaRPr lang="fr-CA" sz="2000" kern="1200" dirty="0" smtClean="0"/>
        </a:p>
        <a:p>
          <a:pPr lvl="0" algn="ctr" defTabSz="1244600">
            <a:lnSpc>
              <a:spcPct val="90000"/>
            </a:lnSpc>
            <a:spcBef>
              <a:spcPct val="0"/>
            </a:spcBef>
            <a:spcAft>
              <a:spcPct val="35000"/>
            </a:spcAft>
          </a:pPr>
          <a:r>
            <a:rPr lang="fr-CA" sz="2000" kern="1200" dirty="0" smtClean="0"/>
            <a:t>- </a:t>
          </a:r>
          <a:r>
            <a:rPr lang="fr-CA" sz="1800" kern="1200" dirty="0" smtClean="0"/>
            <a:t>Reflets</a:t>
          </a:r>
          <a:endParaRPr lang="fr-CA" sz="1800" kern="1200" dirty="0"/>
        </a:p>
      </dsp:txBody>
      <dsp:txXfrm>
        <a:off x="6846222" y="856281"/>
        <a:ext cx="2923431" cy="2773362"/>
      </dsp:txXfrm>
    </dsp:sp>
    <dsp:sp modelId="{5A716D29-FF31-4A5F-BE94-A160AF58260F}">
      <dsp:nvSpPr>
        <dsp:cNvPr id="0" name=""/>
        <dsp:cNvSpPr/>
      </dsp:nvSpPr>
      <dsp:spPr>
        <a:xfrm rot="4019556">
          <a:off x="5336565" y="3337867"/>
          <a:ext cx="2266542" cy="21402"/>
        </a:xfrm>
        <a:custGeom>
          <a:avLst/>
          <a:gdLst/>
          <a:ahLst/>
          <a:cxnLst/>
          <a:rect l="0" t="0" r="0" b="0"/>
          <a:pathLst>
            <a:path>
              <a:moveTo>
                <a:pt x="0" y="10701"/>
              </a:moveTo>
              <a:lnTo>
                <a:pt x="2266542" y="10701"/>
              </a:lnTo>
            </a:path>
          </a:pathLst>
        </a:custGeom>
        <a:noFill/>
        <a:ln w="1905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fr-CA" sz="800" kern="1200"/>
        </a:p>
      </dsp:txBody>
      <dsp:txXfrm>
        <a:off x="6413172" y="3291905"/>
        <a:ext cx="113327" cy="113327"/>
      </dsp:txXfrm>
    </dsp:sp>
    <dsp:sp modelId="{839BAE40-5FDB-4217-8962-370982CC3FF8}">
      <dsp:nvSpPr>
        <dsp:cNvPr id="0" name=""/>
        <dsp:cNvSpPr/>
      </dsp:nvSpPr>
      <dsp:spPr>
        <a:xfrm>
          <a:off x="6912775" y="3960442"/>
          <a:ext cx="1758688" cy="862501"/>
        </a:xfrm>
        <a:prstGeom prst="roundRect">
          <a:avLst>
            <a:gd name="adj" fmla="val 10000"/>
          </a:avLst>
        </a:prstGeom>
        <a:solidFill>
          <a:schemeClr val="accent1">
            <a:hueOff val="0"/>
            <a:satOff val="0"/>
            <a:lumOff val="0"/>
            <a:alphaOff val="0"/>
          </a:schemeClr>
        </a:solidFill>
        <a:ln>
          <a:noFill/>
        </a:ln>
        <a:effectLst>
          <a:glow rad="63500">
            <a:schemeClr val="accent1">
              <a:hueOff val="0"/>
              <a:satOff val="0"/>
              <a:lumOff val="0"/>
              <a:alphaOff val="0"/>
              <a:tint val="30000"/>
              <a:shade val="95000"/>
              <a:satMod val="300000"/>
              <a:alpha val="50000"/>
            </a:schemeClr>
          </a:glo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CA" sz="1700" kern="1200" dirty="0" smtClean="0"/>
            <a:t>Écoute active centrée sur nos besoins</a:t>
          </a:r>
          <a:endParaRPr lang="fr-CA" sz="1700" kern="1200" dirty="0"/>
        </a:p>
      </dsp:txBody>
      <dsp:txXfrm>
        <a:off x="6938037" y="3985704"/>
        <a:ext cx="1708164" cy="811977"/>
      </dsp:txXfrm>
    </dsp:sp>
    <dsp:sp modelId="{A919BCAF-19DE-4AC5-8C80-4AB1AF24E659}">
      <dsp:nvSpPr>
        <dsp:cNvPr id="0" name=""/>
        <dsp:cNvSpPr/>
      </dsp:nvSpPr>
      <dsp:spPr>
        <a:xfrm rot="3277344">
          <a:off x="3512556" y="4474489"/>
          <a:ext cx="796120" cy="21402"/>
        </a:xfrm>
        <a:custGeom>
          <a:avLst/>
          <a:gdLst/>
          <a:ahLst/>
          <a:cxnLst/>
          <a:rect l="0" t="0" r="0" b="0"/>
          <a:pathLst>
            <a:path>
              <a:moveTo>
                <a:pt x="0" y="10701"/>
              </a:moveTo>
              <a:lnTo>
                <a:pt x="796120" y="10701"/>
              </a:lnTo>
            </a:path>
          </a:pathLst>
        </a:custGeom>
        <a:noFill/>
        <a:ln w="1905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CA" sz="500" kern="1200"/>
        </a:p>
      </dsp:txBody>
      <dsp:txXfrm>
        <a:off x="3890713" y="4465287"/>
        <a:ext cx="39806" cy="39806"/>
      </dsp:txXfrm>
    </dsp:sp>
    <dsp:sp modelId="{F84A64FA-CCD5-4496-B96A-E6476A16B7F8}">
      <dsp:nvSpPr>
        <dsp:cNvPr id="0" name=""/>
        <dsp:cNvSpPr/>
      </dsp:nvSpPr>
      <dsp:spPr>
        <a:xfrm>
          <a:off x="4141078" y="4302871"/>
          <a:ext cx="1677613" cy="1013757"/>
        </a:xfrm>
        <a:prstGeom prst="roundRect">
          <a:avLst>
            <a:gd name="adj" fmla="val 10000"/>
          </a:avLst>
        </a:prstGeom>
        <a:solidFill>
          <a:schemeClr val="accent1">
            <a:hueOff val="0"/>
            <a:satOff val="0"/>
            <a:lumOff val="0"/>
            <a:alphaOff val="0"/>
          </a:schemeClr>
        </a:solidFill>
        <a:ln>
          <a:noFill/>
        </a:ln>
        <a:effectLst>
          <a:glow rad="63500">
            <a:schemeClr val="accent1">
              <a:hueOff val="0"/>
              <a:satOff val="0"/>
              <a:lumOff val="0"/>
              <a:alphaOff val="0"/>
              <a:tint val="30000"/>
              <a:shade val="95000"/>
              <a:satMod val="300000"/>
              <a:alpha val="50000"/>
            </a:schemeClr>
          </a:glo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CA" sz="1700" kern="1200" dirty="0" smtClean="0"/>
            <a:t>Éléments de fausse écoute</a:t>
          </a:r>
          <a:endParaRPr lang="fr-CA" sz="1700" kern="1200" dirty="0"/>
        </a:p>
      </dsp:txBody>
      <dsp:txXfrm>
        <a:off x="4170770" y="4332563"/>
        <a:ext cx="1618229" cy="954373"/>
      </dsp:txXfrm>
    </dsp:sp>
    <dsp:sp modelId="{A75A7AD0-1F58-47B6-BA21-7D27369F044E}">
      <dsp:nvSpPr>
        <dsp:cNvPr id="0" name=""/>
        <dsp:cNvSpPr/>
      </dsp:nvSpPr>
      <dsp:spPr>
        <a:xfrm rot="19465168">
          <a:off x="3625548" y="3979753"/>
          <a:ext cx="584952" cy="21402"/>
        </a:xfrm>
        <a:custGeom>
          <a:avLst/>
          <a:gdLst/>
          <a:ahLst/>
          <a:cxnLst/>
          <a:rect l="0" t="0" r="0" b="0"/>
          <a:pathLst>
            <a:path>
              <a:moveTo>
                <a:pt x="0" y="10701"/>
              </a:moveTo>
              <a:lnTo>
                <a:pt x="584952" y="10701"/>
              </a:lnTo>
            </a:path>
          </a:pathLst>
        </a:custGeom>
        <a:noFill/>
        <a:ln w="1905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CA" sz="500" kern="1200"/>
        </a:p>
      </dsp:txBody>
      <dsp:txXfrm>
        <a:off x="3903401" y="3975830"/>
        <a:ext cx="29247" cy="29247"/>
      </dsp:txXfrm>
    </dsp:sp>
    <dsp:sp modelId="{A04E655A-2112-432E-8FF6-454366787A97}">
      <dsp:nvSpPr>
        <dsp:cNvPr id="0" name=""/>
        <dsp:cNvSpPr/>
      </dsp:nvSpPr>
      <dsp:spPr>
        <a:xfrm>
          <a:off x="4155895" y="3449462"/>
          <a:ext cx="1682300" cy="741630"/>
        </a:xfrm>
        <a:prstGeom prst="roundRect">
          <a:avLst>
            <a:gd name="adj" fmla="val 10000"/>
          </a:avLst>
        </a:prstGeom>
        <a:solidFill>
          <a:schemeClr val="accent1">
            <a:hueOff val="0"/>
            <a:satOff val="0"/>
            <a:lumOff val="0"/>
            <a:alphaOff val="0"/>
          </a:schemeClr>
        </a:solidFill>
        <a:ln>
          <a:noFill/>
        </a:ln>
        <a:effectLst>
          <a:glow rad="63500">
            <a:schemeClr val="accent1">
              <a:hueOff val="0"/>
              <a:satOff val="0"/>
              <a:lumOff val="0"/>
              <a:alphaOff val="0"/>
              <a:tint val="30000"/>
              <a:shade val="95000"/>
              <a:satMod val="300000"/>
              <a:alpha val="50000"/>
            </a:schemeClr>
          </a:glo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CA" sz="1700" kern="1200" dirty="0" smtClean="0"/>
            <a:t>Écoute passive</a:t>
          </a:r>
          <a:endParaRPr lang="fr-CA" sz="1700" kern="1200" dirty="0"/>
        </a:p>
      </dsp:txBody>
      <dsp:txXfrm>
        <a:off x="4177617" y="3471184"/>
        <a:ext cx="1638856" cy="698186"/>
      </dsp:txXfrm>
    </dsp:sp>
    <dsp:sp modelId="{6A58AB6F-F961-46C5-B77F-7FDA22FC9AF0}">
      <dsp:nvSpPr>
        <dsp:cNvPr id="0" name=""/>
        <dsp:cNvSpPr/>
      </dsp:nvSpPr>
      <dsp:spPr>
        <a:xfrm rot="1726361">
          <a:off x="1497776" y="5146694"/>
          <a:ext cx="445400" cy="21402"/>
        </a:xfrm>
        <a:custGeom>
          <a:avLst/>
          <a:gdLst/>
          <a:ahLst/>
          <a:cxnLst/>
          <a:rect l="0" t="0" r="0" b="0"/>
          <a:pathLst>
            <a:path>
              <a:moveTo>
                <a:pt x="0" y="10701"/>
              </a:moveTo>
              <a:lnTo>
                <a:pt x="445400" y="10701"/>
              </a:lnTo>
            </a:path>
          </a:pathLst>
        </a:custGeom>
        <a:noFill/>
        <a:ln w="1905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CA" sz="500" kern="1200"/>
        </a:p>
      </dsp:txBody>
      <dsp:txXfrm>
        <a:off x="1709341" y="5146260"/>
        <a:ext cx="22270" cy="22270"/>
      </dsp:txXfrm>
    </dsp:sp>
    <dsp:sp modelId="{2F62E874-BCEA-4C5E-9DFD-5EAB8D28658B}">
      <dsp:nvSpPr>
        <dsp:cNvPr id="0" name=""/>
        <dsp:cNvSpPr/>
      </dsp:nvSpPr>
      <dsp:spPr>
        <a:xfrm>
          <a:off x="1915681" y="4893773"/>
          <a:ext cx="1483261" cy="741630"/>
        </a:xfrm>
        <a:prstGeom prst="roundRect">
          <a:avLst>
            <a:gd name="adj" fmla="val 10000"/>
          </a:avLst>
        </a:prstGeom>
        <a:solidFill>
          <a:schemeClr val="accent1">
            <a:hueOff val="0"/>
            <a:satOff val="0"/>
            <a:lumOff val="0"/>
            <a:alphaOff val="0"/>
          </a:schemeClr>
        </a:solidFill>
        <a:ln>
          <a:noFill/>
        </a:ln>
        <a:effectLst>
          <a:glow rad="63500">
            <a:schemeClr val="accent1">
              <a:hueOff val="0"/>
              <a:satOff val="0"/>
              <a:lumOff val="0"/>
              <a:alphaOff val="0"/>
              <a:tint val="30000"/>
              <a:shade val="95000"/>
              <a:satMod val="300000"/>
              <a:alpha val="50000"/>
            </a:schemeClr>
          </a:glo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CA" sz="1700" kern="1200" dirty="0" smtClean="0"/>
            <a:t>Entendre</a:t>
          </a:r>
          <a:endParaRPr lang="fr-CA" sz="1700" kern="1200" dirty="0"/>
        </a:p>
      </dsp:txBody>
      <dsp:txXfrm>
        <a:off x="1937403" y="4915495"/>
        <a:ext cx="1439817" cy="698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B7547-0FAB-469D-9055-8E48464A3CC2}">
      <dsp:nvSpPr>
        <dsp:cNvPr id="0" name=""/>
        <dsp:cNvSpPr/>
      </dsp:nvSpPr>
      <dsp:spPr>
        <a:xfrm>
          <a:off x="42588" y="4673907"/>
          <a:ext cx="1490868" cy="745434"/>
        </a:xfrm>
        <a:prstGeom prst="roundRect">
          <a:avLst>
            <a:gd name="adj" fmla="val 10000"/>
          </a:avLst>
        </a:prstGeom>
        <a:solidFill>
          <a:srgbClr val="92D050"/>
        </a:solidFill>
        <a:ln>
          <a:noFill/>
        </a:ln>
        <a:effectLst>
          <a:glow rad="63500">
            <a:schemeClr val="accent1">
              <a:hueOff val="0"/>
              <a:satOff val="0"/>
              <a:lumOff val="0"/>
              <a:alphaOff val="0"/>
              <a:tint val="30000"/>
              <a:shade val="95000"/>
              <a:satMod val="300000"/>
              <a:alpha val="50000"/>
            </a:schemeClr>
          </a:glo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CA" sz="1700" kern="1200" dirty="0" smtClean="0"/>
            <a:t>Accès au message</a:t>
          </a:r>
          <a:endParaRPr lang="fr-CA" sz="1700" kern="1200" dirty="0"/>
        </a:p>
      </dsp:txBody>
      <dsp:txXfrm>
        <a:off x="64421" y="4695740"/>
        <a:ext cx="1447202" cy="701768"/>
      </dsp:txXfrm>
    </dsp:sp>
    <dsp:sp modelId="{6FF4B22E-3419-44C4-9F45-261808F473CD}">
      <dsp:nvSpPr>
        <dsp:cNvPr id="0" name=""/>
        <dsp:cNvSpPr/>
      </dsp:nvSpPr>
      <dsp:spPr>
        <a:xfrm rot="17527874">
          <a:off x="1232650" y="4588801"/>
          <a:ext cx="965249" cy="21512"/>
        </a:xfrm>
        <a:custGeom>
          <a:avLst/>
          <a:gdLst/>
          <a:ahLst/>
          <a:cxnLst/>
          <a:rect l="0" t="0" r="0" b="0"/>
          <a:pathLst>
            <a:path>
              <a:moveTo>
                <a:pt x="0" y="10756"/>
              </a:moveTo>
              <a:lnTo>
                <a:pt x="965249" y="10756"/>
              </a:lnTo>
            </a:path>
          </a:pathLst>
        </a:custGeom>
        <a:noFill/>
        <a:ln w="1905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CA" sz="500" kern="1200"/>
        </a:p>
      </dsp:txBody>
      <dsp:txXfrm>
        <a:off x="1691144" y="4575426"/>
        <a:ext cx="48262" cy="48262"/>
      </dsp:txXfrm>
    </dsp:sp>
    <dsp:sp modelId="{8688DD29-EB8F-4C79-87A5-AF96D58A20CC}">
      <dsp:nvSpPr>
        <dsp:cNvPr id="0" name=""/>
        <dsp:cNvSpPr/>
      </dsp:nvSpPr>
      <dsp:spPr>
        <a:xfrm>
          <a:off x="1897094" y="3757698"/>
          <a:ext cx="1802295" cy="789586"/>
        </a:xfrm>
        <a:prstGeom prst="roundRect">
          <a:avLst>
            <a:gd name="adj" fmla="val 10000"/>
          </a:avLst>
        </a:prstGeom>
        <a:solidFill>
          <a:srgbClr val="92D050"/>
        </a:solidFill>
        <a:ln>
          <a:noFill/>
        </a:ln>
        <a:effectLst>
          <a:glow rad="63500">
            <a:schemeClr val="accent1">
              <a:hueOff val="0"/>
              <a:satOff val="0"/>
              <a:lumOff val="0"/>
              <a:alphaOff val="0"/>
              <a:tint val="30000"/>
              <a:shade val="95000"/>
              <a:satMod val="300000"/>
              <a:alpha val="50000"/>
            </a:schemeClr>
          </a:glo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CA" sz="1700" kern="1200" dirty="0" smtClean="0"/>
            <a:t>Porter attention (écouter)</a:t>
          </a:r>
          <a:endParaRPr lang="fr-CA" sz="1700" kern="1200" dirty="0"/>
        </a:p>
      </dsp:txBody>
      <dsp:txXfrm>
        <a:off x="1920220" y="3780824"/>
        <a:ext cx="1756043" cy="743334"/>
      </dsp:txXfrm>
    </dsp:sp>
    <dsp:sp modelId="{F80A9A71-DB89-4487-A303-AFC01FC29F65}">
      <dsp:nvSpPr>
        <dsp:cNvPr id="0" name=""/>
        <dsp:cNvSpPr/>
      </dsp:nvSpPr>
      <dsp:spPr>
        <a:xfrm rot="17168030">
          <a:off x="2998519" y="3209385"/>
          <a:ext cx="1941151" cy="21512"/>
        </a:xfrm>
        <a:custGeom>
          <a:avLst/>
          <a:gdLst/>
          <a:ahLst/>
          <a:cxnLst/>
          <a:rect l="0" t="0" r="0" b="0"/>
          <a:pathLst>
            <a:path>
              <a:moveTo>
                <a:pt x="0" y="10756"/>
              </a:moveTo>
              <a:lnTo>
                <a:pt x="1941151" y="10756"/>
              </a:lnTo>
            </a:path>
          </a:pathLst>
        </a:custGeom>
        <a:noFill/>
        <a:ln w="1905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fr-CA" sz="700" kern="1200"/>
        </a:p>
      </dsp:txBody>
      <dsp:txXfrm>
        <a:off x="3920566" y="3171612"/>
        <a:ext cx="97057" cy="97057"/>
      </dsp:txXfrm>
    </dsp:sp>
    <dsp:sp modelId="{4D7C3821-4365-436F-B96E-B2FDD771F4A2}">
      <dsp:nvSpPr>
        <dsp:cNvPr id="0" name=""/>
        <dsp:cNvSpPr/>
      </dsp:nvSpPr>
      <dsp:spPr>
        <a:xfrm>
          <a:off x="4238801" y="1364683"/>
          <a:ext cx="1819366" cy="1846216"/>
        </a:xfrm>
        <a:prstGeom prst="roundRect">
          <a:avLst>
            <a:gd name="adj" fmla="val 10000"/>
          </a:avLst>
        </a:prstGeom>
        <a:solidFill>
          <a:srgbClr val="FFC000"/>
        </a:solidFill>
        <a:ln>
          <a:noFill/>
        </a:ln>
        <a:effectLst>
          <a:glow rad="63500">
            <a:schemeClr val="accent1">
              <a:hueOff val="0"/>
              <a:satOff val="0"/>
              <a:lumOff val="0"/>
              <a:alphaOff val="0"/>
              <a:tint val="30000"/>
              <a:shade val="95000"/>
              <a:satMod val="300000"/>
              <a:alpha val="50000"/>
            </a:schemeClr>
          </a:glo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CA" sz="2000" kern="1200" dirty="0" smtClean="0"/>
            <a:t>Écoute active</a:t>
          </a:r>
          <a:r>
            <a:rPr lang="fr-CA" sz="1800" kern="1200" dirty="0" smtClean="0"/>
            <a:t>:</a:t>
          </a:r>
        </a:p>
        <a:p>
          <a:pPr lvl="0" algn="ctr" defTabSz="889000">
            <a:lnSpc>
              <a:spcPct val="90000"/>
            </a:lnSpc>
            <a:spcBef>
              <a:spcPct val="0"/>
            </a:spcBef>
            <a:spcAft>
              <a:spcPct val="35000"/>
            </a:spcAft>
          </a:pPr>
          <a:r>
            <a:rPr lang="fr-CA" sz="1800" kern="1200" dirty="0" smtClean="0"/>
            <a:t>- Questions constructives</a:t>
          </a:r>
        </a:p>
        <a:p>
          <a:pPr lvl="0" algn="ctr" defTabSz="889000">
            <a:lnSpc>
              <a:spcPct val="90000"/>
            </a:lnSpc>
            <a:spcBef>
              <a:spcPct val="0"/>
            </a:spcBef>
            <a:spcAft>
              <a:spcPct val="35000"/>
            </a:spcAft>
          </a:pPr>
          <a:r>
            <a:rPr lang="fr-CA" sz="1800" kern="1200" dirty="0" smtClean="0"/>
            <a:t>- Reformulations</a:t>
          </a:r>
        </a:p>
      </dsp:txBody>
      <dsp:txXfrm>
        <a:off x="4292088" y="1417970"/>
        <a:ext cx="1712792" cy="1739642"/>
      </dsp:txXfrm>
    </dsp:sp>
    <dsp:sp modelId="{1B830526-6736-40CE-A89F-16676992CA27}">
      <dsp:nvSpPr>
        <dsp:cNvPr id="0" name=""/>
        <dsp:cNvSpPr/>
      </dsp:nvSpPr>
      <dsp:spPr>
        <a:xfrm rot="21307683">
          <a:off x="6056831" y="2245633"/>
          <a:ext cx="739473" cy="21512"/>
        </a:xfrm>
        <a:custGeom>
          <a:avLst/>
          <a:gdLst/>
          <a:ahLst/>
          <a:cxnLst/>
          <a:rect l="0" t="0" r="0" b="0"/>
          <a:pathLst>
            <a:path>
              <a:moveTo>
                <a:pt x="0" y="10756"/>
              </a:moveTo>
              <a:lnTo>
                <a:pt x="739473" y="10756"/>
              </a:lnTo>
            </a:path>
          </a:pathLst>
        </a:custGeom>
        <a:noFill/>
        <a:ln w="1905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CA" sz="500" kern="1200"/>
        </a:p>
      </dsp:txBody>
      <dsp:txXfrm>
        <a:off x="6408081" y="2237903"/>
        <a:ext cx="36973" cy="36973"/>
      </dsp:txXfrm>
    </dsp:sp>
    <dsp:sp modelId="{E7797FCE-6212-4500-83B7-FA6888CBC3BE}">
      <dsp:nvSpPr>
        <dsp:cNvPr id="0" name=""/>
        <dsp:cNvSpPr/>
      </dsp:nvSpPr>
      <dsp:spPr>
        <a:xfrm>
          <a:off x="6794969" y="771436"/>
          <a:ext cx="3060007" cy="2907103"/>
        </a:xfrm>
        <a:prstGeom prst="roundRect">
          <a:avLst>
            <a:gd name="adj" fmla="val 10000"/>
          </a:avLst>
        </a:prstGeom>
        <a:solidFill>
          <a:schemeClr val="accent1"/>
        </a:solidFill>
        <a:ln>
          <a:noFill/>
        </a:ln>
        <a:effectLst>
          <a:glow rad="63500">
            <a:schemeClr val="accent1">
              <a:hueOff val="0"/>
              <a:satOff val="0"/>
              <a:lumOff val="0"/>
              <a:alphaOff val="0"/>
              <a:tint val="30000"/>
              <a:shade val="95000"/>
              <a:satMod val="300000"/>
              <a:alpha val="50000"/>
            </a:schemeClr>
          </a:glo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fr-CA" sz="2800" kern="1200" dirty="0" smtClean="0"/>
            <a:t>Écoute empathique (écoute centrée sur l’autre):</a:t>
          </a:r>
        </a:p>
        <a:p>
          <a:pPr lvl="0" algn="ctr" defTabSz="1244600">
            <a:lnSpc>
              <a:spcPct val="90000"/>
            </a:lnSpc>
            <a:spcBef>
              <a:spcPct val="0"/>
            </a:spcBef>
            <a:spcAft>
              <a:spcPct val="35000"/>
            </a:spcAft>
          </a:pPr>
          <a:r>
            <a:rPr lang="fr-CA" sz="2000" kern="1200" dirty="0" smtClean="0"/>
            <a:t>- </a:t>
          </a:r>
          <a:r>
            <a:rPr lang="fr-CA" sz="1800" kern="1200" dirty="0" smtClean="0"/>
            <a:t>Efforts clairs pour bien comprendre l’état de la personne</a:t>
          </a:r>
          <a:endParaRPr lang="fr-CA" sz="2000" kern="1200" dirty="0" smtClean="0"/>
        </a:p>
        <a:p>
          <a:pPr lvl="0" algn="ctr" defTabSz="1244600">
            <a:lnSpc>
              <a:spcPct val="90000"/>
            </a:lnSpc>
            <a:spcBef>
              <a:spcPct val="0"/>
            </a:spcBef>
            <a:spcAft>
              <a:spcPct val="35000"/>
            </a:spcAft>
          </a:pPr>
          <a:r>
            <a:rPr lang="fr-CA" sz="2000" kern="1200" dirty="0" smtClean="0"/>
            <a:t>- </a:t>
          </a:r>
          <a:r>
            <a:rPr lang="fr-CA" sz="1800" kern="1200" dirty="0" smtClean="0"/>
            <a:t>Reflets</a:t>
          </a:r>
          <a:endParaRPr lang="fr-CA" sz="1800" kern="1200" dirty="0"/>
        </a:p>
      </dsp:txBody>
      <dsp:txXfrm>
        <a:off x="6880115" y="856582"/>
        <a:ext cx="2889715" cy="2736811"/>
      </dsp:txXfrm>
    </dsp:sp>
    <dsp:sp modelId="{5A716D29-FF31-4A5F-BE94-A160AF58260F}">
      <dsp:nvSpPr>
        <dsp:cNvPr id="0" name=""/>
        <dsp:cNvSpPr/>
      </dsp:nvSpPr>
      <dsp:spPr>
        <a:xfrm rot="4244621">
          <a:off x="5336138" y="3294086"/>
          <a:ext cx="2154650" cy="21512"/>
        </a:xfrm>
        <a:custGeom>
          <a:avLst/>
          <a:gdLst/>
          <a:ahLst/>
          <a:cxnLst/>
          <a:rect l="0" t="0" r="0" b="0"/>
          <a:pathLst>
            <a:path>
              <a:moveTo>
                <a:pt x="0" y="10756"/>
              </a:moveTo>
              <a:lnTo>
                <a:pt x="2154650" y="10756"/>
              </a:lnTo>
            </a:path>
          </a:pathLst>
        </a:custGeom>
        <a:noFill/>
        <a:ln w="1905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fr-CA" sz="800" kern="1200"/>
        </a:p>
      </dsp:txBody>
      <dsp:txXfrm>
        <a:off x="6359597" y="3250976"/>
        <a:ext cx="107732" cy="107732"/>
      </dsp:txXfrm>
    </dsp:sp>
    <dsp:sp modelId="{839BAE40-5FDB-4217-8962-370982CC3FF8}">
      <dsp:nvSpPr>
        <dsp:cNvPr id="0" name=""/>
        <dsp:cNvSpPr/>
      </dsp:nvSpPr>
      <dsp:spPr>
        <a:xfrm>
          <a:off x="6768759" y="3888432"/>
          <a:ext cx="1767707" cy="866924"/>
        </a:xfrm>
        <a:prstGeom prst="roundRect">
          <a:avLst>
            <a:gd name="adj" fmla="val 10000"/>
          </a:avLst>
        </a:prstGeom>
        <a:solidFill>
          <a:schemeClr val="accent1">
            <a:hueOff val="0"/>
            <a:satOff val="0"/>
            <a:lumOff val="0"/>
            <a:alphaOff val="0"/>
          </a:schemeClr>
        </a:solidFill>
        <a:ln>
          <a:noFill/>
        </a:ln>
        <a:effectLst>
          <a:glow rad="63500">
            <a:schemeClr val="accent1">
              <a:hueOff val="0"/>
              <a:satOff val="0"/>
              <a:lumOff val="0"/>
              <a:alphaOff val="0"/>
              <a:tint val="30000"/>
              <a:shade val="95000"/>
              <a:satMod val="300000"/>
              <a:alpha val="50000"/>
            </a:schemeClr>
          </a:glo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CA" sz="1700" kern="1200" dirty="0" smtClean="0"/>
            <a:t>Écoute active centrée sur nos besoins</a:t>
          </a:r>
          <a:endParaRPr lang="fr-CA" sz="1700" kern="1200" dirty="0"/>
        </a:p>
      </dsp:txBody>
      <dsp:txXfrm>
        <a:off x="6794150" y="3913823"/>
        <a:ext cx="1716925" cy="816142"/>
      </dsp:txXfrm>
    </dsp:sp>
    <dsp:sp modelId="{A919BCAF-19DE-4AC5-8C80-4AB1AF24E659}">
      <dsp:nvSpPr>
        <dsp:cNvPr id="0" name=""/>
        <dsp:cNvSpPr/>
      </dsp:nvSpPr>
      <dsp:spPr>
        <a:xfrm rot="3277344">
          <a:off x="3530932" y="4467959"/>
          <a:ext cx="800202" cy="21512"/>
        </a:xfrm>
        <a:custGeom>
          <a:avLst/>
          <a:gdLst/>
          <a:ahLst/>
          <a:cxnLst/>
          <a:rect l="0" t="0" r="0" b="0"/>
          <a:pathLst>
            <a:path>
              <a:moveTo>
                <a:pt x="0" y="10756"/>
              </a:moveTo>
              <a:lnTo>
                <a:pt x="800202" y="10756"/>
              </a:lnTo>
            </a:path>
          </a:pathLst>
        </a:custGeom>
        <a:noFill/>
        <a:ln w="1905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CA" sz="500" kern="1200"/>
        </a:p>
      </dsp:txBody>
      <dsp:txXfrm>
        <a:off x="3911028" y="4458710"/>
        <a:ext cx="40010" cy="40010"/>
      </dsp:txXfrm>
    </dsp:sp>
    <dsp:sp modelId="{F84A64FA-CCD5-4496-B96A-E6476A16B7F8}">
      <dsp:nvSpPr>
        <dsp:cNvPr id="0" name=""/>
        <dsp:cNvSpPr/>
      </dsp:nvSpPr>
      <dsp:spPr>
        <a:xfrm>
          <a:off x="4162677" y="4295461"/>
          <a:ext cx="1686216" cy="1018956"/>
        </a:xfrm>
        <a:prstGeom prst="roundRect">
          <a:avLst>
            <a:gd name="adj" fmla="val 10000"/>
          </a:avLst>
        </a:prstGeom>
        <a:solidFill>
          <a:schemeClr val="accent1">
            <a:hueOff val="0"/>
            <a:satOff val="0"/>
            <a:lumOff val="0"/>
            <a:alphaOff val="0"/>
          </a:schemeClr>
        </a:solidFill>
        <a:ln>
          <a:noFill/>
        </a:ln>
        <a:effectLst>
          <a:glow rad="63500">
            <a:schemeClr val="accent1">
              <a:hueOff val="0"/>
              <a:satOff val="0"/>
              <a:lumOff val="0"/>
              <a:alphaOff val="0"/>
              <a:tint val="30000"/>
              <a:shade val="95000"/>
              <a:satMod val="300000"/>
              <a:alpha val="50000"/>
            </a:schemeClr>
          </a:glo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CA" sz="1700" kern="1200" dirty="0" smtClean="0"/>
            <a:t>Éléments de fausse écoute</a:t>
          </a:r>
          <a:endParaRPr lang="fr-CA" sz="1700" kern="1200" dirty="0"/>
        </a:p>
      </dsp:txBody>
      <dsp:txXfrm>
        <a:off x="4192521" y="4325305"/>
        <a:ext cx="1626528" cy="959268"/>
      </dsp:txXfrm>
    </dsp:sp>
    <dsp:sp modelId="{A75A7AD0-1F58-47B6-BA21-7D27369F044E}">
      <dsp:nvSpPr>
        <dsp:cNvPr id="0" name=""/>
        <dsp:cNvSpPr/>
      </dsp:nvSpPr>
      <dsp:spPr>
        <a:xfrm rot="19465168">
          <a:off x="3644504" y="3970685"/>
          <a:ext cx="587952" cy="21512"/>
        </a:xfrm>
        <a:custGeom>
          <a:avLst/>
          <a:gdLst/>
          <a:ahLst/>
          <a:cxnLst/>
          <a:rect l="0" t="0" r="0" b="0"/>
          <a:pathLst>
            <a:path>
              <a:moveTo>
                <a:pt x="0" y="10756"/>
              </a:moveTo>
              <a:lnTo>
                <a:pt x="587952" y="10756"/>
              </a:lnTo>
            </a:path>
          </a:pathLst>
        </a:custGeom>
        <a:noFill/>
        <a:ln w="1905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CA" sz="500" kern="1200"/>
        </a:p>
      </dsp:txBody>
      <dsp:txXfrm>
        <a:off x="3923781" y="3966743"/>
        <a:ext cx="29397" cy="29397"/>
      </dsp:txXfrm>
    </dsp:sp>
    <dsp:sp modelId="{A04E655A-2112-432E-8FF6-454366787A97}">
      <dsp:nvSpPr>
        <dsp:cNvPr id="0" name=""/>
        <dsp:cNvSpPr/>
      </dsp:nvSpPr>
      <dsp:spPr>
        <a:xfrm>
          <a:off x="4177571" y="3437675"/>
          <a:ext cx="1690927" cy="745434"/>
        </a:xfrm>
        <a:prstGeom prst="roundRect">
          <a:avLst>
            <a:gd name="adj" fmla="val 10000"/>
          </a:avLst>
        </a:prstGeom>
        <a:solidFill>
          <a:schemeClr val="accent1">
            <a:hueOff val="0"/>
            <a:satOff val="0"/>
            <a:lumOff val="0"/>
            <a:alphaOff val="0"/>
          </a:schemeClr>
        </a:solidFill>
        <a:ln>
          <a:noFill/>
        </a:ln>
        <a:effectLst>
          <a:glow rad="63500">
            <a:schemeClr val="accent1">
              <a:hueOff val="0"/>
              <a:satOff val="0"/>
              <a:lumOff val="0"/>
              <a:alphaOff val="0"/>
              <a:tint val="30000"/>
              <a:shade val="95000"/>
              <a:satMod val="300000"/>
              <a:alpha val="50000"/>
            </a:schemeClr>
          </a:glo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CA" sz="1700" kern="1200" dirty="0" smtClean="0"/>
            <a:t>Écoute passive</a:t>
          </a:r>
          <a:endParaRPr lang="fr-CA" sz="1700" kern="1200" dirty="0"/>
        </a:p>
      </dsp:txBody>
      <dsp:txXfrm>
        <a:off x="4199404" y="3459508"/>
        <a:ext cx="1647261" cy="701768"/>
      </dsp:txXfrm>
    </dsp:sp>
    <dsp:sp modelId="{6A58AB6F-F961-46C5-B77F-7FDA22FC9AF0}">
      <dsp:nvSpPr>
        <dsp:cNvPr id="0" name=""/>
        <dsp:cNvSpPr/>
      </dsp:nvSpPr>
      <dsp:spPr>
        <a:xfrm rot="1726361">
          <a:off x="1505820" y="5143611"/>
          <a:ext cx="447684" cy="21512"/>
        </a:xfrm>
        <a:custGeom>
          <a:avLst/>
          <a:gdLst/>
          <a:ahLst/>
          <a:cxnLst/>
          <a:rect l="0" t="0" r="0" b="0"/>
          <a:pathLst>
            <a:path>
              <a:moveTo>
                <a:pt x="0" y="10756"/>
              </a:moveTo>
              <a:lnTo>
                <a:pt x="447684" y="10756"/>
              </a:lnTo>
            </a:path>
          </a:pathLst>
        </a:custGeom>
        <a:noFill/>
        <a:ln w="1905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CA" sz="500" kern="1200"/>
        </a:p>
      </dsp:txBody>
      <dsp:txXfrm>
        <a:off x="1718470" y="5143175"/>
        <a:ext cx="22384" cy="22384"/>
      </dsp:txXfrm>
    </dsp:sp>
    <dsp:sp modelId="{2F62E874-BCEA-4C5E-9DFD-5EAB8D28658B}">
      <dsp:nvSpPr>
        <dsp:cNvPr id="0" name=""/>
        <dsp:cNvSpPr/>
      </dsp:nvSpPr>
      <dsp:spPr>
        <a:xfrm>
          <a:off x="1925867" y="4889393"/>
          <a:ext cx="1490868" cy="745434"/>
        </a:xfrm>
        <a:prstGeom prst="roundRect">
          <a:avLst>
            <a:gd name="adj" fmla="val 10000"/>
          </a:avLst>
        </a:prstGeom>
        <a:solidFill>
          <a:schemeClr val="accent1">
            <a:hueOff val="0"/>
            <a:satOff val="0"/>
            <a:lumOff val="0"/>
            <a:alphaOff val="0"/>
          </a:schemeClr>
        </a:solidFill>
        <a:ln>
          <a:noFill/>
        </a:ln>
        <a:effectLst>
          <a:glow rad="63500">
            <a:schemeClr val="accent1">
              <a:hueOff val="0"/>
              <a:satOff val="0"/>
              <a:lumOff val="0"/>
              <a:alphaOff val="0"/>
              <a:tint val="30000"/>
              <a:shade val="95000"/>
              <a:satMod val="300000"/>
              <a:alpha val="50000"/>
            </a:schemeClr>
          </a:glo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fr-CA" sz="1700" kern="1200" dirty="0" smtClean="0"/>
            <a:t>Entendre</a:t>
          </a:r>
          <a:endParaRPr lang="fr-CA" sz="1700" kern="1200" dirty="0"/>
        </a:p>
      </dsp:txBody>
      <dsp:txXfrm>
        <a:off x="1947700" y="4911226"/>
        <a:ext cx="1447202" cy="7017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A5AFC972-47C3-4B42-B6D5-0722A1393800}" type="datetimeFigureOut">
              <a:rPr lang="fr-CA" smtClean="0"/>
              <a:pPr/>
              <a:t>2017-09-14</a:t>
            </a:fld>
            <a:endParaRPr lang="fr-CA"/>
          </a:p>
        </p:txBody>
      </p:sp>
      <p:sp>
        <p:nvSpPr>
          <p:cNvPr id="4" name="Espace réservé du pied de page 3"/>
          <p:cNvSpPr>
            <a:spLocks noGrp="1"/>
          </p:cNvSpPr>
          <p:nvPr>
            <p:ph type="ftr" sz="quarter" idx="2"/>
          </p:nvPr>
        </p:nvSpPr>
        <p:spPr>
          <a:xfrm>
            <a:off x="0" y="8805863"/>
            <a:ext cx="3027363" cy="463550"/>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p:cNvSpPr>
            <a:spLocks noGrp="1"/>
          </p:cNvSpPr>
          <p:nvPr>
            <p:ph type="sldNum" sz="quarter" idx="3"/>
          </p:nvPr>
        </p:nvSpPr>
        <p:spPr>
          <a:xfrm>
            <a:off x="3956050" y="8805863"/>
            <a:ext cx="3027363" cy="463550"/>
          </a:xfrm>
          <a:prstGeom prst="rect">
            <a:avLst/>
          </a:prstGeom>
        </p:spPr>
        <p:txBody>
          <a:bodyPr vert="horz" lIns="91440" tIns="45720" rIns="91440" bIns="45720" rtlCol="0" anchor="b"/>
          <a:lstStyle>
            <a:lvl1pPr algn="r">
              <a:defRPr sz="1200"/>
            </a:lvl1pPr>
          </a:lstStyle>
          <a:p>
            <a:fld id="{19CAA0FB-35A8-4F8D-8EDE-88B55DC5071C}" type="slidenum">
              <a:rPr lang="fr-CA" smtClean="0"/>
              <a:pPr/>
              <a:t>‹N°›</a:t>
            </a:fld>
            <a:endParaRPr lang="fr-CA"/>
          </a:p>
        </p:txBody>
      </p:sp>
    </p:spTree>
    <p:extLst>
      <p:ext uri="{BB962C8B-B14F-4D97-AF65-F5344CB8AC3E}">
        <p14:creationId xmlns:p14="http://schemas.microsoft.com/office/powerpoint/2010/main" val="3379137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27363" cy="46513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956050" y="0"/>
            <a:ext cx="3027363" cy="465138"/>
          </a:xfrm>
          <a:prstGeom prst="rect">
            <a:avLst/>
          </a:prstGeom>
        </p:spPr>
        <p:txBody>
          <a:bodyPr vert="horz" lIns="91440" tIns="45720" rIns="91440" bIns="45720" rtlCol="0"/>
          <a:lstStyle>
            <a:lvl1pPr algn="r">
              <a:defRPr sz="1200"/>
            </a:lvl1pPr>
          </a:lstStyle>
          <a:p>
            <a:fld id="{09E42713-8A2D-4819-BEAF-C8921395906D}" type="datetimeFigureOut">
              <a:rPr lang="fr-CA" smtClean="0"/>
              <a:t>2017-09-14</a:t>
            </a:fld>
            <a:endParaRPr lang="fr-CA"/>
          </a:p>
        </p:txBody>
      </p:sp>
      <p:sp>
        <p:nvSpPr>
          <p:cNvPr id="4" name="Espace réservé de l'image des diapositives 3"/>
          <p:cNvSpPr>
            <a:spLocks noGrp="1" noRot="1" noChangeAspect="1"/>
          </p:cNvSpPr>
          <p:nvPr>
            <p:ph type="sldImg" idx="2"/>
          </p:nvPr>
        </p:nvSpPr>
        <p:spPr>
          <a:xfrm>
            <a:off x="1406525" y="1158875"/>
            <a:ext cx="4171950" cy="3128963"/>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98500" y="4462463"/>
            <a:ext cx="5588000" cy="3649662"/>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6" name="Espace réservé du pied de page 5"/>
          <p:cNvSpPr>
            <a:spLocks noGrp="1"/>
          </p:cNvSpPr>
          <p:nvPr>
            <p:ph type="ftr" sz="quarter" idx="4"/>
          </p:nvPr>
        </p:nvSpPr>
        <p:spPr>
          <a:xfrm>
            <a:off x="0" y="8805863"/>
            <a:ext cx="3027363" cy="46513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956050" y="8805863"/>
            <a:ext cx="3027363" cy="465137"/>
          </a:xfrm>
          <a:prstGeom prst="rect">
            <a:avLst/>
          </a:prstGeom>
        </p:spPr>
        <p:txBody>
          <a:bodyPr vert="horz" lIns="91440" tIns="45720" rIns="91440" bIns="45720" rtlCol="0" anchor="b"/>
          <a:lstStyle>
            <a:lvl1pPr algn="r">
              <a:defRPr sz="1200"/>
            </a:lvl1pPr>
          </a:lstStyle>
          <a:p>
            <a:fld id="{2E57AAA2-5B97-4939-B119-84211F347892}" type="slidenum">
              <a:rPr lang="fr-CA" smtClean="0"/>
              <a:t>‹N°›</a:t>
            </a:fld>
            <a:endParaRPr lang="fr-CA"/>
          </a:p>
        </p:txBody>
      </p:sp>
    </p:spTree>
    <p:extLst>
      <p:ext uri="{BB962C8B-B14F-4D97-AF65-F5344CB8AC3E}">
        <p14:creationId xmlns:p14="http://schemas.microsoft.com/office/powerpoint/2010/main" val="2381783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smtClean="0"/>
              <a:t>https://www.youtube.com/watch?v=mIyUX7RUTxI</a:t>
            </a:r>
          </a:p>
          <a:p>
            <a:endParaRPr lang="fr-CA" dirty="0" smtClean="0"/>
          </a:p>
          <a:p>
            <a:r>
              <a:rPr lang="fr-CA" dirty="0" smtClean="0"/>
              <a:t>https://www.youtube.com/watch?v=5qUrqjLoEPw</a:t>
            </a:r>
          </a:p>
          <a:p>
            <a:r>
              <a:rPr lang="fr-CA" dirty="0" smtClean="0"/>
              <a:t>24:30 à 27:00</a:t>
            </a:r>
          </a:p>
          <a:p>
            <a:endParaRPr lang="fr-CA" dirty="0" smtClean="0"/>
          </a:p>
          <a:p>
            <a:r>
              <a:rPr lang="fr-CA" dirty="0" smtClean="0"/>
              <a:t>http://zonevideo.telequebec.tv/media/26594/j-t-aime-plus/like-moi</a:t>
            </a:r>
            <a:endParaRPr lang="fr-CA" dirty="0"/>
          </a:p>
        </p:txBody>
      </p:sp>
      <p:sp>
        <p:nvSpPr>
          <p:cNvPr id="4" name="Espace réservé du numéro de diapositive 3"/>
          <p:cNvSpPr>
            <a:spLocks noGrp="1"/>
          </p:cNvSpPr>
          <p:nvPr>
            <p:ph type="sldNum" sz="quarter" idx="10"/>
          </p:nvPr>
        </p:nvSpPr>
        <p:spPr/>
        <p:txBody>
          <a:bodyPr/>
          <a:lstStyle/>
          <a:p>
            <a:fld id="{2E57AAA2-5B97-4939-B119-84211F347892}" type="slidenum">
              <a:rPr lang="fr-CA" smtClean="0"/>
              <a:t>1</a:t>
            </a:fld>
            <a:endParaRPr lang="fr-CA"/>
          </a:p>
        </p:txBody>
      </p:sp>
    </p:spTree>
    <p:extLst>
      <p:ext uri="{BB962C8B-B14F-4D97-AF65-F5344CB8AC3E}">
        <p14:creationId xmlns:p14="http://schemas.microsoft.com/office/powerpoint/2010/main" val="356684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2E57AAA2-5B97-4939-B119-84211F347892}" type="slidenum">
              <a:rPr lang="fr-CA" smtClean="0"/>
              <a:t>7</a:t>
            </a:fld>
            <a:endParaRPr lang="fr-CA"/>
          </a:p>
        </p:txBody>
      </p:sp>
    </p:spTree>
    <p:extLst>
      <p:ext uri="{BB962C8B-B14F-4D97-AF65-F5344CB8AC3E}">
        <p14:creationId xmlns:p14="http://schemas.microsoft.com/office/powerpoint/2010/main" val="296995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4" name="Forme libre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5" name="Forme libre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9" name="Titr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fr-FR" smtClean="0"/>
              <a:t>Cliquez pour modifier le style du titre</a:t>
            </a:r>
            <a:endParaRPr lang="en-US"/>
          </a:p>
        </p:txBody>
      </p:sp>
      <p:sp>
        <p:nvSpPr>
          <p:cNvPr id="17" name="Sous-titr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smtClean="0"/>
              <a:t>Cliquez pour modifier le style des sous-titres du masque</a:t>
            </a:r>
            <a:endParaRPr lang="en-US"/>
          </a:p>
        </p:txBody>
      </p:sp>
      <p:sp>
        <p:nvSpPr>
          <p:cNvPr id="6" name="Espace réservé de la date 29"/>
          <p:cNvSpPr>
            <a:spLocks noGrp="1"/>
          </p:cNvSpPr>
          <p:nvPr>
            <p:ph type="dt" sz="half" idx="10"/>
          </p:nvPr>
        </p:nvSpPr>
        <p:spPr/>
        <p:txBody>
          <a:bodyPr/>
          <a:lstStyle>
            <a:lvl1pPr>
              <a:defRPr/>
            </a:lvl1pPr>
          </a:lstStyle>
          <a:p>
            <a:pPr>
              <a:defRPr/>
            </a:pPr>
            <a:endParaRPr lang="en-US"/>
          </a:p>
        </p:txBody>
      </p:sp>
      <p:sp>
        <p:nvSpPr>
          <p:cNvPr id="7" name="Espace réservé du pied de page 18"/>
          <p:cNvSpPr>
            <a:spLocks noGrp="1"/>
          </p:cNvSpPr>
          <p:nvPr>
            <p:ph type="ftr" sz="quarter" idx="11"/>
          </p:nvPr>
        </p:nvSpPr>
        <p:spPr/>
        <p:txBody>
          <a:bodyPr/>
          <a:lstStyle>
            <a:lvl1pPr>
              <a:defRPr/>
            </a:lvl1pPr>
          </a:lstStyle>
          <a:p>
            <a:pPr>
              <a:defRPr/>
            </a:pPr>
            <a:endParaRPr lang="en-US"/>
          </a:p>
        </p:txBody>
      </p:sp>
      <p:sp>
        <p:nvSpPr>
          <p:cNvPr id="8" name="Espace réservé du numéro de diapositive 26"/>
          <p:cNvSpPr>
            <a:spLocks noGrp="1"/>
          </p:cNvSpPr>
          <p:nvPr>
            <p:ph type="sldNum" sz="quarter" idx="12"/>
          </p:nvPr>
        </p:nvSpPr>
        <p:spPr/>
        <p:txBody>
          <a:bodyPr/>
          <a:lstStyle>
            <a:lvl1pPr>
              <a:defRPr/>
            </a:lvl1pPr>
          </a:lstStyle>
          <a:p>
            <a:pPr>
              <a:defRPr/>
            </a:pPr>
            <a:fld id="{27D9514F-4D2C-4F89-815D-C5BA68CB5D05}" type="slidenum">
              <a:rPr lang="en-US"/>
              <a:pPr>
                <a:defRPr/>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9"/>
          <p:cNvSpPr>
            <a:spLocks noGrp="1"/>
          </p:cNvSpPr>
          <p:nvPr>
            <p:ph type="dt" sz="half" idx="10"/>
          </p:nvPr>
        </p:nvSpPr>
        <p:spPr/>
        <p:txBody>
          <a:bodyPr/>
          <a:lstStyle>
            <a:lvl1pPr>
              <a:defRPr/>
            </a:lvl1pPr>
          </a:lstStyle>
          <a:p>
            <a:pPr>
              <a:defRPr/>
            </a:pPr>
            <a:endParaRPr lang="en-US"/>
          </a:p>
        </p:txBody>
      </p:sp>
      <p:sp>
        <p:nvSpPr>
          <p:cNvPr id="5" name="Espace réservé du pied de page 21"/>
          <p:cNvSpPr>
            <a:spLocks noGrp="1"/>
          </p:cNvSpPr>
          <p:nvPr>
            <p:ph type="ftr" sz="quarter" idx="11"/>
          </p:nvPr>
        </p:nvSpPr>
        <p:spPr/>
        <p:txBody>
          <a:bodyPr/>
          <a:lstStyle>
            <a:lvl1pPr>
              <a:defRPr/>
            </a:lvl1pPr>
          </a:lstStyle>
          <a:p>
            <a:pPr>
              <a:defRPr/>
            </a:pPr>
            <a:endParaRPr lang="en-US"/>
          </a:p>
        </p:txBody>
      </p:sp>
      <p:sp>
        <p:nvSpPr>
          <p:cNvPr id="6" name="Espace réservé du numéro de diapositive 17"/>
          <p:cNvSpPr>
            <a:spLocks noGrp="1"/>
          </p:cNvSpPr>
          <p:nvPr>
            <p:ph type="sldNum" sz="quarter" idx="12"/>
          </p:nvPr>
        </p:nvSpPr>
        <p:spPr/>
        <p:txBody>
          <a:bodyPr/>
          <a:lstStyle>
            <a:lvl1pPr>
              <a:defRPr/>
            </a:lvl1pPr>
          </a:lstStyle>
          <a:p>
            <a:pPr>
              <a:defRPr/>
            </a:pPr>
            <a:fld id="{D961750E-D7AF-468B-9411-B581BC52D994}"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9"/>
          <p:cNvSpPr>
            <a:spLocks noGrp="1"/>
          </p:cNvSpPr>
          <p:nvPr>
            <p:ph type="dt" sz="half" idx="10"/>
          </p:nvPr>
        </p:nvSpPr>
        <p:spPr/>
        <p:txBody>
          <a:bodyPr/>
          <a:lstStyle>
            <a:lvl1pPr>
              <a:defRPr/>
            </a:lvl1pPr>
          </a:lstStyle>
          <a:p>
            <a:pPr>
              <a:defRPr/>
            </a:pPr>
            <a:endParaRPr lang="en-US"/>
          </a:p>
        </p:txBody>
      </p:sp>
      <p:sp>
        <p:nvSpPr>
          <p:cNvPr id="5" name="Espace réservé du pied de page 21"/>
          <p:cNvSpPr>
            <a:spLocks noGrp="1"/>
          </p:cNvSpPr>
          <p:nvPr>
            <p:ph type="ftr" sz="quarter" idx="11"/>
          </p:nvPr>
        </p:nvSpPr>
        <p:spPr/>
        <p:txBody>
          <a:bodyPr/>
          <a:lstStyle>
            <a:lvl1pPr>
              <a:defRPr/>
            </a:lvl1pPr>
          </a:lstStyle>
          <a:p>
            <a:pPr>
              <a:defRPr/>
            </a:pPr>
            <a:endParaRPr lang="en-US"/>
          </a:p>
        </p:txBody>
      </p:sp>
      <p:sp>
        <p:nvSpPr>
          <p:cNvPr id="6" name="Espace réservé du numéro de diapositive 17"/>
          <p:cNvSpPr>
            <a:spLocks noGrp="1"/>
          </p:cNvSpPr>
          <p:nvPr>
            <p:ph type="sldNum" sz="quarter" idx="12"/>
          </p:nvPr>
        </p:nvSpPr>
        <p:spPr/>
        <p:txBody>
          <a:bodyPr/>
          <a:lstStyle>
            <a:lvl1pPr>
              <a:defRPr/>
            </a:lvl1pPr>
          </a:lstStyle>
          <a:p>
            <a:pPr>
              <a:defRPr/>
            </a:pPr>
            <a:fld id="{32A37CB1-D752-443C-BA87-C70D4EA82BB3}" type="slidenum">
              <a:rPr lang="en-US"/>
              <a:pPr>
                <a:defRPr/>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re. Image de la bibliothèque et texte">
    <p:spTree>
      <p:nvGrpSpPr>
        <p:cNvPr id="1" name=""/>
        <p:cNvGrpSpPr/>
        <p:nvPr/>
      </p:nvGrpSpPr>
      <p:grpSpPr>
        <a:xfrm>
          <a:off x="0" y="0"/>
          <a:ext cx="0" cy="0"/>
          <a:chOff x="0" y="0"/>
          <a:chExt cx="0" cy="0"/>
        </a:xfrm>
      </p:grpSpPr>
      <p:sp>
        <p:nvSpPr>
          <p:cNvPr id="2" name="Titre 1"/>
          <p:cNvSpPr>
            <a:spLocks noGrp="1"/>
          </p:cNvSpPr>
          <p:nvPr>
            <p:ph type="title"/>
          </p:nvPr>
        </p:nvSpPr>
        <p:spPr>
          <a:xfrm>
            <a:off x="1150938" y="617538"/>
            <a:ext cx="7793037" cy="1143000"/>
          </a:xfrm>
        </p:spPr>
        <p:txBody>
          <a:bodyPr/>
          <a:lstStyle/>
          <a:p>
            <a:r>
              <a:rPr lang="fr-FR" smtClean="0"/>
              <a:t>Cliquez pour modifier le style du titre</a:t>
            </a:r>
            <a:endParaRPr lang="fr-CA"/>
          </a:p>
        </p:txBody>
      </p:sp>
      <p:sp>
        <p:nvSpPr>
          <p:cNvPr id="3" name="Espace réservé de l'image de la bibliothèque 2"/>
          <p:cNvSpPr>
            <a:spLocks noGrp="1"/>
          </p:cNvSpPr>
          <p:nvPr>
            <p:ph type="clipArt" sz="half" idx="1"/>
          </p:nvPr>
        </p:nvSpPr>
        <p:spPr>
          <a:xfrm>
            <a:off x="1182688" y="2017713"/>
            <a:ext cx="3810000" cy="4114800"/>
          </a:xfrm>
        </p:spPr>
        <p:txBody>
          <a:bodyPr>
            <a:normAutofit/>
          </a:bodyPr>
          <a:lstStyle/>
          <a:p>
            <a:pPr lvl="0"/>
            <a:endParaRPr lang="fr-CA" noProof="0" smtClean="0"/>
          </a:p>
        </p:txBody>
      </p:sp>
      <p:sp>
        <p:nvSpPr>
          <p:cNvPr id="4" name="Espace réservé du texte 3"/>
          <p:cNvSpPr>
            <a:spLocks noGrp="1"/>
          </p:cNvSpPr>
          <p:nvPr>
            <p:ph type="body" sz="half" idx="2"/>
          </p:nvPr>
        </p:nvSpPr>
        <p:spPr>
          <a:xfrm>
            <a:off x="5145088" y="2017713"/>
            <a:ext cx="3810000" cy="41148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e la date 9"/>
          <p:cNvSpPr>
            <a:spLocks noGrp="1"/>
          </p:cNvSpPr>
          <p:nvPr>
            <p:ph type="dt" sz="half" idx="10"/>
          </p:nvPr>
        </p:nvSpPr>
        <p:spPr/>
        <p:txBody>
          <a:bodyPr/>
          <a:lstStyle>
            <a:lvl1pPr>
              <a:defRPr/>
            </a:lvl1pPr>
          </a:lstStyle>
          <a:p>
            <a:pPr>
              <a:defRPr/>
            </a:pPr>
            <a:endParaRPr lang="en-US"/>
          </a:p>
        </p:txBody>
      </p:sp>
      <p:sp>
        <p:nvSpPr>
          <p:cNvPr id="6" name="Espace réservé du pied de page 21"/>
          <p:cNvSpPr>
            <a:spLocks noGrp="1"/>
          </p:cNvSpPr>
          <p:nvPr>
            <p:ph type="ftr" sz="quarter" idx="11"/>
          </p:nvPr>
        </p:nvSpPr>
        <p:spPr/>
        <p:txBody>
          <a:bodyPr/>
          <a:lstStyle>
            <a:lvl1pPr>
              <a:defRPr/>
            </a:lvl1pPr>
          </a:lstStyle>
          <a:p>
            <a:pPr>
              <a:defRPr/>
            </a:pPr>
            <a:endParaRPr lang="en-US"/>
          </a:p>
        </p:txBody>
      </p:sp>
      <p:sp>
        <p:nvSpPr>
          <p:cNvPr id="7" name="Espace réservé du numéro de diapositive 17"/>
          <p:cNvSpPr>
            <a:spLocks noGrp="1"/>
          </p:cNvSpPr>
          <p:nvPr>
            <p:ph type="sldNum" sz="quarter" idx="12"/>
          </p:nvPr>
        </p:nvSpPr>
        <p:spPr/>
        <p:txBody>
          <a:bodyPr/>
          <a:lstStyle>
            <a:lvl1pPr>
              <a:defRPr/>
            </a:lvl1pPr>
          </a:lstStyle>
          <a:p>
            <a:pPr>
              <a:defRPr/>
            </a:pPr>
            <a:fld id="{C32BED3E-15D6-48F5-8EE0-851FF356D065}"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l">
              <a:defRPr/>
            </a:lvl1p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9"/>
          <p:cNvSpPr>
            <a:spLocks noGrp="1"/>
          </p:cNvSpPr>
          <p:nvPr>
            <p:ph type="dt" sz="half" idx="10"/>
          </p:nvPr>
        </p:nvSpPr>
        <p:spPr/>
        <p:txBody>
          <a:bodyPr/>
          <a:lstStyle>
            <a:lvl1pPr>
              <a:defRPr/>
            </a:lvl1pPr>
          </a:lstStyle>
          <a:p>
            <a:pPr>
              <a:defRPr/>
            </a:pPr>
            <a:endParaRPr lang="en-US"/>
          </a:p>
        </p:txBody>
      </p:sp>
      <p:sp>
        <p:nvSpPr>
          <p:cNvPr id="5" name="Espace réservé du pied de page 21"/>
          <p:cNvSpPr>
            <a:spLocks noGrp="1"/>
          </p:cNvSpPr>
          <p:nvPr>
            <p:ph type="ftr" sz="quarter" idx="11"/>
          </p:nvPr>
        </p:nvSpPr>
        <p:spPr/>
        <p:txBody>
          <a:bodyPr/>
          <a:lstStyle>
            <a:lvl1pPr>
              <a:defRPr/>
            </a:lvl1pPr>
          </a:lstStyle>
          <a:p>
            <a:pPr>
              <a:defRPr/>
            </a:pPr>
            <a:endParaRPr lang="en-US"/>
          </a:p>
        </p:txBody>
      </p:sp>
      <p:sp>
        <p:nvSpPr>
          <p:cNvPr id="6" name="Espace réservé du numéro de diapositive 17"/>
          <p:cNvSpPr>
            <a:spLocks noGrp="1"/>
          </p:cNvSpPr>
          <p:nvPr>
            <p:ph type="sldNum" sz="quarter" idx="12"/>
          </p:nvPr>
        </p:nvSpPr>
        <p:spPr/>
        <p:txBody>
          <a:bodyPr/>
          <a:lstStyle>
            <a:lvl1pPr>
              <a:defRPr/>
            </a:lvl1pPr>
          </a:lstStyle>
          <a:p>
            <a:pPr>
              <a:defRPr/>
            </a:pPr>
            <a:fld id="{9B51B31B-4429-4F4F-9C76-AA5F9D0E77D4}"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4" name="Forme libre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5" name="Forme libre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2" name="Titr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smtClean="0"/>
              <a:t>Cliquez pour modifier les styles du texte du masque</a:t>
            </a:r>
          </a:p>
        </p:txBody>
      </p:sp>
      <p:sp>
        <p:nvSpPr>
          <p:cNvPr id="6" name="Espace réservé de la date 3"/>
          <p:cNvSpPr>
            <a:spLocks noGrp="1"/>
          </p:cNvSpPr>
          <p:nvPr>
            <p:ph type="dt" sz="half" idx="10"/>
          </p:nvPr>
        </p:nvSpPr>
        <p:spPr/>
        <p:txBody>
          <a:bodyPr/>
          <a:lstStyle>
            <a:lvl1pPr>
              <a:defRPr/>
            </a:lvl1pPr>
          </a:lstStyle>
          <a:p>
            <a:pPr>
              <a:defRPr/>
            </a:pPr>
            <a:endParaRPr lang="en-US"/>
          </a:p>
        </p:txBody>
      </p:sp>
      <p:sp>
        <p:nvSpPr>
          <p:cNvPr id="7" name="Espace réservé du pied de page 4"/>
          <p:cNvSpPr>
            <a:spLocks noGrp="1"/>
          </p:cNvSpPr>
          <p:nvPr>
            <p:ph type="ftr" sz="quarter" idx="11"/>
          </p:nvPr>
        </p:nvSpPr>
        <p:spPr/>
        <p:txBody>
          <a:bodyPr/>
          <a:lstStyle>
            <a:lvl1pPr>
              <a:defRPr/>
            </a:lvl1pPr>
          </a:lstStyle>
          <a:p>
            <a:pPr>
              <a:defRPr/>
            </a:pPr>
            <a:endParaRPr lang="en-US"/>
          </a:p>
        </p:txBody>
      </p:sp>
      <p:sp>
        <p:nvSpPr>
          <p:cNvPr id="8" name="Espace réservé du numéro de diapositive 5"/>
          <p:cNvSpPr>
            <a:spLocks noGrp="1"/>
          </p:cNvSpPr>
          <p:nvPr>
            <p:ph type="sldNum" sz="quarter" idx="12"/>
          </p:nvPr>
        </p:nvSpPr>
        <p:spPr/>
        <p:txBody>
          <a:bodyPr/>
          <a:lstStyle>
            <a:lvl1pPr>
              <a:defRPr/>
            </a:lvl1pPr>
          </a:lstStyle>
          <a:p>
            <a:pPr>
              <a:defRPr/>
            </a:pPr>
            <a:fld id="{2F4BD8A7-A3E1-457A-A31D-27118EDCB6B6}" type="slidenum">
              <a:rPr lang="en-US"/>
              <a:pPr>
                <a:defRPr/>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1143000"/>
          </a:xfrm>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9"/>
          <p:cNvSpPr>
            <a:spLocks noGrp="1"/>
          </p:cNvSpPr>
          <p:nvPr>
            <p:ph type="dt" sz="half" idx="10"/>
          </p:nvPr>
        </p:nvSpPr>
        <p:spPr/>
        <p:txBody>
          <a:bodyPr/>
          <a:lstStyle>
            <a:lvl1pPr>
              <a:defRPr/>
            </a:lvl1pPr>
          </a:lstStyle>
          <a:p>
            <a:pPr>
              <a:defRPr/>
            </a:pPr>
            <a:endParaRPr lang="en-US"/>
          </a:p>
        </p:txBody>
      </p:sp>
      <p:sp>
        <p:nvSpPr>
          <p:cNvPr id="6" name="Espace réservé du pied de page 21"/>
          <p:cNvSpPr>
            <a:spLocks noGrp="1"/>
          </p:cNvSpPr>
          <p:nvPr>
            <p:ph type="ftr" sz="quarter" idx="11"/>
          </p:nvPr>
        </p:nvSpPr>
        <p:spPr/>
        <p:txBody>
          <a:bodyPr/>
          <a:lstStyle>
            <a:lvl1pPr>
              <a:defRPr/>
            </a:lvl1pPr>
          </a:lstStyle>
          <a:p>
            <a:pPr>
              <a:defRPr/>
            </a:pPr>
            <a:endParaRPr lang="en-US"/>
          </a:p>
        </p:txBody>
      </p:sp>
      <p:sp>
        <p:nvSpPr>
          <p:cNvPr id="7" name="Espace réservé du numéro de diapositive 17"/>
          <p:cNvSpPr>
            <a:spLocks noGrp="1"/>
          </p:cNvSpPr>
          <p:nvPr>
            <p:ph type="sldNum" sz="quarter" idx="12"/>
          </p:nvPr>
        </p:nvSpPr>
        <p:spPr/>
        <p:txBody>
          <a:bodyPr/>
          <a:lstStyle>
            <a:lvl1pPr>
              <a:defRPr/>
            </a:lvl1pPr>
          </a:lstStyle>
          <a:p>
            <a:pPr>
              <a:defRPr/>
            </a:pPr>
            <a:fld id="{DD811A2C-BB7B-4F1C-A426-2DDC5E367AE6}"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fr-FR" smtClean="0"/>
              <a:t>Cliquez pour modifier les styles du texte du masque</a:t>
            </a:r>
          </a:p>
        </p:txBody>
      </p:sp>
      <p:sp>
        <p:nvSpPr>
          <p:cNvPr id="4" name="Espace réservé du texte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fr-FR" smtClean="0"/>
              <a:t>Cliquez pour modifier les styles du texte du masque</a:t>
            </a:r>
          </a:p>
        </p:txBody>
      </p:sp>
      <p:sp>
        <p:nvSpPr>
          <p:cNvPr id="5" name="Espace réservé du contenu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contenu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lvl1pPr>
              <a:defRPr/>
            </a:lvl1pPr>
          </a:lstStyle>
          <a:p>
            <a:pPr>
              <a:defRPr/>
            </a:pPr>
            <a:endParaRPr lang="en-US"/>
          </a:p>
        </p:txBody>
      </p:sp>
      <p:sp>
        <p:nvSpPr>
          <p:cNvPr id="8" name="Espace réservé du pied de page 7"/>
          <p:cNvSpPr>
            <a:spLocks noGrp="1"/>
          </p:cNvSpPr>
          <p:nvPr>
            <p:ph type="ftr" sz="quarter" idx="11"/>
          </p:nvPr>
        </p:nvSpPr>
        <p:spPr/>
        <p:txBody>
          <a:bodyPr/>
          <a:lstStyle>
            <a:lvl1pPr>
              <a:defRPr/>
            </a:lvl1pPr>
          </a:lstStyle>
          <a:p>
            <a:pPr>
              <a:defRPr/>
            </a:pPr>
            <a:endParaRPr lang="en-US"/>
          </a:p>
        </p:txBody>
      </p:sp>
      <p:sp>
        <p:nvSpPr>
          <p:cNvPr id="9" name="Espace réservé du numéro de diapositive 8"/>
          <p:cNvSpPr>
            <a:spLocks noGrp="1"/>
          </p:cNvSpPr>
          <p:nvPr>
            <p:ph type="sldNum" sz="quarter" idx="12"/>
          </p:nvPr>
        </p:nvSpPr>
        <p:spPr/>
        <p:txBody>
          <a:bodyPr/>
          <a:lstStyle>
            <a:lvl1pPr>
              <a:defRPr/>
            </a:lvl1pPr>
          </a:lstStyle>
          <a:p>
            <a:pPr>
              <a:defRPr/>
            </a:pPr>
            <a:fld id="{819EEC72-F3D3-4B39-953F-C0D30C2F5ECA}"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320"/>
            <a:ext cx="7470648" cy="1143000"/>
          </a:xfrm>
        </p:spPr>
        <p:txBody>
          <a:bodyPr/>
          <a:lstStyle>
            <a:lvl1pPr algn="l">
              <a:defRPr sz="4600"/>
            </a:lvl1pPr>
          </a:lstStyle>
          <a:p>
            <a:r>
              <a:rPr lang="fr-FR" smtClean="0"/>
              <a:t>Cliquez pour modifier le style du titre</a:t>
            </a:r>
            <a:endParaRPr lang="en-US"/>
          </a:p>
        </p:txBody>
      </p:sp>
      <p:sp>
        <p:nvSpPr>
          <p:cNvPr id="3" name="Espace réservé de la date 9"/>
          <p:cNvSpPr>
            <a:spLocks noGrp="1"/>
          </p:cNvSpPr>
          <p:nvPr>
            <p:ph type="dt" sz="half" idx="10"/>
          </p:nvPr>
        </p:nvSpPr>
        <p:spPr/>
        <p:txBody>
          <a:bodyPr/>
          <a:lstStyle>
            <a:lvl1pPr>
              <a:defRPr/>
            </a:lvl1pPr>
          </a:lstStyle>
          <a:p>
            <a:pPr>
              <a:defRPr/>
            </a:pPr>
            <a:endParaRPr lang="en-US"/>
          </a:p>
        </p:txBody>
      </p:sp>
      <p:sp>
        <p:nvSpPr>
          <p:cNvPr id="4" name="Espace réservé du pied de page 21"/>
          <p:cNvSpPr>
            <a:spLocks noGrp="1"/>
          </p:cNvSpPr>
          <p:nvPr>
            <p:ph type="ftr" sz="quarter" idx="11"/>
          </p:nvPr>
        </p:nvSpPr>
        <p:spPr/>
        <p:txBody>
          <a:bodyPr/>
          <a:lstStyle>
            <a:lvl1pPr>
              <a:defRPr/>
            </a:lvl1pPr>
          </a:lstStyle>
          <a:p>
            <a:pPr>
              <a:defRPr/>
            </a:pPr>
            <a:endParaRPr lang="en-US"/>
          </a:p>
        </p:txBody>
      </p:sp>
      <p:sp>
        <p:nvSpPr>
          <p:cNvPr id="5" name="Espace réservé du numéro de diapositive 17"/>
          <p:cNvSpPr>
            <a:spLocks noGrp="1"/>
          </p:cNvSpPr>
          <p:nvPr>
            <p:ph type="sldNum" sz="quarter" idx="12"/>
          </p:nvPr>
        </p:nvSpPr>
        <p:spPr/>
        <p:txBody>
          <a:bodyPr/>
          <a:lstStyle>
            <a:lvl1pPr>
              <a:defRPr/>
            </a:lvl1pPr>
          </a:lstStyle>
          <a:p>
            <a:pPr>
              <a:defRPr/>
            </a:pPr>
            <a:fld id="{16E3C756-FCF7-4695-B6C5-546952CB433B}"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9"/>
          <p:cNvSpPr>
            <a:spLocks noGrp="1"/>
          </p:cNvSpPr>
          <p:nvPr>
            <p:ph type="dt" sz="half" idx="10"/>
          </p:nvPr>
        </p:nvSpPr>
        <p:spPr/>
        <p:txBody>
          <a:bodyPr/>
          <a:lstStyle>
            <a:lvl1pPr>
              <a:defRPr/>
            </a:lvl1pPr>
          </a:lstStyle>
          <a:p>
            <a:pPr>
              <a:defRPr/>
            </a:pPr>
            <a:endParaRPr lang="en-US"/>
          </a:p>
        </p:txBody>
      </p:sp>
      <p:sp>
        <p:nvSpPr>
          <p:cNvPr id="3" name="Espace réservé du pied de page 21"/>
          <p:cNvSpPr>
            <a:spLocks noGrp="1"/>
          </p:cNvSpPr>
          <p:nvPr>
            <p:ph type="ftr" sz="quarter" idx="11"/>
          </p:nvPr>
        </p:nvSpPr>
        <p:spPr/>
        <p:txBody>
          <a:bodyPr/>
          <a:lstStyle>
            <a:lvl1pPr>
              <a:defRPr/>
            </a:lvl1pPr>
          </a:lstStyle>
          <a:p>
            <a:pPr>
              <a:defRPr/>
            </a:pPr>
            <a:endParaRPr lang="en-US"/>
          </a:p>
        </p:txBody>
      </p:sp>
      <p:sp>
        <p:nvSpPr>
          <p:cNvPr id="4" name="Espace réservé du numéro de diapositive 17"/>
          <p:cNvSpPr>
            <a:spLocks noGrp="1"/>
          </p:cNvSpPr>
          <p:nvPr>
            <p:ph type="sldNum" sz="quarter" idx="12"/>
          </p:nvPr>
        </p:nvSpPr>
        <p:spPr/>
        <p:txBody>
          <a:bodyPr/>
          <a:lstStyle>
            <a:lvl1pPr>
              <a:defRPr/>
            </a:lvl1pPr>
          </a:lstStyle>
          <a:p>
            <a:pPr>
              <a:defRPr/>
            </a:pPr>
            <a:fld id="{A8B9D1D5-930E-4251-B594-D61BE5441384}"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fr-FR" smtClean="0"/>
              <a:t>Cliquez pour modifier le style du titre</a:t>
            </a:r>
            <a:endParaRPr lang="en-US"/>
          </a:p>
        </p:txBody>
      </p:sp>
      <p:sp>
        <p:nvSpPr>
          <p:cNvPr id="3" name="Espace réservé du texte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fr-FR" smtClean="0"/>
              <a:t>Cliquez pour modifier les styles du texte du masque</a:t>
            </a:r>
          </a:p>
        </p:txBody>
      </p:sp>
      <p:sp>
        <p:nvSpPr>
          <p:cNvPr id="4" name="Espace réservé du contenu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lvl1pPr>
              <a:defRPr/>
            </a:lvl1pPr>
          </a:lstStyle>
          <a:p>
            <a:pPr>
              <a:defRPr/>
            </a:pPr>
            <a:endParaRPr lang="en-US"/>
          </a:p>
        </p:txBody>
      </p:sp>
      <p:sp>
        <p:nvSpPr>
          <p:cNvPr id="6" name="Espace réservé du pied de page 5"/>
          <p:cNvSpPr>
            <a:spLocks noGrp="1"/>
          </p:cNvSpPr>
          <p:nvPr>
            <p:ph type="ftr" sz="quarter" idx="11"/>
          </p:nvPr>
        </p:nvSpPr>
        <p:spPr/>
        <p:txBody>
          <a:bodyPr/>
          <a:lstStyle>
            <a:lvl1pPr>
              <a:defRPr/>
            </a:lvl1pPr>
          </a:lstStyle>
          <a:p>
            <a:pPr>
              <a:defRPr/>
            </a:pPr>
            <a:endParaRPr lang="en-US"/>
          </a:p>
        </p:txBody>
      </p:sp>
      <p:sp>
        <p:nvSpPr>
          <p:cNvPr id="7" name="Espace réservé du numéro de diapositive 6"/>
          <p:cNvSpPr>
            <a:spLocks noGrp="1"/>
          </p:cNvSpPr>
          <p:nvPr>
            <p:ph type="sldNum" sz="quarter" idx="12"/>
          </p:nvPr>
        </p:nvSpPr>
        <p:spPr>
          <a:xfrm>
            <a:off x="8156575" y="6421438"/>
            <a:ext cx="762000" cy="365125"/>
          </a:xfrm>
        </p:spPr>
        <p:txBody>
          <a:bodyPr/>
          <a:lstStyle>
            <a:lvl1pPr>
              <a:defRPr/>
            </a:lvl1pPr>
          </a:lstStyle>
          <a:p>
            <a:pPr>
              <a:defRPr/>
            </a:pPr>
            <a:fld id="{EDB27C02-FB3A-44F8-98ED-2537488C78AD}"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fr-FR" noProof="0" smtClean="0"/>
              <a:t>Cliquez sur l'icône pour ajouter une image</a:t>
            </a:r>
            <a:endParaRPr lang="en-US" noProof="0" dirty="0"/>
          </a:p>
        </p:txBody>
      </p:sp>
      <p:sp>
        <p:nvSpPr>
          <p:cNvPr id="4" name="Espace réservé du texte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pPr>
              <a:defRPr/>
            </a:pPr>
            <a:endParaRPr lang="en-US"/>
          </a:p>
        </p:txBody>
      </p:sp>
      <p:sp>
        <p:nvSpPr>
          <p:cNvPr id="6" name="Espace réservé du pied de page 5"/>
          <p:cNvSpPr>
            <a:spLocks noGrp="1"/>
          </p:cNvSpPr>
          <p:nvPr>
            <p:ph type="ftr" sz="quarter" idx="11"/>
          </p:nvPr>
        </p:nvSpPr>
        <p:spPr/>
        <p:txBody>
          <a:bodyPr/>
          <a:lstStyle>
            <a:lvl1pPr>
              <a:defRPr/>
            </a:lvl1pPr>
          </a:lstStyle>
          <a:p>
            <a:pPr>
              <a:defRPr/>
            </a:pPr>
            <a:endParaRPr lang="en-US"/>
          </a:p>
        </p:txBody>
      </p:sp>
      <p:sp>
        <p:nvSpPr>
          <p:cNvPr id="7" name="Espace réservé du numéro de diapositive 6"/>
          <p:cNvSpPr>
            <a:spLocks noGrp="1"/>
          </p:cNvSpPr>
          <p:nvPr>
            <p:ph type="sldNum" sz="quarter" idx="12"/>
          </p:nvPr>
        </p:nvSpPr>
        <p:spPr/>
        <p:txBody>
          <a:bodyPr/>
          <a:lstStyle>
            <a:lvl1pPr>
              <a:defRPr/>
            </a:lvl1pPr>
          </a:lstStyle>
          <a:p>
            <a:pPr>
              <a:defRPr/>
            </a:pPr>
            <a:fld id="{3B823190-8C22-4DD4-9C44-62AF3E2E8157}"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e libre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16" name="Forme lib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1028" name="Espace réservé du titre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fr-FR" smtClean="0"/>
              <a:t>Cliquez pour modifier le style du titre</a:t>
            </a:r>
            <a:endParaRPr lang="en-US" smtClean="0"/>
          </a:p>
        </p:txBody>
      </p:sp>
      <p:sp>
        <p:nvSpPr>
          <p:cNvPr id="1029" name="Espace réservé du texte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10" name="Espace réservé de la date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a:defRPr/>
            </a:pPr>
            <a:endParaRPr lang="en-US"/>
          </a:p>
        </p:txBody>
      </p:sp>
      <p:sp>
        <p:nvSpPr>
          <p:cNvPr id="22" name="Espace réservé du pied de page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defRPr/>
            </a:pPr>
            <a:endParaRPr lang="en-US"/>
          </a:p>
        </p:txBody>
      </p:sp>
      <p:sp>
        <p:nvSpPr>
          <p:cNvPr id="18" name="Espace réservé du numéro de diapositive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defRPr/>
            </a:pPr>
            <a:fld id="{C8E5DEEF-8310-4297-993F-D0E5B62436E0}" type="slidenum">
              <a:rPr lang="en-US"/>
              <a:pPr>
                <a:defRPr/>
              </a:pPr>
              <a:t>‹N°›</a:t>
            </a:fld>
            <a:endParaRPr lang="en-US"/>
          </a:p>
        </p:txBody>
      </p:sp>
    </p:spTree>
  </p:cSld>
  <p:clrMap bg1="dk1" tx1="lt1" bg2="dk2" tx2="lt2" accent1="accent1" accent2="accent2" accent3="accent3" accent4="accent4" accent5="accent5" accent6="accent6" hlink="hlink" folHlink="folHlink"/>
  <p:sldLayoutIdLst>
    <p:sldLayoutId id="2147484079" r:id="rId1"/>
    <p:sldLayoutId id="2147484072" r:id="rId2"/>
    <p:sldLayoutId id="2147484080" r:id="rId3"/>
    <p:sldLayoutId id="2147484073" r:id="rId4"/>
    <p:sldLayoutId id="2147484081" r:id="rId5"/>
    <p:sldLayoutId id="2147484074" r:id="rId6"/>
    <p:sldLayoutId id="2147484075" r:id="rId7"/>
    <p:sldLayoutId id="2147484082" r:id="rId8"/>
    <p:sldLayoutId id="2147484083" r:id="rId9"/>
    <p:sldLayoutId id="2147484076" r:id="rId10"/>
    <p:sldLayoutId id="2147484077" r:id="rId11"/>
    <p:sldLayoutId id="2147484078" r:id="rId12"/>
  </p:sldLayoutIdLst>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0.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0.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1.jpeg"/><Relationship Id="rId5" Type="http://schemas.openxmlformats.org/officeDocument/2006/relationships/slideLayout" Target="../slideLayouts/slideLayout2.xml"/><Relationship Id="rId4"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p:custDataLst>
              <p:tags r:id="rId1"/>
            </p:custDataLst>
          </p:nvPr>
        </p:nvSpPr>
        <p:spPr>
          <a:xfrm>
            <a:off x="500034" y="692150"/>
            <a:ext cx="8262966" cy="2279650"/>
          </a:xfrm>
        </p:spPr>
        <p:txBody>
          <a:bodyPr>
            <a:normAutofit fontScale="90000"/>
          </a:bodyPr>
          <a:lstStyle/>
          <a:p>
            <a:pPr algn="l" eaLnBrk="1" fontAlgn="auto" hangingPunct="1">
              <a:spcAft>
                <a:spcPts val="0"/>
              </a:spcAft>
              <a:defRPr/>
            </a:pPr>
            <a:r>
              <a:rPr lang="fr-FR" sz="4800" dirty="0"/>
              <a:t>Écouter, une des meilleures façons de communiquer</a:t>
            </a:r>
            <a:endParaRPr lang="fr-FR" dirty="0" smtClean="0"/>
          </a:p>
        </p:txBody>
      </p:sp>
      <p:pic>
        <p:nvPicPr>
          <p:cNvPr id="2" name="Image 1"/>
          <p:cNvPicPr>
            <a:picLocks noChangeAspect="1"/>
          </p:cNvPicPr>
          <p:nvPr/>
        </p:nvPicPr>
        <p:blipFill>
          <a:blip r:embed="rId4"/>
          <a:stretch>
            <a:fillRect/>
          </a:stretch>
        </p:blipFill>
        <p:spPr>
          <a:xfrm>
            <a:off x="1758398" y="2204864"/>
            <a:ext cx="5746238" cy="410445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custDataLst>
              <p:tags r:id="rId1"/>
            </p:custDataLst>
          </p:nvPr>
        </p:nvSpPr>
        <p:spPr>
          <a:xfrm>
            <a:off x="323528" y="260648"/>
            <a:ext cx="8280920" cy="981075"/>
          </a:xfrm>
        </p:spPr>
        <p:txBody>
          <a:bodyPr>
            <a:noAutofit/>
          </a:bodyPr>
          <a:lstStyle/>
          <a:p>
            <a:pPr eaLnBrk="1" hangingPunct="1"/>
            <a:r>
              <a:rPr lang="fr-CA" sz="4400" dirty="0" smtClean="0"/>
              <a:t>La « question constructive »</a:t>
            </a:r>
            <a:endParaRPr lang="fr-FR" sz="2400" dirty="0" smtClean="0"/>
          </a:p>
        </p:txBody>
      </p:sp>
      <p:sp>
        <p:nvSpPr>
          <p:cNvPr id="107523" name="Rectangle 3"/>
          <p:cNvSpPr>
            <a:spLocks noGrp="1" noChangeArrowheads="1"/>
          </p:cNvSpPr>
          <p:nvPr>
            <p:ph idx="1"/>
            <p:custDataLst>
              <p:tags r:id="rId2"/>
            </p:custDataLst>
          </p:nvPr>
        </p:nvSpPr>
        <p:spPr>
          <a:xfrm>
            <a:off x="251520" y="1628800"/>
            <a:ext cx="8784976" cy="4824536"/>
          </a:xfrm>
        </p:spPr>
        <p:txBody>
          <a:bodyPr>
            <a:normAutofit fontScale="85000" lnSpcReduction="20000"/>
          </a:bodyPr>
          <a:lstStyle/>
          <a:p>
            <a:pPr marL="419100" lvl="1" indent="-382588" eaLnBrk="1" hangingPunct="1">
              <a:lnSpc>
                <a:spcPct val="90000"/>
              </a:lnSpc>
              <a:buSzPct val="80000"/>
              <a:buFont typeface="Wingdings 2" pitchFamily="18" charset="2"/>
              <a:buChar char=""/>
              <a:defRPr/>
            </a:pPr>
            <a:endParaRPr lang="fr-CA" sz="3200" dirty="0" smtClean="0"/>
          </a:p>
          <a:p>
            <a:pPr marL="419100" lvl="1" indent="-382588" eaLnBrk="1" hangingPunct="1">
              <a:lnSpc>
                <a:spcPct val="90000"/>
              </a:lnSpc>
              <a:buSzPct val="80000"/>
              <a:buFont typeface="Wingdings 2" pitchFamily="18" charset="2"/>
              <a:buChar char=""/>
              <a:defRPr/>
            </a:pPr>
            <a:r>
              <a:rPr lang="fr-CA" sz="3200" dirty="0" smtClean="0"/>
              <a:t>Qu’est-ce qu’une question            </a:t>
            </a:r>
            <a:r>
              <a:rPr lang="fr-CA" sz="2400" i="1" dirty="0" smtClean="0"/>
              <a:t>(bonne question…)</a:t>
            </a:r>
          </a:p>
          <a:p>
            <a:pPr marL="419100" lvl="1" indent="-382588" eaLnBrk="1" hangingPunct="1">
              <a:lnSpc>
                <a:spcPct val="90000"/>
              </a:lnSpc>
              <a:buSzPct val="80000"/>
              <a:buFont typeface="Wingdings 2" pitchFamily="18" charset="2"/>
              <a:buChar char=""/>
              <a:defRPr/>
            </a:pPr>
            <a:endParaRPr lang="fr-CA" sz="1100" i="1" dirty="0" smtClean="0"/>
          </a:p>
          <a:p>
            <a:pPr marL="36512" lvl="1" indent="0" eaLnBrk="1" hangingPunct="1">
              <a:lnSpc>
                <a:spcPct val="90000"/>
              </a:lnSpc>
              <a:buSzPct val="80000"/>
              <a:buNone/>
              <a:defRPr/>
            </a:pPr>
            <a:endParaRPr lang="fr-CA" sz="1050" dirty="0" smtClean="0">
              <a:solidFill>
                <a:srgbClr val="FFC000"/>
              </a:solidFill>
            </a:endParaRPr>
          </a:p>
          <a:p>
            <a:pPr marL="36512" lvl="1" indent="0" eaLnBrk="1" hangingPunct="1">
              <a:lnSpc>
                <a:spcPct val="90000"/>
              </a:lnSpc>
              <a:buSzPct val="80000"/>
              <a:buNone/>
              <a:defRPr/>
            </a:pPr>
            <a:endParaRPr lang="fr-CA" sz="1050" dirty="0">
              <a:solidFill>
                <a:srgbClr val="FFC000"/>
              </a:solidFill>
            </a:endParaRPr>
          </a:p>
          <a:p>
            <a:pPr marL="36512" lvl="1" indent="0" eaLnBrk="1" hangingPunct="1">
              <a:lnSpc>
                <a:spcPct val="90000"/>
              </a:lnSpc>
              <a:buSzPct val="80000"/>
              <a:buNone/>
              <a:defRPr/>
            </a:pPr>
            <a:endParaRPr lang="fr-CA" sz="1050" dirty="0" smtClean="0">
              <a:solidFill>
                <a:srgbClr val="FFC000"/>
              </a:solidFill>
            </a:endParaRPr>
          </a:p>
          <a:p>
            <a:pPr marL="419100" lvl="1" indent="-382588" eaLnBrk="1" hangingPunct="1">
              <a:lnSpc>
                <a:spcPct val="90000"/>
              </a:lnSpc>
              <a:buSzPct val="80000"/>
              <a:buFont typeface="Wingdings 2" pitchFamily="18" charset="2"/>
              <a:buChar char=""/>
              <a:defRPr/>
            </a:pPr>
            <a:r>
              <a:rPr lang="fr-CA" sz="3000" dirty="0" smtClean="0">
                <a:solidFill>
                  <a:srgbClr val="FFC000"/>
                </a:solidFill>
              </a:rPr>
              <a:t>Question constructive</a:t>
            </a:r>
            <a:r>
              <a:rPr lang="fr-CA" sz="2200" dirty="0" smtClean="0"/>
              <a:t>: </a:t>
            </a:r>
            <a:r>
              <a:rPr lang="fr-CA" dirty="0"/>
              <a:t>Type d’intervention qui </a:t>
            </a:r>
            <a:r>
              <a:rPr lang="fr-CA" dirty="0" smtClean="0"/>
              <a:t>permet uniquement </a:t>
            </a:r>
            <a:r>
              <a:rPr lang="fr-CA" dirty="0"/>
              <a:t>d’aller chercher des informations manquantes. </a:t>
            </a:r>
            <a:r>
              <a:rPr lang="fr-CA" dirty="0" smtClean="0"/>
              <a:t>Une question constructive </a:t>
            </a:r>
            <a:r>
              <a:rPr lang="fr-CA" dirty="0"/>
              <a:t>ne véhicule pas </a:t>
            </a:r>
            <a:r>
              <a:rPr lang="fr-CA" dirty="0" smtClean="0"/>
              <a:t>de message autre que l’interrogation en elle-même.</a:t>
            </a:r>
          </a:p>
          <a:p>
            <a:pPr eaLnBrk="1" hangingPunct="1">
              <a:lnSpc>
                <a:spcPct val="90000"/>
              </a:lnSpc>
              <a:defRPr/>
            </a:pPr>
            <a:endParaRPr lang="fr-CA" sz="1300" dirty="0" smtClean="0"/>
          </a:p>
          <a:p>
            <a:pPr lvl="1" eaLnBrk="1" hangingPunct="1">
              <a:lnSpc>
                <a:spcPct val="90000"/>
              </a:lnSpc>
              <a:defRPr/>
            </a:pPr>
            <a:r>
              <a:rPr lang="fr-CA" sz="2200" dirty="0" smtClean="0"/>
              <a:t>Permet de préciser notre compréhension du message;</a:t>
            </a:r>
            <a:endParaRPr lang="fr-CA" sz="1100" dirty="0" smtClean="0"/>
          </a:p>
          <a:p>
            <a:pPr lvl="1" eaLnBrk="1" hangingPunct="1">
              <a:lnSpc>
                <a:spcPct val="90000"/>
              </a:lnSpc>
              <a:defRPr/>
            </a:pPr>
            <a:r>
              <a:rPr lang="fr-CA" sz="2200" dirty="0" smtClean="0"/>
              <a:t>Touche les propos de notre interlocuteur:</a:t>
            </a:r>
          </a:p>
          <a:p>
            <a:pPr lvl="2" eaLnBrk="1" hangingPunct="1">
              <a:lnSpc>
                <a:spcPct val="90000"/>
              </a:lnSpc>
              <a:defRPr/>
            </a:pPr>
            <a:r>
              <a:rPr lang="fr-CA" sz="2200" dirty="0" smtClean="0"/>
              <a:t>le contenu des propos;</a:t>
            </a:r>
          </a:p>
          <a:p>
            <a:pPr lvl="2" eaLnBrk="1" hangingPunct="1">
              <a:lnSpc>
                <a:spcPct val="90000"/>
              </a:lnSpc>
              <a:defRPr/>
            </a:pPr>
            <a:r>
              <a:rPr lang="fr-FR" sz="2200" dirty="0" smtClean="0"/>
              <a:t>les émotions / affects de l’émetteur.</a:t>
            </a:r>
          </a:p>
          <a:p>
            <a:pPr marL="749300" lvl="2" indent="0" eaLnBrk="1" hangingPunct="1">
              <a:lnSpc>
                <a:spcPct val="90000"/>
              </a:lnSpc>
              <a:buNone/>
              <a:defRPr/>
            </a:pPr>
            <a:endParaRPr lang="fr-FR" sz="2200" dirty="0" smtClean="0"/>
          </a:p>
          <a:p>
            <a:pPr lvl="2" eaLnBrk="1" hangingPunct="1">
              <a:lnSpc>
                <a:spcPct val="90000"/>
              </a:lnSpc>
              <a:buFont typeface="Arial" charset="0"/>
              <a:buNone/>
              <a:defRPr/>
            </a:pPr>
            <a:endParaRPr lang="fr-FR" sz="1000" dirty="0" smtClean="0"/>
          </a:p>
          <a:p>
            <a:pPr eaLnBrk="1" hangingPunct="1">
              <a:lnSpc>
                <a:spcPct val="90000"/>
              </a:lnSpc>
              <a:defRPr/>
            </a:pPr>
            <a:r>
              <a:rPr lang="fr-FR" sz="2600" dirty="0" smtClean="0"/>
              <a:t>Idéalement ouverte </a:t>
            </a:r>
            <a:r>
              <a:rPr lang="fr-FR" sz="1900" dirty="0" smtClean="0"/>
              <a:t>(fait travailler la personne);</a:t>
            </a:r>
          </a:p>
          <a:p>
            <a:pPr eaLnBrk="1" hangingPunct="1">
              <a:lnSpc>
                <a:spcPct val="90000"/>
              </a:lnSpc>
              <a:defRPr/>
            </a:pPr>
            <a:r>
              <a:rPr lang="fr-FR" sz="2200" dirty="0" smtClean="0"/>
              <a:t>On évite autant que possible l’usage du mot « pourquoi ».</a:t>
            </a:r>
          </a:p>
          <a:p>
            <a:pPr lvl="1" eaLnBrk="1" hangingPunct="1">
              <a:lnSpc>
                <a:spcPct val="90000"/>
              </a:lnSpc>
              <a:defRPr/>
            </a:pPr>
            <a:r>
              <a:rPr lang="fr-FR" sz="1800" dirty="0" smtClean="0"/>
              <a:t>À remplacer par « Qu’est-ce qui fait que … »</a:t>
            </a:r>
          </a:p>
          <a:p>
            <a:pPr eaLnBrk="1" hangingPunct="1">
              <a:lnSpc>
                <a:spcPct val="90000"/>
              </a:lnSpc>
              <a:defRPr/>
            </a:pPr>
            <a:endParaRPr lang="fr-FR" sz="2900" dirty="0" smtClean="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124744"/>
            <a:ext cx="1043414" cy="13681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162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7523">
                                            <p:txEl>
                                              <p:pRg st="6" end="6"/>
                                            </p:txEl>
                                          </p:spTgt>
                                        </p:tgtEl>
                                        <p:attrNameLst>
                                          <p:attrName>style.visibility</p:attrName>
                                        </p:attrNameLst>
                                      </p:cBhvr>
                                      <p:to>
                                        <p:strVal val="visible"/>
                                      </p:to>
                                    </p:set>
                                    <p:anim calcmode="lin" valueType="num">
                                      <p:cBhvr>
                                        <p:cTn id="7" dur="500" fill="hold"/>
                                        <p:tgtEl>
                                          <p:spTgt spid="107523">
                                            <p:txEl>
                                              <p:pRg st="6" end="6"/>
                                            </p:txEl>
                                          </p:spTgt>
                                        </p:tgtEl>
                                        <p:attrNameLst>
                                          <p:attrName>ppt_w</p:attrName>
                                        </p:attrNameLst>
                                      </p:cBhvr>
                                      <p:tavLst>
                                        <p:tav tm="0">
                                          <p:val>
                                            <p:fltVal val="0"/>
                                          </p:val>
                                        </p:tav>
                                        <p:tav tm="100000">
                                          <p:val>
                                            <p:strVal val="#ppt_w"/>
                                          </p:val>
                                        </p:tav>
                                      </p:tavLst>
                                    </p:anim>
                                    <p:anim calcmode="lin" valueType="num">
                                      <p:cBhvr>
                                        <p:cTn id="8" dur="500" fill="hold"/>
                                        <p:tgtEl>
                                          <p:spTgt spid="107523">
                                            <p:txEl>
                                              <p:pRg st="6" end="6"/>
                                            </p:txEl>
                                          </p:spTgt>
                                        </p:tgtEl>
                                        <p:attrNameLst>
                                          <p:attrName>ppt_h</p:attrName>
                                        </p:attrNameLst>
                                      </p:cBhvr>
                                      <p:tavLst>
                                        <p:tav tm="0">
                                          <p:val>
                                            <p:fltVal val="0"/>
                                          </p:val>
                                        </p:tav>
                                        <p:tav tm="100000">
                                          <p:val>
                                            <p:strVal val="#ppt_h"/>
                                          </p:val>
                                        </p:tav>
                                      </p:tavLst>
                                    </p:anim>
                                    <p:animEffect transition="in" filter="fade">
                                      <p:cBhvr>
                                        <p:cTn id="9" dur="500"/>
                                        <p:tgtEl>
                                          <p:spTgt spid="107523">
                                            <p:txEl>
                                              <p:pRg st="6" end="6"/>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107523">
                                            <p:txEl>
                                              <p:pRg st="8" end="8"/>
                                            </p:txEl>
                                          </p:spTgt>
                                        </p:tgtEl>
                                        <p:attrNameLst>
                                          <p:attrName>style.visibility</p:attrName>
                                        </p:attrNameLst>
                                      </p:cBhvr>
                                      <p:to>
                                        <p:strVal val="visible"/>
                                      </p:to>
                                    </p:set>
                                    <p:anim calcmode="lin" valueType="num">
                                      <p:cBhvr additive="base">
                                        <p:cTn id="14" dur="500"/>
                                        <p:tgtEl>
                                          <p:spTgt spid="107523">
                                            <p:txEl>
                                              <p:pRg st="8" end="8"/>
                                            </p:txEl>
                                          </p:spTgt>
                                        </p:tgtEl>
                                        <p:attrNameLst>
                                          <p:attrName>ppt_y</p:attrName>
                                        </p:attrNameLst>
                                      </p:cBhvr>
                                      <p:tavLst>
                                        <p:tav tm="0">
                                          <p:val>
                                            <p:strVal val="#ppt_y+#ppt_h*1.125000"/>
                                          </p:val>
                                        </p:tav>
                                        <p:tav tm="100000">
                                          <p:val>
                                            <p:strVal val="#ppt_y"/>
                                          </p:val>
                                        </p:tav>
                                      </p:tavLst>
                                    </p:anim>
                                    <p:animEffect transition="in" filter="wipe(up)">
                                      <p:cBhvr>
                                        <p:cTn id="15" dur="500"/>
                                        <p:tgtEl>
                                          <p:spTgt spid="107523">
                                            <p:txEl>
                                              <p:pRg st="8" end="8"/>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07523">
                                            <p:txEl>
                                              <p:pRg st="9" end="9"/>
                                            </p:txEl>
                                          </p:spTgt>
                                        </p:tgtEl>
                                        <p:attrNameLst>
                                          <p:attrName>style.visibility</p:attrName>
                                        </p:attrNameLst>
                                      </p:cBhvr>
                                      <p:to>
                                        <p:strVal val="visible"/>
                                      </p:to>
                                    </p:set>
                                    <p:anim calcmode="lin" valueType="num">
                                      <p:cBhvr additive="base">
                                        <p:cTn id="18" dur="500"/>
                                        <p:tgtEl>
                                          <p:spTgt spid="107523">
                                            <p:txEl>
                                              <p:pRg st="9" end="9"/>
                                            </p:txEl>
                                          </p:spTgt>
                                        </p:tgtEl>
                                        <p:attrNameLst>
                                          <p:attrName>ppt_y</p:attrName>
                                        </p:attrNameLst>
                                      </p:cBhvr>
                                      <p:tavLst>
                                        <p:tav tm="0">
                                          <p:val>
                                            <p:strVal val="#ppt_y+#ppt_h*1.125000"/>
                                          </p:val>
                                        </p:tav>
                                        <p:tav tm="100000">
                                          <p:val>
                                            <p:strVal val="#ppt_y"/>
                                          </p:val>
                                        </p:tav>
                                      </p:tavLst>
                                    </p:anim>
                                    <p:animEffect transition="in" filter="wipe(up)">
                                      <p:cBhvr>
                                        <p:cTn id="19" dur="500"/>
                                        <p:tgtEl>
                                          <p:spTgt spid="107523">
                                            <p:txEl>
                                              <p:pRg st="9" end="9"/>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107523">
                                            <p:txEl>
                                              <p:pRg st="10" end="10"/>
                                            </p:txEl>
                                          </p:spTgt>
                                        </p:tgtEl>
                                        <p:attrNameLst>
                                          <p:attrName>style.visibility</p:attrName>
                                        </p:attrNameLst>
                                      </p:cBhvr>
                                      <p:to>
                                        <p:strVal val="visible"/>
                                      </p:to>
                                    </p:set>
                                    <p:anim calcmode="lin" valueType="num">
                                      <p:cBhvr additive="base">
                                        <p:cTn id="22" dur="500"/>
                                        <p:tgtEl>
                                          <p:spTgt spid="107523">
                                            <p:txEl>
                                              <p:pRg st="10" end="10"/>
                                            </p:txEl>
                                          </p:spTgt>
                                        </p:tgtEl>
                                        <p:attrNameLst>
                                          <p:attrName>ppt_y</p:attrName>
                                        </p:attrNameLst>
                                      </p:cBhvr>
                                      <p:tavLst>
                                        <p:tav tm="0">
                                          <p:val>
                                            <p:strVal val="#ppt_y+#ppt_h*1.125000"/>
                                          </p:val>
                                        </p:tav>
                                        <p:tav tm="100000">
                                          <p:val>
                                            <p:strVal val="#ppt_y"/>
                                          </p:val>
                                        </p:tav>
                                      </p:tavLst>
                                    </p:anim>
                                    <p:animEffect transition="in" filter="wipe(up)">
                                      <p:cBhvr>
                                        <p:cTn id="23" dur="500"/>
                                        <p:tgtEl>
                                          <p:spTgt spid="107523">
                                            <p:txEl>
                                              <p:pRg st="10" end="10"/>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107523">
                                            <p:txEl>
                                              <p:pRg st="11" end="11"/>
                                            </p:txEl>
                                          </p:spTgt>
                                        </p:tgtEl>
                                        <p:attrNameLst>
                                          <p:attrName>style.visibility</p:attrName>
                                        </p:attrNameLst>
                                      </p:cBhvr>
                                      <p:to>
                                        <p:strVal val="visible"/>
                                      </p:to>
                                    </p:set>
                                    <p:anim calcmode="lin" valueType="num">
                                      <p:cBhvr additive="base">
                                        <p:cTn id="26" dur="500"/>
                                        <p:tgtEl>
                                          <p:spTgt spid="107523">
                                            <p:txEl>
                                              <p:pRg st="11" end="11"/>
                                            </p:txEl>
                                          </p:spTgt>
                                        </p:tgtEl>
                                        <p:attrNameLst>
                                          <p:attrName>ppt_y</p:attrName>
                                        </p:attrNameLst>
                                      </p:cBhvr>
                                      <p:tavLst>
                                        <p:tav tm="0">
                                          <p:val>
                                            <p:strVal val="#ppt_y+#ppt_h*1.125000"/>
                                          </p:val>
                                        </p:tav>
                                        <p:tav tm="100000">
                                          <p:val>
                                            <p:strVal val="#ppt_y"/>
                                          </p:val>
                                        </p:tav>
                                      </p:tavLst>
                                    </p:anim>
                                    <p:animEffect transition="in" filter="wipe(up)">
                                      <p:cBhvr>
                                        <p:cTn id="27" dur="500"/>
                                        <p:tgtEl>
                                          <p:spTgt spid="107523">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7523">
                                            <p:txEl>
                                              <p:pRg st="14" end="14"/>
                                            </p:txEl>
                                          </p:spTgt>
                                        </p:tgtEl>
                                        <p:attrNameLst>
                                          <p:attrName>style.visibility</p:attrName>
                                        </p:attrNameLst>
                                      </p:cBhvr>
                                      <p:to>
                                        <p:strVal val="visible"/>
                                      </p:to>
                                    </p:set>
                                    <p:animEffect transition="in" filter="fade">
                                      <p:cBhvr>
                                        <p:cTn id="32" dur="500"/>
                                        <p:tgtEl>
                                          <p:spTgt spid="107523">
                                            <p:txEl>
                                              <p:pRg st="14" end="1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07523">
                                            <p:txEl>
                                              <p:pRg st="15" end="15"/>
                                            </p:txEl>
                                          </p:spTgt>
                                        </p:tgtEl>
                                        <p:attrNameLst>
                                          <p:attrName>style.visibility</p:attrName>
                                        </p:attrNameLst>
                                      </p:cBhvr>
                                      <p:to>
                                        <p:strVal val="visible"/>
                                      </p:to>
                                    </p:set>
                                    <p:animEffect transition="in" filter="fade">
                                      <p:cBhvr>
                                        <p:cTn id="35" dur="500"/>
                                        <p:tgtEl>
                                          <p:spTgt spid="107523">
                                            <p:txEl>
                                              <p:pRg st="15" end="1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07523">
                                            <p:txEl>
                                              <p:pRg st="16" end="16"/>
                                            </p:txEl>
                                          </p:spTgt>
                                        </p:tgtEl>
                                        <p:attrNameLst>
                                          <p:attrName>style.visibility</p:attrName>
                                        </p:attrNameLst>
                                      </p:cBhvr>
                                      <p:to>
                                        <p:strVal val="visible"/>
                                      </p:to>
                                    </p:set>
                                    <p:animEffect transition="in" filter="fade">
                                      <p:cBhvr>
                                        <p:cTn id="38" dur="500"/>
                                        <p:tgtEl>
                                          <p:spTgt spid="10752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457200" y="274638"/>
            <a:ext cx="7900988" cy="1225550"/>
          </a:xfrm>
        </p:spPr>
        <p:txBody>
          <a:bodyPr/>
          <a:lstStyle/>
          <a:p>
            <a:pPr eaLnBrk="1" hangingPunct="1"/>
            <a:r>
              <a:rPr lang="fr-CA" sz="5400" dirty="0" smtClean="0"/>
              <a:t>Une question constructive</a:t>
            </a:r>
            <a:endParaRPr lang="fr-FR" sz="5400" dirty="0" smtClean="0"/>
          </a:p>
        </p:txBody>
      </p:sp>
      <p:sp>
        <p:nvSpPr>
          <p:cNvPr id="17411" name="Rectangle 3"/>
          <p:cNvSpPr>
            <a:spLocks noGrp="1" noChangeArrowheads="1"/>
          </p:cNvSpPr>
          <p:nvPr>
            <p:ph idx="1"/>
            <p:custDataLst>
              <p:tags r:id="rId2"/>
            </p:custDataLst>
          </p:nvPr>
        </p:nvSpPr>
        <p:spPr>
          <a:xfrm>
            <a:off x="428625" y="1628775"/>
            <a:ext cx="8215313" cy="5040313"/>
          </a:xfrm>
        </p:spPr>
        <p:txBody>
          <a:bodyPr/>
          <a:lstStyle/>
          <a:p>
            <a:pPr eaLnBrk="1" hangingPunct="1">
              <a:lnSpc>
                <a:spcPct val="90000"/>
              </a:lnSpc>
              <a:buFont typeface="Wingdings 2" pitchFamily="18" charset="2"/>
              <a:buNone/>
            </a:pPr>
            <a:r>
              <a:rPr lang="fr-CA" sz="3200" dirty="0" smtClean="0"/>
              <a:t>À quoi ça sert :</a:t>
            </a:r>
          </a:p>
          <a:p>
            <a:pPr eaLnBrk="1" hangingPunct="1">
              <a:lnSpc>
                <a:spcPct val="90000"/>
              </a:lnSpc>
            </a:pPr>
            <a:endParaRPr lang="fr-CA" sz="1050" dirty="0" smtClean="0"/>
          </a:p>
          <a:p>
            <a:pPr lvl="1" eaLnBrk="1" hangingPunct="1">
              <a:lnSpc>
                <a:spcPct val="90000"/>
              </a:lnSpc>
            </a:pPr>
            <a:r>
              <a:rPr lang="fr-CA" sz="2400" dirty="0" smtClean="0"/>
              <a:t>Permet de </a:t>
            </a:r>
            <a:r>
              <a:rPr lang="fr-CA" sz="2800" dirty="0" smtClean="0">
                <a:solidFill>
                  <a:srgbClr val="FFC000"/>
                </a:solidFill>
              </a:rPr>
              <a:t>préciser notre compréhension</a:t>
            </a:r>
            <a:r>
              <a:rPr lang="fr-CA" sz="2400" dirty="0" smtClean="0">
                <a:solidFill>
                  <a:srgbClr val="FFC000"/>
                </a:solidFill>
              </a:rPr>
              <a:t> </a:t>
            </a:r>
            <a:r>
              <a:rPr lang="fr-CA" sz="2400" dirty="0" smtClean="0"/>
              <a:t>du message, de la situation:</a:t>
            </a:r>
          </a:p>
          <a:p>
            <a:pPr lvl="2" eaLnBrk="1" hangingPunct="1">
              <a:lnSpc>
                <a:spcPct val="90000"/>
              </a:lnSpc>
            </a:pPr>
            <a:r>
              <a:rPr lang="fr-CA" sz="2000" dirty="0" smtClean="0"/>
              <a:t>aller chercher + d’informations nécessaires à l’atteinte de nos objectifs.</a:t>
            </a:r>
          </a:p>
          <a:p>
            <a:pPr lvl="1" eaLnBrk="1" hangingPunct="1">
              <a:lnSpc>
                <a:spcPct val="90000"/>
              </a:lnSpc>
            </a:pPr>
            <a:endParaRPr lang="fr-CA" sz="1200" dirty="0" smtClean="0"/>
          </a:p>
          <a:p>
            <a:pPr lvl="1" eaLnBrk="1" hangingPunct="1">
              <a:lnSpc>
                <a:spcPct val="90000"/>
              </a:lnSpc>
            </a:pPr>
            <a:r>
              <a:rPr lang="fr-CA" sz="2400" dirty="0" smtClean="0"/>
              <a:t>Permet de </a:t>
            </a:r>
            <a:r>
              <a:rPr lang="fr-CA" sz="2800" dirty="0" smtClean="0">
                <a:solidFill>
                  <a:srgbClr val="FFC000"/>
                </a:solidFill>
              </a:rPr>
              <a:t>démontrer notre écoute </a:t>
            </a:r>
            <a:r>
              <a:rPr lang="fr-CA" sz="2000" dirty="0" smtClean="0"/>
              <a:t>(preuve de l’importance de l’autre, lien avec engagement)</a:t>
            </a:r>
            <a:r>
              <a:rPr lang="fr-CA" sz="2400" dirty="0" smtClean="0">
                <a:solidFill>
                  <a:srgbClr val="FFC000"/>
                </a:solidFill>
              </a:rPr>
              <a:t>;</a:t>
            </a:r>
            <a:endParaRPr lang="fr-CA" sz="2800" dirty="0" smtClean="0">
              <a:solidFill>
                <a:srgbClr val="FFC000"/>
              </a:solidFill>
            </a:endParaRPr>
          </a:p>
          <a:p>
            <a:pPr lvl="1" eaLnBrk="1" hangingPunct="1">
              <a:lnSpc>
                <a:spcPct val="90000"/>
              </a:lnSpc>
            </a:pPr>
            <a:endParaRPr lang="fr-CA" sz="1200" dirty="0" smtClean="0"/>
          </a:p>
          <a:p>
            <a:pPr lvl="1" eaLnBrk="1" hangingPunct="1">
              <a:lnSpc>
                <a:spcPct val="90000"/>
              </a:lnSpc>
            </a:pPr>
            <a:r>
              <a:rPr lang="fr-CA" sz="2800" dirty="0" smtClean="0">
                <a:solidFill>
                  <a:srgbClr val="FFC000"/>
                </a:solidFill>
              </a:rPr>
              <a:t>Encourage l’interlocuteur à réfléchir</a:t>
            </a:r>
            <a:r>
              <a:rPr lang="fr-CA" sz="2400" dirty="0" smtClean="0"/>
              <a:t> à sa situation, à ses besoins, à ses émotions, lui permet parfois de se repositionner.</a:t>
            </a:r>
          </a:p>
          <a:p>
            <a:pPr lvl="1" eaLnBrk="1" hangingPunct="1">
              <a:lnSpc>
                <a:spcPct val="90000"/>
              </a:lnSpc>
              <a:buFont typeface="Wingdings" pitchFamily="2" charset="2"/>
              <a:buNone/>
            </a:pPr>
            <a:endParaRPr lang="fr-CA" sz="2400" dirty="0" smtClean="0"/>
          </a:p>
        </p:txBody>
      </p:sp>
    </p:spTree>
    <p:extLst>
      <p:ext uri="{BB962C8B-B14F-4D97-AF65-F5344CB8AC3E}">
        <p14:creationId xmlns:p14="http://schemas.microsoft.com/office/powerpoint/2010/main" val="33541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 calcmode="lin" valueType="num">
                                      <p:cBhvr>
                                        <p:cTn id="7" dur="750" fill="hold"/>
                                        <p:tgtEl>
                                          <p:spTgt spid="17411">
                                            <p:txEl>
                                              <p:pRg st="2" end="2"/>
                                            </p:txEl>
                                          </p:spTgt>
                                        </p:tgtEl>
                                        <p:attrNameLst>
                                          <p:attrName>ppt_w</p:attrName>
                                        </p:attrNameLst>
                                      </p:cBhvr>
                                      <p:tavLst>
                                        <p:tav tm="0">
                                          <p:val>
                                            <p:strVal val="#ppt_w*0.70"/>
                                          </p:val>
                                        </p:tav>
                                        <p:tav tm="100000">
                                          <p:val>
                                            <p:strVal val="#ppt_w"/>
                                          </p:val>
                                        </p:tav>
                                      </p:tavLst>
                                    </p:anim>
                                    <p:anim calcmode="lin" valueType="num">
                                      <p:cBhvr>
                                        <p:cTn id="8" dur="750" fill="hold"/>
                                        <p:tgtEl>
                                          <p:spTgt spid="17411">
                                            <p:txEl>
                                              <p:pRg st="2" end="2"/>
                                            </p:txEl>
                                          </p:spTgt>
                                        </p:tgtEl>
                                        <p:attrNameLst>
                                          <p:attrName>ppt_h</p:attrName>
                                        </p:attrNameLst>
                                      </p:cBhvr>
                                      <p:tavLst>
                                        <p:tav tm="0">
                                          <p:val>
                                            <p:strVal val="#ppt_h"/>
                                          </p:val>
                                        </p:tav>
                                        <p:tav tm="100000">
                                          <p:val>
                                            <p:strVal val="#ppt_h"/>
                                          </p:val>
                                        </p:tav>
                                      </p:tavLst>
                                    </p:anim>
                                    <p:animEffect transition="in" filter="fade">
                                      <p:cBhvr>
                                        <p:cTn id="9" dur="750"/>
                                        <p:tgtEl>
                                          <p:spTgt spid="17411">
                                            <p:txEl>
                                              <p:pRg st="2" end="2"/>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17411">
                                            <p:txEl>
                                              <p:pRg st="3" end="3"/>
                                            </p:txEl>
                                          </p:spTgt>
                                        </p:tgtEl>
                                        <p:attrNameLst>
                                          <p:attrName>style.visibility</p:attrName>
                                        </p:attrNameLst>
                                      </p:cBhvr>
                                      <p:to>
                                        <p:strVal val="visible"/>
                                      </p:to>
                                    </p:set>
                                    <p:anim calcmode="lin" valueType="num">
                                      <p:cBhvr>
                                        <p:cTn id="12" dur="750" fill="hold"/>
                                        <p:tgtEl>
                                          <p:spTgt spid="17411">
                                            <p:txEl>
                                              <p:pRg st="3" end="3"/>
                                            </p:txEl>
                                          </p:spTgt>
                                        </p:tgtEl>
                                        <p:attrNameLst>
                                          <p:attrName>ppt_w</p:attrName>
                                        </p:attrNameLst>
                                      </p:cBhvr>
                                      <p:tavLst>
                                        <p:tav tm="0">
                                          <p:val>
                                            <p:strVal val="#ppt_w*0.70"/>
                                          </p:val>
                                        </p:tav>
                                        <p:tav tm="100000">
                                          <p:val>
                                            <p:strVal val="#ppt_w"/>
                                          </p:val>
                                        </p:tav>
                                      </p:tavLst>
                                    </p:anim>
                                    <p:anim calcmode="lin" valueType="num">
                                      <p:cBhvr>
                                        <p:cTn id="13" dur="750" fill="hold"/>
                                        <p:tgtEl>
                                          <p:spTgt spid="17411">
                                            <p:txEl>
                                              <p:pRg st="3" end="3"/>
                                            </p:txEl>
                                          </p:spTgt>
                                        </p:tgtEl>
                                        <p:attrNameLst>
                                          <p:attrName>ppt_h</p:attrName>
                                        </p:attrNameLst>
                                      </p:cBhvr>
                                      <p:tavLst>
                                        <p:tav tm="0">
                                          <p:val>
                                            <p:strVal val="#ppt_h"/>
                                          </p:val>
                                        </p:tav>
                                        <p:tav tm="100000">
                                          <p:val>
                                            <p:strVal val="#ppt_h"/>
                                          </p:val>
                                        </p:tav>
                                      </p:tavLst>
                                    </p:anim>
                                    <p:animEffect transition="in" filter="fade">
                                      <p:cBhvr>
                                        <p:cTn id="14" dur="750"/>
                                        <p:tgtEl>
                                          <p:spTgt spid="17411">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anim calcmode="lin" valueType="num">
                                      <p:cBhvr>
                                        <p:cTn id="19" dur="250" decel="50000" fill="hold">
                                          <p:stCondLst>
                                            <p:cond delay="0"/>
                                          </p:stCondLst>
                                        </p:cTn>
                                        <p:tgtEl>
                                          <p:spTgt spid="17411">
                                            <p:txEl>
                                              <p:pRg st="5" end="5"/>
                                            </p:txEl>
                                          </p:spTgt>
                                        </p:tgtEl>
                                        <p:attrNameLst>
                                          <p:attrName>style.rotation</p:attrName>
                                        </p:attrNameLst>
                                      </p:cBhvr>
                                      <p:tavLst>
                                        <p:tav tm="0">
                                          <p:val>
                                            <p:fltVal val="-90"/>
                                          </p:val>
                                        </p:tav>
                                        <p:tav tm="100000">
                                          <p:val>
                                            <p:fltVal val="0"/>
                                          </p:val>
                                        </p:tav>
                                      </p:tavLst>
                                    </p:anim>
                                    <p:anim calcmode="lin" valueType="num">
                                      <p:cBhvr>
                                        <p:cTn id="20" dur="250" decel="50000" fill="hold">
                                          <p:stCondLst>
                                            <p:cond delay="0"/>
                                          </p:stCondLst>
                                        </p:cTn>
                                        <p:tgtEl>
                                          <p:spTgt spid="17411">
                                            <p:txEl>
                                              <p:pRg st="5" end="5"/>
                                            </p:txEl>
                                          </p:spTgt>
                                        </p:tgtEl>
                                        <p:attrNameLst>
                                          <p:attrName>ppt_w</p:attrName>
                                        </p:attrNameLst>
                                      </p:cBhvr>
                                      <p:tavLst>
                                        <p:tav tm="0">
                                          <p:val>
                                            <p:strVal val="#ppt_w"/>
                                          </p:val>
                                        </p:tav>
                                        <p:tav tm="100000">
                                          <p:val>
                                            <p:strVal val="#ppt_w*.05"/>
                                          </p:val>
                                        </p:tav>
                                      </p:tavLst>
                                    </p:anim>
                                    <p:anim calcmode="lin" valueType="num">
                                      <p:cBhvr>
                                        <p:cTn id="21" dur="250" accel="50000" fill="hold">
                                          <p:stCondLst>
                                            <p:cond delay="250"/>
                                          </p:stCondLst>
                                        </p:cTn>
                                        <p:tgtEl>
                                          <p:spTgt spid="17411">
                                            <p:txEl>
                                              <p:pRg st="5" end="5"/>
                                            </p:txEl>
                                          </p:spTgt>
                                        </p:tgtEl>
                                        <p:attrNameLst>
                                          <p:attrName>ppt_w</p:attrName>
                                        </p:attrNameLst>
                                      </p:cBhvr>
                                      <p:tavLst>
                                        <p:tav tm="0">
                                          <p:val>
                                            <p:strVal val="#ppt_w*.05"/>
                                          </p:val>
                                        </p:tav>
                                        <p:tav tm="100000">
                                          <p:val>
                                            <p:strVal val="#ppt_w"/>
                                          </p:val>
                                        </p:tav>
                                      </p:tavLst>
                                    </p:anim>
                                    <p:anim calcmode="lin" valueType="num">
                                      <p:cBhvr>
                                        <p:cTn id="22" dur="500" fill="hold"/>
                                        <p:tgtEl>
                                          <p:spTgt spid="17411">
                                            <p:txEl>
                                              <p:pRg st="5" end="5"/>
                                            </p:txEl>
                                          </p:spTgt>
                                        </p:tgtEl>
                                        <p:attrNameLst>
                                          <p:attrName>ppt_h</p:attrName>
                                        </p:attrNameLst>
                                      </p:cBhvr>
                                      <p:tavLst>
                                        <p:tav tm="0">
                                          <p:val>
                                            <p:strVal val="#ppt_h"/>
                                          </p:val>
                                        </p:tav>
                                        <p:tav tm="100000">
                                          <p:val>
                                            <p:strVal val="#ppt_h"/>
                                          </p:val>
                                        </p:tav>
                                      </p:tavLst>
                                    </p:anim>
                                    <p:anim calcmode="lin" valueType="num">
                                      <p:cBhvr>
                                        <p:cTn id="23" dur="250" decel="50000" fill="hold">
                                          <p:stCondLst>
                                            <p:cond delay="0"/>
                                          </p:stCondLst>
                                        </p:cTn>
                                        <p:tgtEl>
                                          <p:spTgt spid="17411">
                                            <p:txEl>
                                              <p:pRg st="5" end="5"/>
                                            </p:txEl>
                                          </p:spTgt>
                                        </p:tgtEl>
                                        <p:attrNameLst>
                                          <p:attrName>ppt_x</p:attrName>
                                        </p:attrNameLst>
                                      </p:cBhvr>
                                      <p:tavLst>
                                        <p:tav tm="0">
                                          <p:val>
                                            <p:strVal val="#ppt_x+.4"/>
                                          </p:val>
                                        </p:tav>
                                        <p:tav tm="100000">
                                          <p:val>
                                            <p:strVal val="#ppt_x"/>
                                          </p:val>
                                        </p:tav>
                                      </p:tavLst>
                                    </p:anim>
                                    <p:anim calcmode="lin" valueType="num">
                                      <p:cBhvr>
                                        <p:cTn id="24" dur="250" decel="50000" fill="hold">
                                          <p:stCondLst>
                                            <p:cond delay="0"/>
                                          </p:stCondLst>
                                        </p:cTn>
                                        <p:tgtEl>
                                          <p:spTgt spid="17411">
                                            <p:txEl>
                                              <p:pRg st="5" end="5"/>
                                            </p:txEl>
                                          </p:spTgt>
                                        </p:tgtEl>
                                        <p:attrNameLst>
                                          <p:attrName>ppt_y</p:attrName>
                                        </p:attrNameLst>
                                      </p:cBhvr>
                                      <p:tavLst>
                                        <p:tav tm="0">
                                          <p:val>
                                            <p:strVal val="#ppt_y-.2"/>
                                          </p:val>
                                        </p:tav>
                                        <p:tav tm="100000">
                                          <p:val>
                                            <p:strVal val="#ppt_y+.1"/>
                                          </p:val>
                                        </p:tav>
                                      </p:tavLst>
                                    </p:anim>
                                    <p:anim calcmode="lin" valueType="num">
                                      <p:cBhvr>
                                        <p:cTn id="25" dur="250" accel="50000" fill="hold">
                                          <p:stCondLst>
                                            <p:cond delay="250"/>
                                          </p:stCondLst>
                                        </p:cTn>
                                        <p:tgtEl>
                                          <p:spTgt spid="17411">
                                            <p:txEl>
                                              <p:pRg st="5" end="5"/>
                                            </p:txEl>
                                          </p:spTgt>
                                        </p:tgtEl>
                                        <p:attrNameLst>
                                          <p:attrName>ppt_y</p:attrName>
                                        </p:attrNameLst>
                                      </p:cBhvr>
                                      <p:tavLst>
                                        <p:tav tm="0">
                                          <p:val>
                                            <p:strVal val="#ppt_y+.1"/>
                                          </p:val>
                                        </p:tav>
                                        <p:tav tm="100000">
                                          <p:val>
                                            <p:strVal val="#ppt_y"/>
                                          </p:val>
                                        </p:tav>
                                      </p:tavLst>
                                    </p:anim>
                                    <p:animEffect transition="in" filter="fade">
                                      <p:cBhvr>
                                        <p:cTn id="26" dur="500" decel="50000">
                                          <p:stCondLst>
                                            <p:cond delay="0"/>
                                          </p:stCondLst>
                                        </p:cTn>
                                        <p:tgtEl>
                                          <p:spTgt spid="174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anim calcmode="lin" valueType="num">
                                      <p:cBhvr>
                                        <p:cTn id="31" dur="250" decel="50000" fill="hold">
                                          <p:stCondLst>
                                            <p:cond delay="0"/>
                                          </p:stCondLst>
                                        </p:cTn>
                                        <p:tgtEl>
                                          <p:spTgt spid="17411">
                                            <p:txEl>
                                              <p:pRg st="7" end="7"/>
                                            </p:txEl>
                                          </p:spTgt>
                                        </p:tgtEl>
                                        <p:attrNameLst>
                                          <p:attrName>style.rotation</p:attrName>
                                        </p:attrNameLst>
                                      </p:cBhvr>
                                      <p:tavLst>
                                        <p:tav tm="0">
                                          <p:val>
                                            <p:fltVal val="-90"/>
                                          </p:val>
                                        </p:tav>
                                        <p:tav tm="100000">
                                          <p:val>
                                            <p:fltVal val="0"/>
                                          </p:val>
                                        </p:tav>
                                      </p:tavLst>
                                    </p:anim>
                                    <p:anim calcmode="lin" valueType="num">
                                      <p:cBhvr>
                                        <p:cTn id="32" dur="250" decel="50000" fill="hold">
                                          <p:stCondLst>
                                            <p:cond delay="0"/>
                                          </p:stCondLst>
                                        </p:cTn>
                                        <p:tgtEl>
                                          <p:spTgt spid="17411">
                                            <p:txEl>
                                              <p:pRg st="7" end="7"/>
                                            </p:txEl>
                                          </p:spTgt>
                                        </p:tgtEl>
                                        <p:attrNameLst>
                                          <p:attrName>ppt_w</p:attrName>
                                        </p:attrNameLst>
                                      </p:cBhvr>
                                      <p:tavLst>
                                        <p:tav tm="0">
                                          <p:val>
                                            <p:strVal val="#ppt_w"/>
                                          </p:val>
                                        </p:tav>
                                        <p:tav tm="100000">
                                          <p:val>
                                            <p:strVal val="#ppt_w*.05"/>
                                          </p:val>
                                        </p:tav>
                                      </p:tavLst>
                                    </p:anim>
                                    <p:anim calcmode="lin" valueType="num">
                                      <p:cBhvr>
                                        <p:cTn id="33" dur="250" accel="50000" fill="hold">
                                          <p:stCondLst>
                                            <p:cond delay="250"/>
                                          </p:stCondLst>
                                        </p:cTn>
                                        <p:tgtEl>
                                          <p:spTgt spid="17411">
                                            <p:txEl>
                                              <p:pRg st="7" end="7"/>
                                            </p:txEl>
                                          </p:spTgt>
                                        </p:tgtEl>
                                        <p:attrNameLst>
                                          <p:attrName>ppt_w</p:attrName>
                                        </p:attrNameLst>
                                      </p:cBhvr>
                                      <p:tavLst>
                                        <p:tav tm="0">
                                          <p:val>
                                            <p:strVal val="#ppt_w*.05"/>
                                          </p:val>
                                        </p:tav>
                                        <p:tav tm="100000">
                                          <p:val>
                                            <p:strVal val="#ppt_w"/>
                                          </p:val>
                                        </p:tav>
                                      </p:tavLst>
                                    </p:anim>
                                    <p:anim calcmode="lin" valueType="num">
                                      <p:cBhvr>
                                        <p:cTn id="34" dur="500" fill="hold"/>
                                        <p:tgtEl>
                                          <p:spTgt spid="17411">
                                            <p:txEl>
                                              <p:pRg st="7" end="7"/>
                                            </p:txEl>
                                          </p:spTgt>
                                        </p:tgtEl>
                                        <p:attrNameLst>
                                          <p:attrName>ppt_h</p:attrName>
                                        </p:attrNameLst>
                                      </p:cBhvr>
                                      <p:tavLst>
                                        <p:tav tm="0">
                                          <p:val>
                                            <p:strVal val="#ppt_h"/>
                                          </p:val>
                                        </p:tav>
                                        <p:tav tm="100000">
                                          <p:val>
                                            <p:strVal val="#ppt_h"/>
                                          </p:val>
                                        </p:tav>
                                      </p:tavLst>
                                    </p:anim>
                                    <p:anim calcmode="lin" valueType="num">
                                      <p:cBhvr>
                                        <p:cTn id="35" dur="250" decel="50000" fill="hold">
                                          <p:stCondLst>
                                            <p:cond delay="0"/>
                                          </p:stCondLst>
                                        </p:cTn>
                                        <p:tgtEl>
                                          <p:spTgt spid="17411">
                                            <p:txEl>
                                              <p:pRg st="7" end="7"/>
                                            </p:txEl>
                                          </p:spTgt>
                                        </p:tgtEl>
                                        <p:attrNameLst>
                                          <p:attrName>ppt_x</p:attrName>
                                        </p:attrNameLst>
                                      </p:cBhvr>
                                      <p:tavLst>
                                        <p:tav tm="0">
                                          <p:val>
                                            <p:strVal val="#ppt_x+.4"/>
                                          </p:val>
                                        </p:tav>
                                        <p:tav tm="100000">
                                          <p:val>
                                            <p:strVal val="#ppt_x"/>
                                          </p:val>
                                        </p:tav>
                                      </p:tavLst>
                                    </p:anim>
                                    <p:anim calcmode="lin" valueType="num">
                                      <p:cBhvr>
                                        <p:cTn id="36" dur="250" decel="50000" fill="hold">
                                          <p:stCondLst>
                                            <p:cond delay="0"/>
                                          </p:stCondLst>
                                        </p:cTn>
                                        <p:tgtEl>
                                          <p:spTgt spid="17411">
                                            <p:txEl>
                                              <p:pRg st="7" end="7"/>
                                            </p:txEl>
                                          </p:spTgt>
                                        </p:tgtEl>
                                        <p:attrNameLst>
                                          <p:attrName>ppt_y</p:attrName>
                                        </p:attrNameLst>
                                      </p:cBhvr>
                                      <p:tavLst>
                                        <p:tav tm="0">
                                          <p:val>
                                            <p:strVal val="#ppt_y-.2"/>
                                          </p:val>
                                        </p:tav>
                                        <p:tav tm="100000">
                                          <p:val>
                                            <p:strVal val="#ppt_y+.1"/>
                                          </p:val>
                                        </p:tav>
                                      </p:tavLst>
                                    </p:anim>
                                    <p:anim calcmode="lin" valueType="num">
                                      <p:cBhvr>
                                        <p:cTn id="37" dur="250" accel="50000" fill="hold">
                                          <p:stCondLst>
                                            <p:cond delay="250"/>
                                          </p:stCondLst>
                                        </p:cTn>
                                        <p:tgtEl>
                                          <p:spTgt spid="17411">
                                            <p:txEl>
                                              <p:pRg st="7" end="7"/>
                                            </p:txEl>
                                          </p:spTgt>
                                        </p:tgtEl>
                                        <p:attrNameLst>
                                          <p:attrName>ppt_y</p:attrName>
                                        </p:attrNameLst>
                                      </p:cBhvr>
                                      <p:tavLst>
                                        <p:tav tm="0">
                                          <p:val>
                                            <p:strVal val="#ppt_y+.1"/>
                                          </p:val>
                                        </p:tav>
                                        <p:tav tm="100000">
                                          <p:val>
                                            <p:strVal val="#ppt_y"/>
                                          </p:val>
                                        </p:tav>
                                      </p:tavLst>
                                    </p:anim>
                                    <p:animEffect transition="in" filter="fade">
                                      <p:cBhvr>
                                        <p:cTn id="38" dur="500" decel="50000">
                                          <p:stCondLst>
                                            <p:cond delay="0"/>
                                          </p:stCondLst>
                                        </p:cTn>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6228184" y="1025961"/>
            <a:ext cx="1878285" cy="18782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custDataLst>
              <p:tags r:id="rId2"/>
            </p:custDataLst>
          </p:nvPr>
        </p:nvSpPr>
        <p:spPr>
          <a:xfrm>
            <a:off x="457200" y="274638"/>
            <a:ext cx="8363272" cy="778098"/>
          </a:xfrm>
        </p:spPr>
        <p:txBody>
          <a:bodyPr>
            <a:noAutofit/>
          </a:bodyPr>
          <a:lstStyle/>
          <a:p>
            <a:r>
              <a:rPr lang="fr-CA" sz="4400" dirty="0" smtClean="0"/>
              <a:t>Une question constructive</a:t>
            </a:r>
            <a:endParaRPr lang="fr-CA" sz="3600" dirty="0"/>
          </a:p>
        </p:txBody>
      </p:sp>
      <p:sp>
        <p:nvSpPr>
          <p:cNvPr id="3" name="Espace réservé du contenu 2"/>
          <p:cNvSpPr>
            <a:spLocks noGrp="1"/>
          </p:cNvSpPr>
          <p:nvPr>
            <p:ph idx="1"/>
            <p:custDataLst>
              <p:tags r:id="rId3"/>
            </p:custDataLst>
          </p:nvPr>
        </p:nvSpPr>
        <p:spPr>
          <a:xfrm>
            <a:off x="401040" y="1631838"/>
            <a:ext cx="8419432" cy="4821498"/>
          </a:xfrm>
        </p:spPr>
        <p:txBody>
          <a:bodyPr/>
          <a:lstStyle/>
          <a:p>
            <a:pPr>
              <a:buNone/>
            </a:pPr>
            <a:r>
              <a:rPr lang="fr-CA" sz="2800" dirty="0" smtClean="0"/>
              <a:t>À quoi ça ressemble ? :</a:t>
            </a:r>
          </a:p>
          <a:p>
            <a:endParaRPr lang="fr-CA" sz="800" dirty="0" smtClean="0"/>
          </a:p>
          <a:p>
            <a:pPr lvl="1"/>
            <a:r>
              <a:rPr lang="fr-CA" sz="2000" dirty="0" smtClean="0">
                <a:solidFill>
                  <a:srgbClr val="FFC000"/>
                </a:solidFill>
              </a:rPr>
              <a:t>Questions d’exploration</a:t>
            </a:r>
            <a:r>
              <a:rPr lang="fr-CA" sz="2000" dirty="0" smtClean="0"/>
              <a:t> (affect / contenu):</a:t>
            </a:r>
          </a:p>
          <a:p>
            <a:pPr lvl="2"/>
            <a:r>
              <a:rPr lang="fr-CA" sz="1700" dirty="0" smtClean="0"/>
              <a:t>Comment s’est passée ta </a:t>
            </a:r>
            <a:r>
              <a:rPr lang="fr-CA" sz="1700" i="1" dirty="0" smtClean="0"/>
              <a:t>rencontre</a:t>
            </a:r>
            <a:r>
              <a:rPr lang="fr-CA" sz="1700" dirty="0" smtClean="0"/>
              <a:t> ?</a:t>
            </a:r>
          </a:p>
          <a:p>
            <a:pPr lvl="2"/>
            <a:r>
              <a:rPr lang="fr-CA" sz="1700" dirty="0" smtClean="0"/>
              <a:t>Qu’est-ce qui fait en sorte que tu changes d’avis maintenant ? </a:t>
            </a:r>
            <a:r>
              <a:rPr lang="fr-CA" sz="1300" i="1" dirty="0" smtClean="0"/>
              <a:t>(remplacement du « pourquoi »)</a:t>
            </a:r>
          </a:p>
          <a:p>
            <a:pPr lvl="2"/>
            <a:r>
              <a:rPr lang="fr-CA" sz="1700" dirty="0" smtClean="0"/>
              <a:t>Qu’est-ce que tu as l’intention de faire par rapport à ce que je viens de te dire ?</a:t>
            </a:r>
          </a:p>
          <a:p>
            <a:pPr lvl="2"/>
            <a:r>
              <a:rPr lang="fr-CA" sz="1700" dirty="0" smtClean="0"/>
              <a:t>Après une journée de fou comme celle-là, comment tu vas, toi ?</a:t>
            </a:r>
          </a:p>
          <a:p>
            <a:pPr lvl="2"/>
            <a:r>
              <a:rPr lang="fr-CA" sz="1700" dirty="0"/>
              <a:t>Comment ça se passe </a:t>
            </a:r>
            <a:r>
              <a:rPr lang="fr-CA" sz="1700" dirty="0" smtClean="0"/>
              <a:t>depuis que tu es avec ton nouveau partenaire ?</a:t>
            </a:r>
          </a:p>
          <a:p>
            <a:pPr marL="731520" lvl="2" indent="0">
              <a:buNone/>
            </a:pPr>
            <a:endParaRPr lang="fr-CA" sz="1000" dirty="0"/>
          </a:p>
          <a:p>
            <a:pPr lvl="1"/>
            <a:r>
              <a:rPr lang="fr-CA" sz="2000" dirty="0" smtClean="0">
                <a:solidFill>
                  <a:srgbClr val="FFC000"/>
                </a:solidFill>
              </a:rPr>
              <a:t>Questions de clarification </a:t>
            </a:r>
            <a:r>
              <a:rPr lang="fr-CA" sz="1800" dirty="0" smtClean="0"/>
              <a:t>(clarification de contenus abordés, de mots ou d’expressions utilisées par la personne)</a:t>
            </a:r>
            <a:r>
              <a:rPr lang="fr-CA" sz="2000" dirty="0" smtClean="0"/>
              <a:t>:</a:t>
            </a:r>
          </a:p>
          <a:p>
            <a:pPr lvl="2"/>
            <a:r>
              <a:rPr lang="fr-CA" sz="1700" dirty="0" smtClean="0"/>
              <a:t>Qu’est-ce que tu entends par là ?</a:t>
            </a:r>
          </a:p>
          <a:p>
            <a:pPr lvl="2"/>
            <a:r>
              <a:rPr lang="fr-CA" sz="1700" dirty="0" smtClean="0"/>
              <a:t>Qu’est-ce que tu veux dire par « va falloir </a:t>
            </a:r>
            <a:r>
              <a:rPr lang="fr-CA" sz="1700" i="1" dirty="0" err="1" smtClean="0"/>
              <a:t>slaquer</a:t>
            </a:r>
            <a:r>
              <a:rPr lang="fr-CA" sz="1700" dirty="0" smtClean="0"/>
              <a:t> la machine » ?</a:t>
            </a:r>
          </a:p>
          <a:p>
            <a:pPr lvl="1"/>
            <a:endParaRPr lang="fr-CA" sz="1000" dirty="0" smtClean="0"/>
          </a:p>
          <a:p>
            <a:pPr lvl="1"/>
            <a:r>
              <a:rPr lang="fr-CA" sz="2000" dirty="0" smtClean="0"/>
              <a:t>Etc.</a:t>
            </a:r>
          </a:p>
        </p:txBody>
      </p:sp>
    </p:spTree>
    <p:extLst>
      <p:ext uri="{BB962C8B-B14F-4D97-AF65-F5344CB8AC3E}">
        <p14:creationId xmlns:p14="http://schemas.microsoft.com/office/powerpoint/2010/main" val="137323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3">
                                            <p:txEl>
                                              <p:pRg st="3" end="3"/>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p:cTn id="1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4" end="4"/>
                                            </p:txEl>
                                          </p:spTgt>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p:cTn id="1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5" end="5"/>
                                            </p:txEl>
                                          </p:spTgt>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6" end="6"/>
                                            </p:txEl>
                                          </p:spTgt>
                                        </p:tgtEl>
                                        <p:attrNameLst>
                                          <p:attrName>ppt_h</p:attrName>
                                        </p:attrNameLst>
                                      </p:cBhvr>
                                      <p:tavLst>
                                        <p:tav tm="0">
                                          <p:val>
                                            <p:strVal val="#ppt_h"/>
                                          </p:val>
                                        </p:tav>
                                        <p:tav tm="100000">
                                          <p:val>
                                            <p:strVal val="#ppt_h"/>
                                          </p:val>
                                        </p:tav>
                                      </p:tavLst>
                                    </p:anim>
                                  </p:childTnLst>
                                </p:cTn>
                              </p:par>
                              <p:par>
                                <p:cTn id="21" presetID="17" presetClass="entr" presetSubtype="1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p:cTn id="23"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10" end="10"/>
                                            </p:txEl>
                                          </p:spTgt>
                                        </p:tgtEl>
                                        <p:attrNameLst>
                                          <p:attrName>ppt_h</p:attrName>
                                        </p:attrNameLst>
                                      </p:cBhvr>
                                      <p:tavLst>
                                        <p:tav tm="0">
                                          <p:val>
                                            <p:strVal val="#ppt_h"/>
                                          </p:val>
                                        </p:tav>
                                        <p:tav tm="100000">
                                          <p:val>
                                            <p:strVal val="#ppt_h"/>
                                          </p:val>
                                        </p:tav>
                                      </p:tavLst>
                                    </p:anim>
                                  </p:childTnLst>
                                </p:cTn>
                              </p:par>
                              <p:par>
                                <p:cTn id="25" presetID="17" presetClass="entr" presetSubtype="1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p:cTn id="27"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11" end="11"/>
                                            </p:txEl>
                                          </p:spTgt>
                                        </p:tgtEl>
                                        <p:attrNameLst>
                                          <p:attrName>ppt_h</p:attrName>
                                        </p:attrNameLst>
                                      </p:cBhvr>
                                      <p:tavLst>
                                        <p:tav tm="0">
                                          <p:val>
                                            <p:strVal val="#ppt_h"/>
                                          </p:val>
                                        </p:tav>
                                        <p:tav tm="100000">
                                          <p:val>
                                            <p:strVal val="#ppt_h"/>
                                          </p:val>
                                        </p:tav>
                                      </p:tavLst>
                                    </p:anim>
                                  </p:childTnLst>
                                </p:cTn>
                              </p:par>
                              <p:par>
                                <p:cTn id="29" presetID="17"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p:cTn id="3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7" end="7"/>
                                            </p:txEl>
                                          </p:spTgt>
                                        </p:tgtEl>
                                        <p:attrNameLst>
                                          <p:attrName>ppt_h</p:attrName>
                                        </p:attrNameLst>
                                      </p:cBhvr>
                                      <p:tavLst>
                                        <p:tav tm="0">
                                          <p:val>
                                            <p:strVal val="#ppt_h"/>
                                          </p:val>
                                        </p:tav>
                                        <p:tav tm="100000">
                                          <p:val>
                                            <p:strVal val="#ppt_h"/>
                                          </p:val>
                                        </p:tav>
                                      </p:tavLst>
                                    </p:anim>
                                  </p:childTnLst>
                                </p:cTn>
                              </p:par>
                              <p:par>
                                <p:cTn id="33" presetID="17" presetClass="entr" presetSubtype="1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 calcmode="lin" valueType="num">
                                      <p:cBhvr>
                                        <p:cTn id="35"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13" end="1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custDataLst>
              <p:tags r:id="rId1"/>
            </p:custDataLst>
          </p:nvPr>
        </p:nvSpPr>
        <p:spPr>
          <a:xfrm>
            <a:off x="323528" y="274638"/>
            <a:ext cx="8208912" cy="1143000"/>
          </a:xfrm>
        </p:spPr>
        <p:txBody>
          <a:bodyPr>
            <a:normAutofit/>
          </a:bodyPr>
          <a:lstStyle/>
          <a:p>
            <a:r>
              <a:rPr lang="fr-CA" sz="3200" b="1" dirty="0"/>
              <a:t>T</a:t>
            </a:r>
            <a:r>
              <a:rPr lang="fr-CA" sz="3200" b="1" dirty="0" smtClean="0"/>
              <a:t>ypes de question </a:t>
            </a:r>
            <a:r>
              <a:rPr lang="fr-CA" sz="4400" b="1" dirty="0" smtClean="0"/>
              <a:t>non constructives    </a:t>
            </a:r>
            <a:r>
              <a:rPr lang="fr-CA" sz="2400" dirty="0" smtClean="0"/>
              <a:t>(à éviter)</a:t>
            </a:r>
          </a:p>
        </p:txBody>
      </p:sp>
      <p:sp>
        <p:nvSpPr>
          <p:cNvPr id="14339" name="Espace réservé du contenu 2"/>
          <p:cNvSpPr>
            <a:spLocks noGrp="1"/>
          </p:cNvSpPr>
          <p:nvPr>
            <p:ph idx="1"/>
            <p:custDataLst>
              <p:tags r:id="rId2"/>
            </p:custDataLst>
          </p:nvPr>
        </p:nvSpPr>
        <p:spPr>
          <a:xfrm>
            <a:off x="179512" y="2060848"/>
            <a:ext cx="4896544" cy="2304255"/>
          </a:xfrm>
        </p:spPr>
        <p:txBody>
          <a:bodyPr>
            <a:normAutofit/>
          </a:bodyPr>
          <a:lstStyle/>
          <a:p>
            <a:r>
              <a:rPr lang="fr-CA" sz="2400" b="1" dirty="0" smtClean="0">
                <a:solidFill>
                  <a:srgbClr val="FFC000"/>
                </a:solidFill>
              </a:rPr>
              <a:t>La question affirmative;</a:t>
            </a:r>
          </a:p>
          <a:p>
            <a:endParaRPr lang="fr-CA" sz="900" dirty="0" smtClean="0">
              <a:solidFill>
                <a:srgbClr val="FFC000"/>
              </a:solidFill>
            </a:endParaRPr>
          </a:p>
          <a:p>
            <a:r>
              <a:rPr lang="fr-CA" sz="2400" b="1" dirty="0" smtClean="0">
                <a:solidFill>
                  <a:srgbClr val="FFC000"/>
                </a:solidFill>
              </a:rPr>
              <a:t>La question qui présuppose;</a:t>
            </a:r>
          </a:p>
          <a:p>
            <a:endParaRPr lang="fr-CA" sz="900" dirty="0" smtClean="0">
              <a:solidFill>
                <a:srgbClr val="FFC000"/>
              </a:solidFill>
            </a:endParaRPr>
          </a:p>
          <a:p>
            <a:r>
              <a:rPr lang="fr-CA" sz="2400" b="1" dirty="0" smtClean="0">
                <a:solidFill>
                  <a:srgbClr val="FFC000"/>
                </a:solidFill>
              </a:rPr>
              <a:t>La question à but caché.</a:t>
            </a:r>
          </a:p>
        </p:txBody>
      </p:sp>
      <p:pic>
        <p:nvPicPr>
          <p:cNvPr id="4" name="Picture 2"/>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5148064" y="1700808"/>
            <a:ext cx="3837403" cy="2880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260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custDataLst>
              <p:tags r:id="rId1"/>
            </p:custDataLst>
          </p:nvPr>
        </p:nvSpPr>
        <p:spPr>
          <a:xfrm>
            <a:off x="395536" y="260648"/>
            <a:ext cx="8370763" cy="1068140"/>
          </a:xfrm>
        </p:spPr>
        <p:txBody>
          <a:bodyPr>
            <a:normAutofit fontScale="90000"/>
          </a:bodyPr>
          <a:lstStyle/>
          <a:p>
            <a:pPr eaLnBrk="1" hangingPunct="1"/>
            <a:r>
              <a:rPr lang="fr-CA" sz="4000" dirty="0" smtClean="0"/>
              <a:t>Les questions non constructives,</a:t>
            </a:r>
            <a:br>
              <a:rPr lang="fr-CA" sz="4000" dirty="0" smtClean="0"/>
            </a:br>
            <a:r>
              <a:rPr lang="fr-CA" dirty="0" smtClean="0"/>
              <a:t>c’est mal… </a:t>
            </a:r>
            <a:r>
              <a:rPr lang="fr-CA" sz="1600" dirty="0" smtClean="0"/>
              <a:t>oh là </a:t>
            </a:r>
            <a:r>
              <a:rPr lang="fr-CA" sz="1600" dirty="0" err="1" smtClean="0"/>
              <a:t>là</a:t>
            </a:r>
            <a:r>
              <a:rPr lang="fr-CA" sz="1600" dirty="0" smtClean="0"/>
              <a:t> que c’est mal….</a:t>
            </a:r>
            <a:endParaRPr lang="fr-CA" sz="2400" dirty="0" smtClean="0"/>
          </a:p>
        </p:txBody>
      </p:sp>
      <p:sp>
        <p:nvSpPr>
          <p:cNvPr id="13315" name="Espace réservé du contenu 2"/>
          <p:cNvSpPr>
            <a:spLocks noGrp="1"/>
          </p:cNvSpPr>
          <p:nvPr>
            <p:ph idx="1"/>
            <p:custDataLst>
              <p:tags r:id="rId2"/>
            </p:custDataLst>
          </p:nvPr>
        </p:nvSpPr>
        <p:spPr>
          <a:xfrm>
            <a:off x="285751" y="1976859"/>
            <a:ext cx="8390706" cy="4666830"/>
          </a:xfrm>
        </p:spPr>
        <p:txBody>
          <a:bodyPr>
            <a:normAutofit/>
          </a:bodyPr>
          <a:lstStyle/>
          <a:p>
            <a:pPr marL="419163" indent="-274320" eaLnBrk="1" fontAlgn="auto" hangingPunct="1">
              <a:spcAft>
                <a:spcPts val="0"/>
              </a:spcAft>
              <a:buFont typeface="Wingdings 2"/>
              <a:buChar char=""/>
              <a:defRPr/>
            </a:pPr>
            <a:r>
              <a:rPr lang="fr-CA" sz="3200" dirty="0" smtClean="0">
                <a:solidFill>
                  <a:srgbClr val="D65B10"/>
                </a:solidFill>
              </a:rPr>
              <a:t>Question affirmative:</a:t>
            </a:r>
          </a:p>
          <a:p>
            <a:pPr marL="723265" lvl="1" indent="-256032" eaLnBrk="1" fontAlgn="auto" hangingPunct="1">
              <a:spcAft>
                <a:spcPts val="0"/>
              </a:spcAft>
              <a:buFont typeface="Arial"/>
              <a:buChar char="○"/>
              <a:defRPr/>
            </a:pPr>
            <a:r>
              <a:rPr lang="fr-CA" sz="2000" dirty="0" smtClean="0"/>
              <a:t>Qui semble affirmer un énoncé, sans vraiment attendre de réponse;</a:t>
            </a:r>
          </a:p>
          <a:p>
            <a:pPr marL="723265" lvl="1" indent="-256032" eaLnBrk="1" fontAlgn="auto" hangingPunct="1">
              <a:spcAft>
                <a:spcPts val="0"/>
              </a:spcAft>
              <a:buFont typeface="Arial"/>
              <a:buChar char="○"/>
              <a:defRPr/>
            </a:pPr>
            <a:r>
              <a:rPr lang="fr-CA" sz="2000" dirty="0" smtClean="0"/>
              <a:t>Le but principal est de passer un message, pas vraiment de poser une question.</a:t>
            </a:r>
          </a:p>
          <a:p>
            <a:pPr marL="1005523" lvl="2" indent="-237744" eaLnBrk="1" fontAlgn="auto" hangingPunct="1">
              <a:spcAft>
                <a:spcPts val="0"/>
              </a:spcAft>
              <a:buClr>
                <a:schemeClr val="accent3"/>
              </a:buClr>
              <a:buFont typeface="Wingdings 2"/>
              <a:buChar char=""/>
              <a:defRPr/>
            </a:pPr>
            <a:r>
              <a:rPr lang="fr-CA" sz="1800" i="1" dirty="0" smtClean="0"/>
              <a:t>Ex: </a:t>
            </a:r>
            <a:r>
              <a:rPr lang="fr-CA" sz="1800" i="1" dirty="0" smtClean="0">
                <a:solidFill>
                  <a:srgbClr val="D65B10"/>
                </a:solidFill>
              </a:rPr>
              <a:t>Tu penses pas que ça serait vraiment le temps que tu partes ?</a:t>
            </a:r>
          </a:p>
          <a:p>
            <a:pPr marL="1005840" lvl="2" indent="-256032" eaLnBrk="1" fontAlgn="auto" hangingPunct="1">
              <a:spcAft>
                <a:spcPts val="0"/>
              </a:spcAft>
              <a:buFont typeface="Arial"/>
              <a:buChar char="○"/>
              <a:defRPr/>
            </a:pPr>
            <a:endParaRPr lang="fr-CA" sz="1800" i="1" dirty="0" smtClean="0"/>
          </a:p>
          <a:p>
            <a:pPr marL="419163" indent="-274320" eaLnBrk="1" fontAlgn="auto" hangingPunct="1">
              <a:spcAft>
                <a:spcPts val="0"/>
              </a:spcAft>
              <a:buFont typeface="Wingdings 2"/>
              <a:buChar char=""/>
              <a:defRPr/>
            </a:pPr>
            <a:r>
              <a:rPr lang="fr-CA" sz="2800" dirty="0" smtClean="0">
                <a:solidFill>
                  <a:srgbClr val="00B0F0"/>
                </a:solidFill>
              </a:rPr>
              <a:t>Pour transformer en </a:t>
            </a:r>
            <a:r>
              <a:rPr lang="fr-CA" sz="2800" dirty="0" err="1" smtClean="0">
                <a:solidFill>
                  <a:srgbClr val="00B0F0"/>
                </a:solidFill>
              </a:rPr>
              <a:t>comm</a:t>
            </a:r>
            <a:r>
              <a:rPr lang="fr-CA" sz="2800" dirty="0" smtClean="0">
                <a:solidFill>
                  <a:srgbClr val="00B0F0"/>
                </a:solidFill>
              </a:rPr>
              <a:t>. efficace</a:t>
            </a:r>
            <a:r>
              <a:rPr lang="fr-CA" sz="2800" dirty="0" smtClean="0"/>
              <a:t>:</a:t>
            </a:r>
          </a:p>
          <a:p>
            <a:pPr marL="723265" lvl="1" indent="-256032" eaLnBrk="1" fontAlgn="auto" hangingPunct="1">
              <a:spcAft>
                <a:spcPts val="0"/>
              </a:spcAft>
              <a:buFont typeface="Arial"/>
              <a:buChar char="○"/>
              <a:defRPr/>
            </a:pPr>
            <a:r>
              <a:rPr lang="fr-CA" sz="2000" dirty="0" smtClean="0"/>
              <a:t>On formule une affirmation en remplacement. Si nécessaire, on peut vérifier ensuite auprès de la personne.</a:t>
            </a:r>
          </a:p>
          <a:p>
            <a:pPr marL="1005523" lvl="2" indent="-237744" eaLnBrk="1" fontAlgn="auto" hangingPunct="1">
              <a:spcAft>
                <a:spcPts val="0"/>
              </a:spcAft>
              <a:buClr>
                <a:schemeClr val="accent3"/>
              </a:buClr>
              <a:buFont typeface="Wingdings 2"/>
              <a:buChar char=""/>
              <a:defRPr/>
            </a:pPr>
            <a:r>
              <a:rPr lang="fr-CA" sz="1800" b="1" i="1" dirty="0" smtClean="0">
                <a:solidFill>
                  <a:srgbClr val="FFC000"/>
                </a:solidFill>
              </a:rPr>
              <a:t>Je pense vraiment que le mieux serait que tu partes.</a:t>
            </a:r>
            <a:r>
              <a:rPr lang="fr-CA" sz="1800" b="1" i="1" dirty="0" smtClean="0">
                <a:solidFill>
                  <a:schemeClr val="accent2">
                    <a:lumMod val="50000"/>
                  </a:schemeClr>
                </a:solidFill>
              </a:rPr>
              <a:t> </a:t>
            </a:r>
          </a:p>
          <a:p>
            <a:pPr marL="1280160" lvl="3" indent="-237744" eaLnBrk="1" fontAlgn="auto" hangingPunct="1">
              <a:spcAft>
                <a:spcPts val="0"/>
              </a:spcAft>
              <a:buClr>
                <a:schemeClr val="accent3"/>
              </a:buClr>
              <a:buFont typeface="Wingdings 2"/>
              <a:buChar char=""/>
              <a:defRPr/>
            </a:pPr>
            <a:endParaRPr lang="fr-CA" sz="1600" dirty="0" smtClean="0"/>
          </a:p>
          <a:p>
            <a:pPr marL="722376" lvl="1" indent="-274320" eaLnBrk="1" fontAlgn="auto" hangingPunct="1">
              <a:spcAft>
                <a:spcPts val="0"/>
              </a:spcAft>
              <a:buFont typeface="Wingdings 2"/>
              <a:buChar char=""/>
              <a:defRPr/>
            </a:pPr>
            <a:endParaRPr lang="fr-CA" sz="2000" dirty="0" smtClean="0"/>
          </a:p>
        </p:txBody>
      </p:sp>
      <p:pic>
        <p:nvPicPr>
          <p:cNvPr id="1026" name="Picture 2"/>
          <p:cNvPicPr>
            <a:picLocks noChangeAspect="1" noChangeArrowheads="1"/>
          </p:cNvPicPr>
          <p:nvPr>
            <p:custDataLst>
              <p:tags r:id="rId3"/>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5292080" y="908720"/>
            <a:ext cx="1872208" cy="2792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85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fade">
                                      <p:cBhvr>
                                        <p:cTn id="7" dur="500"/>
                                        <p:tgtEl>
                                          <p:spTgt spid="1331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315">
                                            <p:txEl>
                                              <p:pRg st="2" end="2"/>
                                            </p:txEl>
                                          </p:spTgt>
                                        </p:tgtEl>
                                        <p:attrNameLst>
                                          <p:attrName>style.visibility</p:attrName>
                                        </p:attrNameLst>
                                      </p:cBhvr>
                                      <p:to>
                                        <p:strVal val="visible"/>
                                      </p:to>
                                    </p:set>
                                    <p:animEffect transition="in" filter="fade">
                                      <p:cBhvr>
                                        <p:cTn id="10" dur="500"/>
                                        <p:tgtEl>
                                          <p:spTgt spid="1331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animEffect transition="in" filter="fade">
                                      <p:cBhvr>
                                        <p:cTn id="13" dur="500"/>
                                        <p:tgtEl>
                                          <p:spTgt spid="1331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7" presetClass="entr" presetSubtype="0" fill="hold" nodeType="clickEffect">
                                  <p:stCondLst>
                                    <p:cond delay="0"/>
                                  </p:stCondLst>
                                  <p:childTnLst>
                                    <p:set>
                                      <p:cBhvr>
                                        <p:cTn id="17" dur="1" fill="hold">
                                          <p:stCondLst>
                                            <p:cond delay="0"/>
                                          </p:stCondLst>
                                        </p:cTn>
                                        <p:tgtEl>
                                          <p:spTgt spid="13315">
                                            <p:txEl>
                                              <p:pRg st="6" end="6"/>
                                            </p:txEl>
                                          </p:spTgt>
                                        </p:tgtEl>
                                        <p:attrNameLst>
                                          <p:attrName>style.visibility</p:attrName>
                                        </p:attrNameLst>
                                      </p:cBhvr>
                                      <p:to>
                                        <p:strVal val="visible"/>
                                      </p:to>
                                    </p:set>
                                    <p:animEffect transition="in" filter="fade">
                                      <p:cBhvr>
                                        <p:cTn id="18" dur="1000"/>
                                        <p:tgtEl>
                                          <p:spTgt spid="13315">
                                            <p:txEl>
                                              <p:pRg st="6" end="6"/>
                                            </p:txEl>
                                          </p:spTgt>
                                        </p:tgtEl>
                                      </p:cBhvr>
                                    </p:animEffect>
                                    <p:anim calcmode="lin" valueType="num">
                                      <p:cBhvr>
                                        <p:cTn id="19"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13315">
                                            <p:txEl>
                                              <p:pRg st="6" end="6"/>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13315">
                                            <p:txEl>
                                              <p:pRg st="6" end="6"/>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13315">
                                            <p:txEl>
                                              <p:pRg st="7" end="7"/>
                                            </p:txEl>
                                          </p:spTgt>
                                        </p:tgtEl>
                                        <p:attrNameLst>
                                          <p:attrName>style.visibility</p:attrName>
                                        </p:attrNameLst>
                                      </p:cBhvr>
                                      <p:to>
                                        <p:strVal val="visible"/>
                                      </p:to>
                                    </p:set>
                                    <p:animEffect transition="in" filter="fade">
                                      <p:cBhvr>
                                        <p:cTn id="24" dur="1000"/>
                                        <p:tgtEl>
                                          <p:spTgt spid="13315">
                                            <p:txEl>
                                              <p:pRg st="7" end="7"/>
                                            </p:txEl>
                                          </p:spTgt>
                                        </p:tgtEl>
                                      </p:cBhvr>
                                    </p:animEffect>
                                    <p:anim calcmode="lin" valueType="num">
                                      <p:cBhvr>
                                        <p:cTn id="25"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13315">
                                            <p:txEl>
                                              <p:pRg st="7" end="7"/>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3315">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custDataLst>
              <p:tags r:id="rId1"/>
            </p:custDataLst>
          </p:nvPr>
        </p:nvSpPr>
        <p:spPr>
          <a:xfrm>
            <a:off x="395536" y="332656"/>
            <a:ext cx="7972425" cy="1008385"/>
          </a:xfrm>
        </p:spPr>
        <p:txBody>
          <a:bodyPr>
            <a:normAutofit fontScale="90000"/>
          </a:bodyPr>
          <a:lstStyle/>
          <a:p>
            <a:r>
              <a:rPr lang="fr-CA" sz="4000" dirty="0"/>
              <a:t>Les questions non constructives,</a:t>
            </a:r>
            <a:br>
              <a:rPr lang="fr-CA" sz="4000" dirty="0"/>
            </a:br>
            <a:r>
              <a:rPr lang="fr-CA" sz="3100" dirty="0"/>
              <a:t>c’est mal… </a:t>
            </a:r>
            <a:r>
              <a:rPr lang="fr-CA" sz="1300" dirty="0"/>
              <a:t>oh là </a:t>
            </a:r>
            <a:r>
              <a:rPr lang="fr-CA" sz="1300" dirty="0" err="1"/>
              <a:t>là</a:t>
            </a:r>
            <a:r>
              <a:rPr lang="fr-CA" sz="1300" dirty="0"/>
              <a:t> que c’est mal….</a:t>
            </a:r>
            <a:endParaRPr lang="fr-CA" sz="3600" dirty="0" smtClean="0"/>
          </a:p>
        </p:txBody>
      </p:sp>
      <p:sp>
        <p:nvSpPr>
          <p:cNvPr id="3" name="Espace réservé du contenu 2"/>
          <p:cNvSpPr>
            <a:spLocks noGrp="1"/>
          </p:cNvSpPr>
          <p:nvPr>
            <p:ph idx="1"/>
            <p:custDataLst>
              <p:tags r:id="rId2"/>
            </p:custDataLst>
          </p:nvPr>
        </p:nvSpPr>
        <p:spPr>
          <a:xfrm>
            <a:off x="395536" y="1989113"/>
            <a:ext cx="8317557" cy="4307358"/>
          </a:xfrm>
        </p:spPr>
        <p:txBody>
          <a:bodyPr>
            <a:normAutofit lnSpcReduction="10000"/>
          </a:bodyPr>
          <a:lstStyle/>
          <a:p>
            <a:pPr marL="419163" indent="-274320" eaLnBrk="1" fontAlgn="auto" hangingPunct="1">
              <a:spcAft>
                <a:spcPts val="0"/>
              </a:spcAft>
              <a:buFont typeface="Wingdings 2"/>
              <a:buChar char=""/>
              <a:defRPr/>
            </a:pPr>
            <a:r>
              <a:rPr lang="fr-CA" sz="3200" dirty="0" smtClean="0">
                <a:solidFill>
                  <a:srgbClr val="D65B10"/>
                </a:solidFill>
              </a:rPr>
              <a:t>Question qui présuppose:</a:t>
            </a:r>
          </a:p>
          <a:p>
            <a:pPr marL="723265" lvl="1" indent="-256032" eaLnBrk="1" fontAlgn="auto" hangingPunct="1">
              <a:spcAft>
                <a:spcPts val="0"/>
              </a:spcAft>
              <a:buFont typeface="Arial"/>
              <a:buChar char="○"/>
              <a:defRPr/>
            </a:pPr>
            <a:r>
              <a:rPr lang="fr-CA" sz="1800" dirty="0" smtClean="0"/>
              <a:t>Ce type de question vise à obtenir une réponse, mais contient une présupposition que l’on n’a pas vérifiée au préalable.</a:t>
            </a:r>
          </a:p>
          <a:p>
            <a:pPr marL="997585" lvl="2" indent="-256032">
              <a:buFont typeface="Arial"/>
              <a:buChar char="○"/>
              <a:defRPr/>
            </a:pPr>
            <a:r>
              <a:rPr lang="fr-CA" sz="1600" i="1" dirty="0" smtClean="0"/>
              <a:t>Ex: (Aucune intervention préalable) </a:t>
            </a:r>
            <a:r>
              <a:rPr lang="fr-CA" sz="1600" i="1" dirty="0" smtClean="0">
                <a:solidFill>
                  <a:srgbClr val="D65B10"/>
                </a:solidFill>
              </a:rPr>
              <a:t>Explique-moi pourquoi t’es en criss après moi aujourd’hui ?</a:t>
            </a:r>
          </a:p>
          <a:p>
            <a:pPr marL="1005840" lvl="2" indent="-256032" eaLnBrk="1" fontAlgn="auto" hangingPunct="1">
              <a:spcAft>
                <a:spcPts val="0"/>
              </a:spcAft>
              <a:buFont typeface="Arial"/>
              <a:buNone/>
              <a:defRPr/>
            </a:pPr>
            <a:endParaRPr lang="fr-CA" sz="900" i="1" dirty="0" smtClean="0"/>
          </a:p>
          <a:p>
            <a:pPr marL="419163" indent="-274320" eaLnBrk="1" fontAlgn="auto" hangingPunct="1">
              <a:spcAft>
                <a:spcPts val="0"/>
              </a:spcAft>
              <a:buFont typeface="Wingdings 2"/>
              <a:buChar char=""/>
              <a:defRPr/>
            </a:pPr>
            <a:r>
              <a:rPr lang="fr-CA" sz="2800" dirty="0" smtClean="0">
                <a:solidFill>
                  <a:srgbClr val="00B0F0"/>
                </a:solidFill>
              </a:rPr>
              <a:t>Pour transformer en </a:t>
            </a:r>
            <a:r>
              <a:rPr lang="fr-CA" sz="2800" dirty="0" err="1" smtClean="0">
                <a:solidFill>
                  <a:srgbClr val="00B0F0"/>
                </a:solidFill>
              </a:rPr>
              <a:t>comm</a:t>
            </a:r>
            <a:r>
              <a:rPr lang="fr-CA" sz="2800" dirty="0" smtClean="0">
                <a:solidFill>
                  <a:srgbClr val="00B0F0"/>
                </a:solidFill>
              </a:rPr>
              <a:t>. efficace</a:t>
            </a:r>
            <a:r>
              <a:rPr lang="fr-CA" dirty="0" smtClean="0"/>
              <a:t>:</a:t>
            </a:r>
          </a:p>
          <a:p>
            <a:pPr marL="981583" lvl="1" indent="-514350" eaLnBrk="1" fontAlgn="auto" hangingPunct="1">
              <a:spcAft>
                <a:spcPts val="0"/>
              </a:spcAft>
              <a:buFont typeface="+mj-lt"/>
              <a:buAutoNum type="arabicPeriod"/>
              <a:defRPr/>
            </a:pPr>
            <a:r>
              <a:rPr lang="fr-CA" sz="1800" dirty="0" smtClean="0"/>
              <a:t>On identifie l’élément présupposé dans la question (qu’est-ce qui est affirmé sans vérifications ?)</a:t>
            </a:r>
            <a:endParaRPr lang="fr-CA" sz="3200" dirty="0" smtClean="0"/>
          </a:p>
          <a:p>
            <a:pPr marL="999554" lvl="1" indent="-514350" eaLnBrk="1" fontAlgn="auto" hangingPunct="1">
              <a:spcAft>
                <a:spcPts val="0"/>
              </a:spcAft>
              <a:buClr>
                <a:schemeClr val="accent3"/>
              </a:buClr>
              <a:buFont typeface="+mj-lt"/>
              <a:buAutoNum type="arabicPeriod"/>
              <a:defRPr/>
            </a:pPr>
            <a:r>
              <a:rPr lang="fr-CA" sz="1800" dirty="0" smtClean="0"/>
              <a:t>On fait une validation de perception sur l’élément présupposé:</a:t>
            </a:r>
          </a:p>
          <a:p>
            <a:pPr marL="1005523" lvl="2" indent="-237744" eaLnBrk="1" fontAlgn="auto" hangingPunct="1">
              <a:spcAft>
                <a:spcPts val="0"/>
              </a:spcAft>
              <a:buClr>
                <a:schemeClr val="accent3"/>
              </a:buClr>
              <a:buFont typeface="Wingdings 2"/>
              <a:buNone/>
              <a:defRPr/>
            </a:pPr>
            <a:endParaRPr lang="fr-CA" sz="800" dirty="0" smtClean="0"/>
          </a:p>
          <a:p>
            <a:pPr marL="997585" lvl="2" indent="-256032">
              <a:buFont typeface="Arial"/>
              <a:buChar char="○"/>
              <a:defRPr/>
            </a:pPr>
            <a:r>
              <a:rPr lang="fr-CA" sz="1600" i="1" dirty="0" smtClean="0"/>
              <a:t>Ex: </a:t>
            </a:r>
            <a:r>
              <a:rPr lang="fr-CA" sz="1600" b="1" i="1" dirty="0" smtClean="0">
                <a:solidFill>
                  <a:srgbClr val="FFC000"/>
                </a:solidFill>
              </a:rPr>
              <a:t>À deux-trois reprises aujourd’hui, tu as soupiré quand j’intervenais en réunion de briefing. Ça me donne l’impression que tu es en désaccord avec ma façon de faire, mais je me trompe p-ê. Peux-tu me dire ce qui se passe?</a:t>
            </a:r>
            <a:r>
              <a:rPr lang="fr-CA" sz="1600" i="1" dirty="0" smtClean="0">
                <a:solidFill>
                  <a:schemeClr val="accent2">
                    <a:lumMod val="50000"/>
                  </a:schemeClr>
                </a:solidFill>
              </a:rPr>
              <a:t> </a:t>
            </a:r>
            <a:r>
              <a:rPr lang="fr-CA" sz="1600" i="1" dirty="0" smtClean="0"/>
              <a:t>(la suite appartient à l’interlocuteur)</a:t>
            </a:r>
            <a:endParaRPr lang="fr-CA" sz="1400" dirty="0" smtClean="0"/>
          </a:p>
          <a:p>
            <a:pPr marL="1005840" lvl="2" indent="-256032" eaLnBrk="1" fontAlgn="auto" hangingPunct="1">
              <a:spcAft>
                <a:spcPts val="0"/>
              </a:spcAft>
              <a:buFont typeface="Arial"/>
              <a:buChar char="○"/>
              <a:defRPr/>
            </a:pPr>
            <a:endParaRPr lang="fr-CA" sz="1200" dirty="0" smtClean="0"/>
          </a:p>
        </p:txBody>
      </p:sp>
      <p:pic>
        <p:nvPicPr>
          <p:cNvPr id="2050" name="Picture 2"/>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5796136" y="980728"/>
            <a:ext cx="1944216" cy="290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998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362">
                                          <p:stCondLst>
                                            <p:cond delay="0"/>
                                          </p:stCondLst>
                                        </p:cTn>
                                        <p:tgtEl>
                                          <p:spTgt spid="3">
                                            <p:txEl>
                                              <p:pRg st="1" end="1"/>
                                            </p:txEl>
                                          </p:spTgt>
                                        </p:tgtEl>
                                      </p:cBhvr>
                                    </p:animEffect>
                                    <p:anim calcmode="lin" valueType="num">
                                      <p:cBhvr>
                                        <p:cTn id="8" dur="1139"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16">
                                          <p:stCondLst>
                                            <p:cond delay="406"/>
                                          </p:stCondLst>
                                        </p:cTn>
                                        <p:tgtEl>
                                          <p:spTgt spid="3">
                                            <p:txEl>
                                              <p:pRg st="1" end="1"/>
                                            </p:txEl>
                                          </p:spTgt>
                                        </p:tgtEl>
                                      </p:cBhvr>
                                      <p:to x="100000" y="60000"/>
                                    </p:animScale>
                                    <p:animScale>
                                      <p:cBhvr>
                                        <p:cTn id="14" dur="104" decel="50000">
                                          <p:stCondLst>
                                            <p:cond delay="423"/>
                                          </p:stCondLst>
                                        </p:cTn>
                                        <p:tgtEl>
                                          <p:spTgt spid="3">
                                            <p:txEl>
                                              <p:pRg st="1" end="1"/>
                                            </p:txEl>
                                          </p:spTgt>
                                        </p:tgtEl>
                                      </p:cBhvr>
                                      <p:to x="100000" y="100000"/>
                                    </p:animScale>
                                    <p:animScale>
                                      <p:cBhvr>
                                        <p:cTn id="15" dur="16">
                                          <p:stCondLst>
                                            <p:cond delay="820"/>
                                          </p:stCondLst>
                                        </p:cTn>
                                        <p:tgtEl>
                                          <p:spTgt spid="3">
                                            <p:txEl>
                                              <p:pRg st="1" end="1"/>
                                            </p:txEl>
                                          </p:spTgt>
                                        </p:tgtEl>
                                      </p:cBhvr>
                                      <p:to x="100000" y="80000"/>
                                    </p:animScale>
                                    <p:animScale>
                                      <p:cBhvr>
                                        <p:cTn id="16" dur="104" decel="50000">
                                          <p:stCondLst>
                                            <p:cond delay="836"/>
                                          </p:stCondLst>
                                        </p:cTn>
                                        <p:tgtEl>
                                          <p:spTgt spid="3">
                                            <p:txEl>
                                              <p:pRg st="1" end="1"/>
                                            </p:txEl>
                                          </p:spTgt>
                                        </p:tgtEl>
                                      </p:cBhvr>
                                      <p:to x="100000" y="100000"/>
                                    </p:animScale>
                                    <p:animScale>
                                      <p:cBhvr>
                                        <p:cTn id="17" dur="16">
                                          <p:stCondLst>
                                            <p:cond delay="1026"/>
                                          </p:stCondLst>
                                        </p:cTn>
                                        <p:tgtEl>
                                          <p:spTgt spid="3">
                                            <p:txEl>
                                              <p:pRg st="1" end="1"/>
                                            </p:txEl>
                                          </p:spTgt>
                                        </p:tgtEl>
                                      </p:cBhvr>
                                      <p:to x="100000" y="90000"/>
                                    </p:animScale>
                                    <p:animScale>
                                      <p:cBhvr>
                                        <p:cTn id="18" dur="104" decel="50000">
                                          <p:stCondLst>
                                            <p:cond delay="1042"/>
                                          </p:stCondLst>
                                        </p:cTn>
                                        <p:tgtEl>
                                          <p:spTgt spid="3">
                                            <p:txEl>
                                              <p:pRg st="1" end="1"/>
                                            </p:txEl>
                                          </p:spTgt>
                                        </p:tgtEl>
                                      </p:cBhvr>
                                      <p:to x="100000" y="100000"/>
                                    </p:animScale>
                                    <p:animScale>
                                      <p:cBhvr>
                                        <p:cTn id="19" dur="16">
                                          <p:stCondLst>
                                            <p:cond delay="1130"/>
                                          </p:stCondLst>
                                        </p:cTn>
                                        <p:tgtEl>
                                          <p:spTgt spid="3">
                                            <p:txEl>
                                              <p:pRg st="1" end="1"/>
                                            </p:txEl>
                                          </p:spTgt>
                                        </p:tgtEl>
                                      </p:cBhvr>
                                      <p:to x="100000" y="95000"/>
                                    </p:animScale>
                                    <p:animScale>
                                      <p:cBhvr>
                                        <p:cTn id="20" dur="104" decel="50000">
                                          <p:stCondLst>
                                            <p:cond delay="1146"/>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362">
                                          <p:stCondLst>
                                            <p:cond delay="0"/>
                                          </p:stCondLst>
                                        </p:cTn>
                                        <p:tgtEl>
                                          <p:spTgt spid="3">
                                            <p:txEl>
                                              <p:pRg st="2" end="2"/>
                                            </p:txEl>
                                          </p:spTgt>
                                        </p:tgtEl>
                                      </p:cBhvr>
                                    </p:animEffect>
                                    <p:anim calcmode="lin" valueType="num">
                                      <p:cBhvr>
                                        <p:cTn id="24" dur="1139"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207" tmFilter="0, 0; 0.125,0.2665; 0.25,0.4; 0.375,0.465; 0.5,0.5;  0.625,0.535; 0.75,0.6; 0.875,0.7335; 1,1">
                                          <p:stCondLst>
                                            <p:cond delay="828"/>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16">
                                          <p:stCondLst>
                                            <p:cond delay="406"/>
                                          </p:stCondLst>
                                        </p:cTn>
                                        <p:tgtEl>
                                          <p:spTgt spid="3">
                                            <p:txEl>
                                              <p:pRg st="2" end="2"/>
                                            </p:txEl>
                                          </p:spTgt>
                                        </p:tgtEl>
                                      </p:cBhvr>
                                      <p:to x="100000" y="60000"/>
                                    </p:animScale>
                                    <p:animScale>
                                      <p:cBhvr>
                                        <p:cTn id="30" dur="104" decel="50000">
                                          <p:stCondLst>
                                            <p:cond delay="423"/>
                                          </p:stCondLst>
                                        </p:cTn>
                                        <p:tgtEl>
                                          <p:spTgt spid="3">
                                            <p:txEl>
                                              <p:pRg st="2" end="2"/>
                                            </p:txEl>
                                          </p:spTgt>
                                        </p:tgtEl>
                                      </p:cBhvr>
                                      <p:to x="100000" y="100000"/>
                                    </p:animScale>
                                    <p:animScale>
                                      <p:cBhvr>
                                        <p:cTn id="31" dur="16">
                                          <p:stCondLst>
                                            <p:cond delay="820"/>
                                          </p:stCondLst>
                                        </p:cTn>
                                        <p:tgtEl>
                                          <p:spTgt spid="3">
                                            <p:txEl>
                                              <p:pRg st="2" end="2"/>
                                            </p:txEl>
                                          </p:spTgt>
                                        </p:tgtEl>
                                      </p:cBhvr>
                                      <p:to x="100000" y="80000"/>
                                    </p:animScale>
                                    <p:animScale>
                                      <p:cBhvr>
                                        <p:cTn id="32" dur="104" decel="50000">
                                          <p:stCondLst>
                                            <p:cond delay="836"/>
                                          </p:stCondLst>
                                        </p:cTn>
                                        <p:tgtEl>
                                          <p:spTgt spid="3">
                                            <p:txEl>
                                              <p:pRg st="2" end="2"/>
                                            </p:txEl>
                                          </p:spTgt>
                                        </p:tgtEl>
                                      </p:cBhvr>
                                      <p:to x="100000" y="100000"/>
                                    </p:animScale>
                                    <p:animScale>
                                      <p:cBhvr>
                                        <p:cTn id="33" dur="16">
                                          <p:stCondLst>
                                            <p:cond delay="1026"/>
                                          </p:stCondLst>
                                        </p:cTn>
                                        <p:tgtEl>
                                          <p:spTgt spid="3">
                                            <p:txEl>
                                              <p:pRg st="2" end="2"/>
                                            </p:txEl>
                                          </p:spTgt>
                                        </p:tgtEl>
                                      </p:cBhvr>
                                      <p:to x="100000" y="90000"/>
                                    </p:animScale>
                                    <p:animScale>
                                      <p:cBhvr>
                                        <p:cTn id="34" dur="104" decel="50000">
                                          <p:stCondLst>
                                            <p:cond delay="1042"/>
                                          </p:stCondLst>
                                        </p:cTn>
                                        <p:tgtEl>
                                          <p:spTgt spid="3">
                                            <p:txEl>
                                              <p:pRg st="2" end="2"/>
                                            </p:txEl>
                                          </p:spTgt>
                                        </p:tgtEl>
                                      </p:cBhvr>
                                      <p:to x="100000" y="100000"/>
                                    </p:animScale>
                                    <p:animScale>
                                      <p:cBhvr>
                                        <p:cTn id="35" dur="16">
                                          <p:stCondLst>
                                            <p:cond delay="1130"/>
                                          </p:stCondLst>
                                        </p:cTn>
                                        <p:tgtEl>
                                          <p:spTgt spid="3">
                                            <p:txEl>
                                              <p:pRg st="2" end="2"/>
                                            </p:txEl>
                                          </p:spTgt>
                                        </p:tgtEl>
                                      </p:cBhvr>
                                      <p:to x="100000" y="95000"/>
                                    </p:animScale>
                                    <p:animScale>
                                      <p:cBhvr>
                                        <p:cTn id="36" dur="104" decel="50000">
                                          <p:stCondLst>
                                            <p:cond delay="1146"/>
                                          </p:stCondLst>
                                        </p:cTn>
                                        <p:tgtEl>
                                          <p:spTgt spid="3">
                                            <p:txEl>
                                              <p:pRg st="2" end="2"/>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custDataLst>
              <p:tags r:id="rId1"/>
            </p:custDataLst>
          </p:nvPr>
        </p:nvSpPr>
        <p:spPr>
          <a:xfrm>
            <a:off x="457200" y="274639"/>
            <a:ext cx="8258175" cy="1066130"/>
          </a:xfrm>
        </p:spPr>
        <p:txBody>
          <a:bodyPr>
            <a:normAutofit fontScale="90000"/>
          </a:bodyPr>
          <a:lstStyle/>
          <a:p>
            <a:r>
              <a:rPr lang="fr-CA" sz="4000" dirty="0"/>
              <a:t>Les questions non constructives,</a:t>
            </a:r>
            <a:br>
              <a:rPr lang="fr-CA" sz="4000" dirty="0"/>
            </a:br>
            <a:r>
              <a:rPr lang="fr-CA" sz="2800" dirty="0"/>
              <a:t>c’est mal… </a:t>
            </a:r>
            <a:r>
              <a:rPr lang="fr-CA" sz="1200" dirty="0"/>
              <a:t>oh là </a:t>
            </a:r>
            <a:r>
              <a:rPr lang="fr-CA" sz="1200" dirty="0" err="1"/>
              <a:t>là</a:t>
            </a:r>
            <a:r>
              <a:rPr lang="fr-CA" sz="1200" dirty="0"/>
              <a:t> que c’est mal….</a:t>
            </a:r>
            <a:endParaRPr lang="fr-CA" sz="3200" dirty="0" smtClean="0"/>
          </a:p>
        </p:txBody>
      </p:sp>
      <p:sp>
        <p:nvSpPr>
          <p:cNvPr id="3" name="Espace réservé du contenu 2"/>
          <p:cNvSpPr>
            <a:spLocks noGrp="1"/>
          </p:cNvSpPr>
          <p:nvPr>
            <p:ph idx="1"/>
            <p:custDataLst>
              <p:tags r:id="rId2"/>
            </p:custDataLst>
          </p:nvPr>
        </p:nvSpPr>
        <p:spPr>
          <a:xfrm>
            <a:off x="251520" y="2046858"/>
            <a:ext cx="8715375" cy="4536504"/>
          </a:xfrm>
        </p:spPr>
        <p:txBody>
          <a:bodyPr>
            <a:normAutofit/>
          </a:bodyPr>
          <a:lstStyle/>
          <a:p>
            <a:pPr marL="419163" indent="-274320" eaLnBrk="1" fontAlgn="auto" hangingPunct="1">
              <a:spcAft>
                <a:spcPts val="0"/>
              </a:spcAft>
              <a:buFont typeface="Wingdings 2"/>
              <a:buChar char=""/>
              <a:defRPr/>
            </a:pPr>
            <a:r>
              <a:rPr lang="fr-CA" sz="2200" dirty="0" smtClean="0">
                <a:solidFill>
                  <a:srgbClr val="D65B10"/>
                </a:solidFill>
              </a:rPr>
              <a:t>Question à but caché:</a:t>
            </a:r>
          </a:p>
          <a:p>
            <a:pPr marL="723265" lvl="1" indent="-256032" eaLnBrk="1" fontAlgn="auto" hangingPunct="1">
              <a:spcAft>
                <a:spcPts val="0"/>
              </a:spcAft>
              <a:buFont typeface="Arial"/>
              <a:buChar char="○"/>
              <a:defRPr/>
            </a:pPr>
            <a:r>
              <a:rPr lang="fr-CA" sz="1900" dirty="0" smtClean="0"/>
              <a:t>Question généralement superficielle qui cache la proposition qui va suivre;</a:t>
            </a:r>
          </a:p>
          <a:p>
            <a:pPr marL="723265" lvl="1" indent="-256032" eaLnBrk="1" fontAlgn="auto" hangingPunct="1">
              <a:spcAft>
                <a:spcPts val="0"/>
              </a:spcAft>
              <a:buFont typeface="Arial"/>
              <a:buChar char="○"/>
              <a:defRPr/>
            </a:pPr>
            <a:r>
              <a:rPr lang="fr-CA" sz="1900" dirty="0" smtClean="0"/>
              <a:t>Généralement, la vraie question / intervention vient ensuite.</a:t>
            </a:r>
          </a:p>
          <a:p>
            <a:pPr marL="997585" lvl="2" indent="-256032">
              <a:buFont typeface="Arial"/>
              <a:buChar char="○"/>
              <a:defRPr/>
            </a:pPr>
            <a:r>
              <a:rPr lang="fr-CA" sz="1900" i="1" dirty="0" smtClean="0"/>
              <a:t>Ex</a:t>
            </a:r>
            <a:r>
              <a:rPr lang="fr-CA" sz="1900" i="1" dirty="0"/>
              <a:t>:</a:t>
            </a:r>
            <a:r>
              <a:rPr lang="fr-CA" sz="1900" i="1" dirty="0" smtClean="0"/>
              <a:t> </a:t>
            </a:r>
            <a:r>
              <a:rPr lang="fr-CA" sz="1900" i="1" dirty="0" smtClean="0">
                <a:solidFill>
                  <a:srgbClr val="D65B10"/>
                </a:solidFill>
              </a:rPr>
              <a:t>As-tu quelque chose de prévu après le cours ?</a:t>
            </a:r>
            <a:endParaRPr lang="fr-CA" sz="1100" i="1" dirty="0" smtClean="0">
              <a:solidFill>
                <a:srgbClr val="D65B10"/>
              </a:solidFill>
            </a:endParaRPr>
          </a:p>
          <a:p>
            <a:pPr marL="723265" lvl="1" indent="-256032" eaLnBrk="1" fontAlgn="auto" hangingPunct="1">
              <a:spcAft>
                <a:spcPts val="0"/>
              </a:spcAft>
              <a:buFont typeface="Arial"/>
              <a:buNone/>
              <a:defRPr/>
            </a:pPr>
            <a:endParaRPr lang="fr-CA" sz="1100" i="1" dirty="0" smtClean="0"/>
          </a:p>
          <a:p>
            <a:pPr marL="419163" indent="-274320" eaLnBrk="1" fontAlgn="auto" hangingPunct="1">
              <a:spcAft>
                <a:spcPts val="0"/>
              </a:spcAft>
              <a:buFont typeface="Wingdings 2"/>
              <a:buChar char=""/>
              <a:defRPr/>
            </a:pPr>
            <a:r>
              <a:rPr lang="fr-CA" sz="2200" dirty="0" smtClean="0">
                <a:solidFill>
                  <a:srgbClr val="00B0F0"/>
                </a:solidFill>
              </a:rPr>
              <a:t>Pour transformer en </a:t>
            </a:r>
            <a:r>
              <a:rPr lang="fr-CA" sz="2200" dirty="0" err="1" smtClean="0">
                <a:solidFill>
                  <a:srgbClr val="00B0F0"/>
                </a:solidFill>
              </a:rPr>
              <a:t>comm</a:t>
            </a:r>
            <a:r>
              <a:rPr lang="fr-CA" sz="2200" dirty="0" smtClean="0">
                <a:solidFill>
                  <a:srgbClr val="00B0F0"/>
                </a:solidFill>
              </a:rPr>
              <a:t>. efficace</a:t>
            </a:r>
            <a:r>
              <a:rPr lang="fr-CA" sz="1700" dirty="0" smtClean="0">
                <a:solidFill>
                  <a:srgbClr val="00B0F0"/>
                </a:solidFill>
              </a:rPr>
              <a:t>:</a:t>
            </a:r>
          </a:p>
          <a:p>
            <a:pPr marL="723265" lvl="1" indent="-256032" eaLnBrk="1" fontAlgn="auto" hangingPunct="1">
              <a:spcAft>
                <a:spcPts val="0"/>
              </a:spcAft>
              <a:buFont typeface="Arial"/>
              <a:buChar char="○"/>
              <a:defRPr/>
            </a:pPr>
            <a:r>
              <a:rPr lang="fr-CA" sz="1900" dirty="0" smtClean="0"/>
              <a:t>Identifier la nature de l’énoncé qui devrait venir en deuxième lieu, l’énoncé important;</a:t>
            </a:r>
          </a:p>
          <a:p>
            <a:pPr marL="723265" lvl="1" indent="-256032" eaLnBrk="1" fontAlgn="auto" hangingPunct="1">
              <a:spcAft>
                <a:spcPts val="0"/>
              </a:spcAft>
              <a:buFont typeface="Arial"/>
              <a:buChar char="○"/>
              <a:defRPr/>
            </a:pPr>
            <a:r>
              <a:rPr lang="fr-CA" sz="1900" dirty="0" smtClean="0"/>
              <a:t>Ne transmettre que cet énoncé.</a:t>
            </a:r>
          </a:p>
          <a:p>
            <a:pPr marL="723265" lvl="1" indent="-256032" eaLnBrk="1" fontAlgn="auto" hangingPunct="1">
              <a:spcAft>
                <a:spcPts val="0"/>
              </a:spcAft>
              <a:buFont typeface="Arial"/>
              <a:buChar char="○"/>
              <a:defRPr/>
            </a:pPr>
            <a:endParaRPr lang="fr-CA" sz="900" dirty="0" smtClean="0"/>
          </a:p>
          <a:p>
            <a:pPr marL="997585" lvl="2" indent="-256032">
              <a:buFont typeface="Arial"/>
              <a:buChar char="○"/>
              <a:defRPr/>
            </a:pPr>
            <a:r>
              <a:rPr lang="fr-CA" sz="1700" i="1" dirty="0" smtClean="0"/>
              <a:t>Ex: </a:t>
            </a:r>
            <a:r>
              <a:rPr lang="fr-CA" sz="1700" i="1" dirty="0">
                <a:solidFill>
                  <a:srgbClr val="FFC000"/>
                </a:solidFill>
              </a:rPr>
              <a:t>J</a:t>
            </a:r>
            <a:r>
              <a:rPr lang="fr-CA" sz="1700" i="1" dirty="0" smtClean="0">
                <a:solidFill>
                  <a:srgbClr val="FFC000"/>
                </a:solidFill>
              </a:rPr>
              <a:t>e dois laver mes poignées de porte ce soir</a:t>
            </a:r>
            <a:r>
              <a:rPr lang="fr-CA" sz="1700" i="1" dirty="0">
                <a:solidFill>
                  <a:srgbClr val="FFC000"/>
                </a:solidFill>
              </a:rPr>
              <a:t>, </a:t>
            </a:r>
            <a:r>
              <a:rPr lang="fr-CA" sz="1700" i="1" dirty="0" smtClean="0">
                <a:solidFill>
                  <a:srgbClr val="FFC000"/>
                </a:solidFill>
              </a:rPr>
              <a:t>et </a:t>
            </a:r>
            <a:r>
              <a:rPr lang="fr-CA" sz="1700" i="1" dirty="0">
                <a:solidFill>
                  <a:srgbClr val="FFC000"/>
                </a:solidFill>
              </a:rPr>
              <a:t>j’ai vraiment beaucoup de </a:t>
            </a:r>
            <a:r>
              <a:rPr lang="fr-CA" sz="1700" i="1" dirty="0" smtClean="0">
                <a:solidFill>
                  <a:srgbClr val="FFC000"/>
                </a:solidFill>
              </a:rPr>
              <a:t>portes chez moi</a:t>
            </a:r>
            <a:r>
              <a:rPr lang="fr-CA" sz="1700" i="1" dirty="0">
                <a:solidFill>
                  <a:srgbClr val="FFC000"/>
                </a:solidFill>
              </a:rPr>
              <a:t>. Je me demandais si tu étais disponible pour me donner un coup de main </a:t>
            </a:r>
            <a:r>
              <a:rPr lang="fr-CA" sz="1700" i="1" dirty="0" smtClean="0">
                <a:solidFill>
                  <a:srgbClr val="FFC000"/>
                </a:solidFill>
              </a:rPr>
              <a:t>après le cours.</a:t>
            </a:r>
          </a:p>
          <a:p>
            <a:pPr marL="420624" indent="-384048" eaLnBrk="1" fontAlgn="auto" hangingPunct="1">
              <a:spcAft>
                <a:spcPts val="0"/>
              </a:spcAft>
              <a:buFont typeface="Wingdings 2"/>
              <a:buChar char=""/>
              <a:defRPr/>
            </a:pPr>
            <a:endParaRPr lang="fr-CA" dirty="0"/>
          </a:p>
        </p:txBody>
      </p:sp>
      <p:pic>
        <p:nvPicPr>
          <p:cNvPr id="3074" name="Picture 2"/>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4788024" y="980728"/>
            <a:ext cx="1872208" cy="279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923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362">
                                          <p:stCondLst>
                                            <p:cond delay="0"/>
                                          </p:stCondLst>
                                        </p:cTn>
                                        <p:tgtEl>
                                          <p:spTgt spid="3">
                                            <p:txEl>
                                              <p:pRg st="1" end="1"/>
                                            </p:txEl>
                                          </p:spTgt>
                                        </p:tgtEl>
                                      </p:cBhvr>
                                    </p:animEffect>
                                    <p:anim calcmode="lin" valueType="num">
                                      <p:cBhvr>
                                        <p:cTn id="8" dur="1139"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16">
                                          <p:stCondLst>
                                            <p:cond delay="406"/>
                                          </p:stCondLst>
                                        </p:cTn>
                                        <p:tgtEl>
                                          <p:spTgt spid="3">
                                            <p:txEl>
                                              <p:pRg st="1" end="1"/>
                                            </p:txEl>
                                          </p:spTgt>
                                        </p:tgtEl>
                                      </p:cBhvr>
                                      <p:to x="100000" y="60000"/>
                                    </p:animScale>
                                    <p:animScale>
                                      <p:cBhvr>
                                        <p:cTn id="14" dur="104" decel="50000">
                                          <p:stCondLst>
                                            <p:cond delay="423"/>
                                          </p:stCondLst>
                                        </p:cTn>
                                        <p:tgtEl>
                                          <p:spTgt spid="3">
                                            <p:txEl>
                                              <p:pRg st="1" end="1"/>
                                            </p:txEl>
                                          </p:spTgt>
                                        </p:tgtEl>
                                      </p:cBhvr>
                                      <p:to x="100000" y="100000"/>
                                    </p:animScale>
                                    <p:animScale>
                                      <p:cBhvr>
                                        <p:cTn id="15" dur="16">
                                          <p:stCondLst>
                                            <p:cond delay="820"/>
                                          </p:stCondLst>
                                        </p:cTn>
                                        <p:tgtEl>
                                          <p:spTgt spid="3">
                                            <p:txEl>
                                              <p:pRg st="1" end="1"/>
                                            </p:txEl>
                                          </p:spTgt>
                                        </p:tgtEl>
                                      </p:cBhvr>
                                      <p:to x="100000" y="80000"/>
                                    </p:animScale>
                                    <p:animScale>
                                      <p:cBhvr>
                                        <p:cTn id="16" dur="104" decel="50000">
                                          <p:stCondLst>
                                            <p:cond delay="836"/>
                                          </p:stCondLst>
                                        </p:cTn>
                                        <p:tgtEl>
                                          <p:spTgt spid="3">
                                            <p:txEl>
                                              <p:pRg st="1" end="1"/>
                                            </p:txEl>
                                          </p:spTgt>
                                        </p:tgtEl>
                                      </p:cBhvr>
                                      <p:to x="100000" y="100000"/>
                                    </p:animScale>
                                    <p:animScale>
                                      <p:cBhvr>
                                        <p:cTn id="17" dur="16">
                                          <p:stCondLst>
                                            <p:cond delay="1026"/>
                                          </p:stCondLst>
                                        </p:cTn>
                                        <p:tgtEl>
                                          <p:spTgt spid="3">
                                            <p:txEl>
                                              <p:pRg st="1" end="1"/>
                                            </p:txEl>
                                          </p:spTgt>
                                        </p:tgtEl>
                                      </p:cBhvr>
                                      <p:to x="100000" y="90000"/>
                                    </p:animScale>
                                    <p:animScale>
                                      <p:cBhvr>
                                        <p:cTn id="18" dur="104" decel="50000">
                                          <p:stCondLst>
                                            <p:cond delay="1042"/>
                                          </p:stCondLst>
                                        </p:cTn>
                                        <p:tgtEl>
                                          <p:spTgt spid="3">
                                            <p:txEl>
                                              <p:pRg st="1" end="1"/>
                                            </p:txEl>
                                          </p:spTgt>
                                        </p:tgtEl>
                                      </p:cBhvr>
                                      <p:to x="100000" y="100000"/>
                                    </p:animScale>
                                    <p:animScale>
                                      <p:cBhvr>
                                        <p:cTn id="19" dur="16">
                                          <p:stCondLst>
                                            <p:cond delay="1130"/>
                                          </p:stCondLst>
                                        </p:cTn>
                                        <p:tgtEl>
                                          <p:spTgt spid="3">
                                            <p:txEl>
                                              <p:pRg st="1" end="1"/>
                                            </p:txEl>
                                          </p:spTgt>
                                        </p:tgtEl>
                                      </p:cBhvr>
                                      <p:to x="100000" y="95000"/>
                                    </p:animScale>
                                    <p:animScale>
                                      <p:cBhvr>
                                        <p:cTn id="20" dur="104" decel="50000">
                                          <p:stCondLst>
                                            <p:cond delay="1146"/>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362">
                                          <p:stCondLst>
                                            <p:cond delay="0"/>
                                          </p:stCondLst>
                                        </p:cTn>
                                        <p:tgtEl>
                                          <p:spTgt spid="3">
                                            <p:txEl>
                                              <p:pRg st="2" end="2"/>
                                            </p:txEl>
                                          </p:spTgt>
                                        </p:tgtEl>
                                      </p:cBhvr>
                                    </p:animEffect>
                                    <p:anim calcmode="lin" valueType="num">
                                      <p:cBhvr>
                                        <p:cTn id="24" dur="1139"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207" tmFilter="0, 0; 0.125,0.2665; 0.25,0.4; 0.375,0.465; 0.5,0.5;  0.625,0.535; 0.75,0.6; 0.875,0.7335; 1,1">
                                          <p:stCondLst>
                                            <p:cond delay="828"/>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16">
                                          <p:stCondLst>
                                            <p:cond delay="406"/>
                                          </p:stCondLst>
                                        </p:cTn>
                                        <p:tgtEl>
                                          <p:spTgt spid="3">
                                            <p:txEl>
                                              <p:pRg st="2" end="2"/>
                                            </p:txEl>
                                          </p:spTgt>
                                        </p:tgtEl>
                                      </p:cBhvr>
                                      <p:to x="100000" y="60000"/>
                                    </p:animScale>
                                    <p:animScale>
                                      <p:cBhvr>
                                        <p:cTn id="30" dur="104" decel="50000">
                                          <p:stCondLst>
                                            <p:cond delay="423"/>
                                          </p:stCondLst>
                                        </p:cTn>
                                        <p:tgtEl>
                                          <p:spTgt spid="3">
                                            <p:txEl>
                                              <p:pRg st="2" end="2"/>
                                            </p:txEl>
                                          </p:spTgt>
                                        </p:tgtEl>
                                      </p:cBhvr>
                                      <p:to x="100000" y="100000"/>
                                    </p:animScale>
                                    <p:animScale>
                                      <p:cBhvr>
                                        <p:cTn id="31" dur="16">
                                          <p:stCondLst>
                                            <p:cond delay="820"/>
                                          </p:stCondLst>
                                        </p:cTn>
                                        <p:tgtEl>
                                          <p:spTgt spid="3">
                                            <p:txEl>
                                              <p:pRg st="2" end="2"/>
                                            </p:txEl>
                                          </p:spTgt>
                                        </p:tgtEl>
                                      </p:cBhvr>
                                      <p:to x="100000" y="80000"/>
                                    </p:animScale>
                                    <p:animScale>
                                      <p:cBhvr>
                                        <p:cTn id="32" dur="104" decel="50000">
                                          <p:stCondLst>
                                            <p:cond delay="836"/>
                                          </p:stCondLst>
                                        </p:cTn>
                                        <p:tgtEl>
                                          <p:spTgt spid="3">
                                            <p:txEl>
                                              <p:pRg st="2" end="2"/>
                                            </p:txEl>
                                          </p:spTgt>
                                        </p:tgtEl>
                                      </p:cBhvr>
                                      <p:to x="100000" y="100000"/>
                                    </p:animScale>
                                    <p:animScale>
                                      <p:cBhvr>
                                        <p:cTn id="33" dur="16">
                                          <p:stCondLst>
                                            <p:cond delay="1026"/>
                                          </p:stCondLst>
                                        </p:cTn>
                                        <p:tgtEl>
                                          <p:spTgt spid="3">
                                            <p:txEl>
                                              <p:pRg st="2" end="2"/>
                                            </p:txEl>
                                          </p:spTgt>
                                        </p:tgtEl>
                                      </p:cBhvr>
                                      <p:to x="100000" y="90000"/>
                                    </p:animScale>
                                    <p:animScale>
                                      <p:cBhvr>
                                        <p:cTn id="34" dur="104" decel="50000">
                                          <p:stCondLst>
                                            <p:cond delay="1042"/>
                                          </p:stCondLst>
                                        </p:cTn>
                                        <p:tgtEl>
                                          <p:spTgt spid="3">
                                            <p:txEl>
                                              <p:pRg st="2" end="2"/>
                                            </p:txEl>
                                          </p:spTgt>
                                        </p:tgtEl>
                                      </p:cBhvr>
                                      <p:to x="100000" y="100000"/>
                                    </p:animScale>
                                    <p:animScale>
                                      <p:cBhvr>
                                        <p:cTn id="35" dur="16">
                                          <p:stCondLst>
                                            <p:cond delay="1130"/>
                                          </p:stCondLst>
                                        </p:cTn>
                                        <p:tgtEl>
                                          <p:spTgt spid="3">
                                            <p:txEl>
                                              <p:pRg st="2" end="2"/>
                                            </p:txEl>
                                          </p:spTgt>
                                        </p:tgtEl>
                                      </p:cBhvr>
                                      <p:to x="100000" y="95000"/>
                                    </p:animScale>
                                    <p:animScale>
                                      <p:cBhvr>
                                        <p:cTn id="36" dur="104" decel="50000">
                                          <p:stCondLst>
                                            <p:cond delay="1146"/>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362">
                                          <p:stCondLst>
                                            <p:cond delay="0"/>
                                          </p:stCondLst>
                                        </p:cTn>
                                        <p:tgtEl>
                                          <p:spTgt spid="3">
                                            <p:txEl>
                                              <p:pRg st="3" end="3"/>
                                            </p:txEl>
                                          </p:spTgt>
                                        </p:tgtEl>
                                      </p:cBhvr>
                                    </p:animEffect>
                                    <p:anim calcmode="lin" valueType="num">
                                      <p:cBhvr>
                                        <p:cTn id="40" dur="1139"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415"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415" tmFilter="0, 0; 0.125,0.2665; 0.25,0.4; 0.375,0.465; 0.5,0.5;  0.625,0.535; 0.75,0.6; 0.875,0.7335; 1,1">
                                          <p:stCondLst>
                                            <p:cond delay="415"/>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207" tmFilter="0, 0; 0.125,0.2665; 0.25,0.4; 0.375,0.465; 0.5,0.5;  0.625,0.535; 0.75,0.6; 0.875,0.7335; 1,1">
                                          <p:stCondLst>
                                            <p:cond delay="828"/>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03" tmFilter="0, 0; 0.125,0.2665; 0.25,0.4; 0.375,0.465; 0.5,0.5;  0.625,0.535; 0.75,0.6; 0.875,0.7335; 1,1">
                                          <p:stCondLst>
                                            <p:cond delay="1035"/>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16">
                                          <p:stCondLst>
                                            <p:cond delay="406"/>
                                          </p:stCondLst>
                                        </p:cTn>
                                        <p:tgtEl>
                                          <p:spTgt spid="3">
                                            <p:txEl>
                                              <p:pRg st="3" end="3"/>
                                            </p:txEl>
                                          </p:spTgt>
                                        </p:tgtEl>
                                      </p:cBhvr>
                                      <p:to x="100000" y="60000"/>
                                    </p:animScale>
                                    <p:animScale>
                                      <p:cBhvr>
                                        <p:cTn id="46" dur="104" decel="50000">
                                          <p:stCondLst>
                                            <p:cond delay="423"/>
                                          </p:stCondLst>
                                        </p:cTn>
                                        <p:tgtEl>
                                          <p:spTgt spid="3">
                                            <p:txEl>
                                              <p:pRg st="3" end="3"/>
                                            </p:txEl>
                                          </p:spTgt>
                                        </p:tgtEl>
                                      </p:cBhvr>
                                      <p:to x="100000" y="100000"/>
                                    </p:animScale>
                                    <p:animScale>
                                      <p:cBhvr>
                                        <p:cTn id="47" dur="16">
                                          <p:stCondLst>
                                            <p:cond delay="820"/>
                                          </p:stCondLst>
                                        </p:cTn>
                                        <p:tgtEl>
                                          <p:spTgt spid="3">
                                            <p:txEl>
                                              <p:pRg st="3" end="3"/>
                                            </p:txEl>
                                          </p:spTgt>
                                        </p:tgtEl>
                                      </p:cBhvr>
                                      <p:to x="100000" y="80000"/>
                                    </p:animScale>
                                    <p:animScale>
                                      <p:cBhvr>
                                        <p:cTn id="48" dur="104" decel="50000">
                                          <p:stCondLst>
                                            <p:cond delay="836"/>
                                          </p:stCondLst>
                                        </p:cTn>
                                        <p:tgtEl>
                                          <p:spTgt spid="3">
                                            <p:txEl>
                                              <p:pRg st="3" end="3"/>
                                            </p:txEl>
                                          </p:spTgt>
                                        </p:tgtEl>
                                      </p:cBhvr>
                                      <p:to x="100000" y="100000"/>
                                    </p:animScale>
                                    <p:animScale>
                                      <p:cBhvr>
                                        <p:cTn id="49" dur="16">
                                          <p:stCondLst>
                                            <p:cond delay="1026"/>
                                          </p:stCondLst>
                                        </p:cTn>
                                        <p:tgtEl>
                                          <p:spTgt spid="3">
                                            <p:txEl>
                                              <p:pRg st="3" end="3"/>
                                            </p:txEl>
                                          </p:spTgt>
                                        </p:tgtEl>
                                      </p:cBhvr>
                                      <p:to x="100000" y="90000"/>
                                    </p:animScale>
                                    <p:animScale>
                                      <p:cBhvr>
                                        <p:cTn id="50" dur="104" decel="50000">
                                          <p:stCondLst>
                                            <p:cond delay="1042"/>
                                          </p:stCondLst>
                                        </p:cTn>
                                        <p:tgtEl>
                                          <p:spTgt spid="3">
                                            <p:txEl>
                                              <p:pRg st="3" end="3"/>
                                            </p:txEl>
                                          </p:spTgt>
                                        </p:tgtEl>
                                      </p:cBhvr>
                                      <p:to x="100000" y="100000"/>
                                    </p:animScale>
                                    <p:animScale>
                                      <p:cBhvr>
                                        <p:cTn id="51" dur="16">
                                          <p:stCondLst>
                                            <p:cond delay="1130"/>
                                          </p:stCondLst>
                                        </p:cTn>
                                        <p:tgtEl>
                                          <p:spTgt spid="3">
                                            <p:txEl>
                                              <p:pRg st="3" end="3"/>
                                            </p:txEl>
                                          </p:spTgt>
                                        </p:tgtEl>
                                      </p:cBhvr>
                                      <p:to x="100000" y="95000"/>
                                    </p:animScale>
                                    <p:animScale>
                                      <p:cBhvr>
                                        <p:cTn id="52" dur="104" decel="50000">
                                          <p:stCondLst>
                                            <p:cond delay="1146"/>
                                          </p:stCondLst>
                                        </p:cTn>
                                        <p:tgtEl>
                                          <p:spTgt spid="3">
                                            <p:txEl>
                                              <p:pRg st="3" end="3"/>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fade">
                                      <p:cBhvr>
                                        <p:cTn id="57" dur="500"/>
                                        <p:tgtEl>
                                          <p:spTgt spid="3">
                                            <p:txEl>
                                              <p:pRg st="6" end="6"/>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fade">
                                      <p:cBhvr>
                                        <p:cTn id="60" dur="500"/>
                                        <p:tgtEl>
                                          <p:spTgt spid="3">
                                            <p:txEl>
                                              <p:pRg st="7" end="7"/>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custDataLst>
              <p:tags r:id="rId1"/>
            </p:custDataLst>
          </p:nvPr>
        </p:nvSpPr>
        <p:spPr>
          <a:xfrm>
            <a:off x="323528" y="188640"/>
            <a:ext cx="8586787" cy="1416050"/>
          </a:xfrm>
        </p:spPr>
        <p:txBody>
          <a:bodyPr>
            <a:normAutofit fontScale="90000"/>
          </a:bodyPr>
          <a:lstStyle/>
          <a:p>
            <a:pPr eaLnBrk="1" hangingPunct="1"/>
            <a:r>
              <a:rPr lang="fr-CA" sz="4400" b="1" dirty="0" smtClean="0"/>
              <a:t>Comment identifier les questions non constructives ?</a:t>
            </a:r>
          </a:p>
        </p:txBody>
      </p:sp>
      <p:sp>
        <p:nvSpPr>
          <p:cNvPr id="19459" name="Espace réservé du contenu 2"/>
          <p:cNvSpPr>
            <a:spLocks noGrp="1"/>
          </p:cNvSpPr>
          <p:nvPr>
            <p:ph idx="1"/>
            <p:custDataLst>
              <p:tags r:id="rId2"/>
            </p:custDataLst>
          </p:nvPr>
        </p:nvSpPr>
        <p:spPr>
          <a:xfrm>
            <a:off x="179512" y="2060848"/>
            <a:ext cx="8640960" cy="3744416"/>
          </a:xfrm>
        </p:spPr>
        <p:txBody>
          <a:bodyPr>
            <a:normAutofit lnSpcReduction="10000"/>
          </a:bodyPr>
          <a:lstStyle/>
          <a:p>
            <a:pPr eaLnBrk="1" hangingPunct="1"/>
            <a:r>
              <a:rPr lang="fr-CA" sz="2800" dirty="0" smtClean="0">
                <a:solidFill>
                  <a:srgbClr val="FFC000"/>
                </a:solidFill>
              </a:rPr>
              <a:t>Un truc</a:t>
            </a:r>
            <a:r>
              <a:rPr lang="fr-CA" sz="2400" dirty="0" smtClean="0">
                <a:solidFill>
                  <a:schemeClr val="accent3">
                    <a:lumMod val="60000"/>
                    <a:lumOff val="40000"/>
                  </a:schemeClr>
                </a:solidFill>
              </a:rPr>
              <a:t>:</a:t>
            </a:r>
          </a:p>
          <a:p>
            <a:pPr lvl="1" eaLnBrk="1" hangingPunct="1"/>
            <a:r>
              <a:rPr lang="fr-CA" sz="2000" dirty="0" smtClean="0"/>
              <a:t>Si uniquement répondre à la question semble étrange, s’il semble y avoir + qu’une question dans l’intervention, c’est un indice de question non constructive:</a:t>
            </a:r>
          </a:p>
          <a:p>
            <a:pPr lvl="1" eaLnBrk="1" hangingPunct="1">
              <a:buFont typeface="Wingdings 2" pitchFamily="18" charset="2"/>
              <a:buNone/>
            </a:pPr>
            <a:endParaRPr lang="fr-CA" sz="1000" dirty="0" smtClean="0"/>
          </a:p>
          <a:p>
            <a:pPr lvl="2" eaLnBrk="1" hangingPunct="1"/>
            <a:r>
              <a:rPr lang="fr-CA" sz="1800" i="1" dirty="0" smtClean="0"/>
              <a:t>Est-ce que tu vas finir par te la fermer ?</a:t>
            </a:r>
          </a:p>
          <a:p>
            <a:pPr lvl="2" eaLnBrk="1" hangingPunct="1"/>
            <a:r>
              <a:rPr lang="fr-CA" sz="1800" i="1" dirty="0" smtClean="0"/>
              <a:t>Es-tu occupé là ?</a:t>
            </a:r>
          </a:p>
          <a:p>
            <a:pPr lvl="2" eaLnBrk="1" hangingPunct="1"/>
            <a:r>
              <a:rPr lang="fr-CA" sz="1800" i="1" dirty="0" smtClean="0"/>
              <a:t>T’es </a:t>
            </a:r>
            <a:r>
              <a:rPr lang="fr-CA" i="1" dirty="0" smtClean="0"/>
              <a:t>sûr</a:t>
            </a:r>
            <a:r>
              <a:rPr lang="fr-CA" sz="1800" i="1" dirty="0" smtClean="0"/>
              <a:t> que tu vas être capable de marcher sur les mains en descendant un escalier les yeux bandés?</a:t>
            </a:r>
          </a:p>
          <a:p>
            <a:pPr marL="749300" lvl="2" indent="0" eaLnBrk="1" hangingPunct="1">
              <a:buNone/>
            </a:pPr>
            <a:endParaRPr lang="fr-CA" sz="1800" i="1" dirty="0" smtClean="0"/>
          </a:p>
          <a:p>
            <a:pPr lvl="1" eaLnBrk="1" hangingPunct="1"/>
            <a:r>
              <a:rPr lang="fr-CA" i="1" dirty="0" smtClean="0"/>
              <a:t>Exercice papier « Questions constructives ».</a:t>
            </a:r>
            <a:endParaRPr lang="fr-CA" dirty="0" smtClean="0"/>
          </a:p>
          <a:p>
            <a:pPr lvl="2" eaLnBrk="1" hangingPunct="1"/>
            <a:endParaRPr lang="fr-CA" dirty="0" smtClean="0"/>
          </a:p>
        </p:txBody>
      </p:sp>
    </p:spTree>
    <p:extLst>
      <p:ext uri="{BB962C8B-B14F-4D97-AF65-F5344CB8AC3E}">
        <p14:creationId xmlns:p14="http://schemas.microsoft.com/office/powerpoint/2010/main" val="301722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animEffect transition="in" filter="fade">
                                      <p:cBhvr>
                                        <p:cTn id="13" dur="500"/>
                                        <p:tgtEl>
                                          <p:spTgt spid="19459">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459">
                                            <p:txEl>
                                              <p:pRg st="4" end="4"/>
                                            </p:txEl>
                                          </p:spTgt>
                                        </p:tgtEl>
                                        <p:attrNameLst>
                                          <p:attrName>style.visibility</p:attrName>
                                        </p:attrNameLst>
                                      </p:cBhvr>
                                      <p:to>
                                        <p:strVal val="visible"/>
                                      </p:to>
                                    </p:set>
                                    <p:animEffect transition="in" filter="fade">
                                      <p:cBhvr>
                                        <p:cTn id="16" dur="500"/>
                                        <p:tgtEl>
                                          <p:spTgt spid="19459">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animEffect transition="in" filter="fade">
                                      <p:cBhvr>
                                        <p:cTn id="19" dur="500"/>
                                        <p:tgtEl>
                                          <p:spTgt spid="19459">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459">
                                            <p:txEl>
                                              <p:pRg st="7" end="7"/>
                                            </p:txEl>
                                          </p:spTgt>
                                        </p:tgtEl>
                                        <p:attrNameLst>
                                          <p:attrName>style.visibility</p:attrName>
                                        </p:attrNameLst>
                                      </p:cBhvr>
                                      <p:to>
                                        <p:strVal val="visible"/>
                                      </p:to>
                                    </p:set>
                                    <p:animEffect transition="in" filter="fade">
                                      <p:cBhvr>
                                        <p:cTn id="22"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custDataLst>
              <p:tags r:id="rId1"/>
            </p:custDataLst>
          </p:nvPr>
        </p:nvSpPr>
        <p:spPr>
          <a:xfrm>
            <a:off x="457200" y="274638"/>
            <a:ext cx="7467600" cy="634082"/>
          </a:xfrm>
        </p:spPr>
        <p:txBody>
          <a:bodyPr>
            <a:normAutofit fontScale="90000"/>
          </a:bodyPr>
          <a:lstStyle/>
          <a:p>
            <a:pPr eaLnBrk="1" fontAlgn="auto" hangingPunct="1">
              <a:spcAft>
                <a:spcPts val="0"/>
              </a:spcAft>
              <a:defRPr/>
            </a:pPr>
            <a:r>
              <a:rPr lang="fr-CA" sz="5500" dirty="0" smtClean="0"/>
              <a:t>La reformulation</a:t>
            </a:r>
            <a:endParaRPr lang="fr-FR" sz="5500" dirty="0" smtClean="0"/>
          </a:p>
        </p:txBody>
      </p:sp>
      <p:sp>
        <p:nvSpPr>
          <p:cNvPr id="18435" name="Rectangle 3"/>
          <p:cNvSpPr>
            <a:spLocks noGrp="1" noChangeArrowheads="1"/>
          </p:cNvSpPr>
          <p:nvPr>
            <p:ph idx="1"/>
            <p:custDataLst>
              <p:tags r:id="rId2"/>
            </p:custDataLst>
          </p:nvPr>
        </p:nvSpPr>
        <p:spPr>
          <a:xfrm>
            <a:off x="179512" y="1268760"/>
            <a:ext cx="8713341" cy="3240360"/>
          </a:xfrm>
        </p:spPr>
        <p:txBody>
          <a:bodyPr/>
          <a:lstStyle/>
          <a:p>
            <a:pPr marL="609600" indent="-609600" eaLnBrk="1" hangingPunct="1">
              <a:lnSpc>
                <a:spcPct val="90000"/>
              </a:lnSpc>
            </a:pPr>
            <a:r>
              <a:rPr lang="fr-FR" sz="2800" dirty="0" smtClean="0">
                <a:solidFill>
                  <a:srgbClr val="FFC000"/>
                </a:solidFill>
              </a:rPr>
              <a:t>La reformulation</a:t>
            </a:r>
            <a:r>
              <a:rPr lang="fr-FR" sz="2000" dirty="0" smtClean="0"/>
              <a:t>: </a:t>
            </a:r>
            <a:r>
              <a:rPr lang="fr-FR" sz="1800" dirty="0" smtClean="0"/>
              <a:t>reprendre </a:t>
            </a:r>
            <a:r>
              <a:rPr lang="fr-FR" sz="2000" b="1" dirty="0" smtClean="0"/>
              <a:t>dans nos propres mots de façon plus concise</a:t>
            </a:r>
            <a:r>
              <a:rPr lang="fr-FR" sz="1800" dirty="0" smtClean="0"/>
              <a:t>, le contenu de l’émetteur ou une interprétation pertinente de ce </a:t>
            </a:r>
            <a:r>
              <a:rPr lang="fr-FR" sz="1800" b="1" dirty="0" smtClean="0">
                <a:solidFill>
                  <a:srgbClr val="FFFF00"/>
                </a:solidFill>
              </a:rPr>
              <a:t>contenu</a:t>
            </a:r>
            <a:r>
              <a:rPr lang="fr-FR" sz="1800" dirty="0" smtClean="0"/>
              <a:t>.</a:t>
            </a:r>
          </a:p>
          <a:p>
            <a:pPr marL="609600" indent="-609600" eaLnBrk="1" hangingPunct="1">
              <a:lnSpc>
                <a:spcPct val="90000"/>
              </a:lnSpc>
            </a:pPr>
            <a:endParaRPr lang="fr-FR" sz="1050" dirty="0" smtClean="0"/>
          </a:p>
          <a:p>
            <a:pPr marL="990600" lvl="1" indent="-533400" eaLnBrk="1" hangingPunct="1">
              <a:lnSpc>
                <a:spcPct val="90000"/>
              </a:lnSpc>
            </a:pPr>
            <a:endParaRPr lang="fr-CA" sz="1050" dirty="0" smtClean="0"/>
          </a:p>
          <a:p>
            <a:pPr marL="990600" lvl="1" indent="-533400" eaLnBrk="1" hangingPunct="1">
              <a:lnSpc>
                <a:spcPct val="90000"/>
              </a:lnSpc>
            </a:pPr>
            <a:r>
              <a:rPr lang="fr-CA" sz="2000" dirty="0" smtClean="0"/>
              <a:t>Composantes de la technique:</a:t>
            </a:r>
          </a:p>
          <a:p>
            <a:pPr marL="1371600" lvl="2" indent="-457200" eaLnBrk="1" hangingPunct="1">
              <a:lnSpc>
                <a:spcPct val="90000"/>
              </a:lnSpc>
              <a:buFont typeface="Wingdings" pitchFamily="2" charset="2"/>
              <a:buAutoNum type="arabicPeriod"/>
            </a:pPr>
            <a:r>
              <a:rPr lang="fr-CA" sz="2000" dirty="0" smtClean="0"/>
              <a:t>Une reprise synthèse du message (contenu);</a:t>
            </a:r>
          </a:p>
          <a:p>
            <a:pPr marL="1371600" lvl="2" indent="-457200" eaLnBrk="1" hangingPunct="1">
              <a:lnSpc>
                <a:spcPct val="90000"/>
              </a:lnSpc>
              <a:buFont typeface="Wingdings" pitchFamily="2" charset="2"/>
              <a:buAutoNum type="arabicPeriod"/>
            </a:pPr>
            <a:r>
              <a:rPr lang="fr-CA" sz="2000" dirty="0" smtClean="0"/>
              <a:t>Une validation (optionnel).</a:t>
            </a:r>
            <a:endParaRPr lang="fr-CA" sz="1800" dirty="0"/>
          </a:p>
          <a:p>
            <a:pPr marL="328612" indent="0" eaLnBrk="1" hangingPunct="1">
              <a:lnSpc>
                <a:spcPct val="90000"/>
              </a:lnSpc>
              <a:buNone/>
            </a:pPr>
            <a:endParaRPr lang="fr-F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p:cTn id="7" dur="500" fill="hold"/>
                                        <p:tgtEl>
                                          <p:spTgt spid="18435">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435">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435">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435">
                                            <p:txEl>
                                              <p:pRg st="0" end="0"/>
                                            </p:txEl>
                                          </p:spTgt>
                                        </p:tgtEl>
                                        <p:attrNameLst>
                                          <p:attrName>ppt_y</p:attrName>
                                        </p:attrNameLst>
                                      </p:cBhvr>
                                      <p:tavLst>
                                        <p:tav tm="0">
                                          <p:val>
                                            <p:strVal val="#ppt_y"/>
                                          </p:val>
                                        </p:tav>
                                        <p:tav tm="100000">
                                          <p:val>
                                            <p:strVal val="#ppt_y"/>
                                          </p:val>
                                        </p:tav>
                                      </p:tavLst>
                                    </p:anim>
                                  </p:childTnLst>
                                </p:cTn>
                              </p:par>
                              <p:par>
                                <p:cTn id="11" presetID="39" presetClass="entr" presetSubtype="0" accel="100000" fill="hold"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anim calcmode="lin" valueType="num">
                                      <p:cBhvr>
                                        <p:cTn id="13" dur="500" fill="hold"/>
                                        <p:tgtEl>
                                          <p:spTgt spid="18435">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4" dur="500" fill="hold"/>
                                        <p:tgtEl>
                                          <p:spTgt spid="18435">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5" dur="500" fill="hold"/>
                                        <p:tgtEl>
                                          <p:spTgt spid="18435">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16" dur="500" fill="hold"/>
                                        <p:tgtEl>
                                          <p:spTgt spid="18435">
                                            <p:txEl>
                                              <p:pRg st="3" end="3"/>
                                            </p:txEl>
                                          </p:spTgt>
                                        </p:tgtEl>
                                        <p:attrNameLst>
                                          <p:attrName>ppt_y</p:attrName>
                                        </p:attrNameLst>
                                      </p:cBhvr>
                                      <p:tavLst>
                                        <p:tav tm="0">
                                          <p:val>
                                            <p:strVal val="#ppt_y"/>
                                          </p:val>
                                        </p:tav>
                                        <p:tav tm="100000">
                                          <p:val>
                                            <p:strVal val="#ppt_y"/>
                                          </p:val>
                                        </p:tav>
                                      </p:tavLst>
                                    </p:anim>
                                  </p:childTnLst>
                                </p:cTn>
                              </p:par>
                              <p:par>
                                <p:cTn id="17" presetID="39" presetClass="entr" presetSubtype="0" accel="100000" fill="hold"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 calcmode="lin" valueType="num">
                                      <p:cBhvr>
                                        <p:cTn id="19" dur="500" fill="hold"/>
                                        <p:tgtEl>
                                          <p:spTgt spid="18435">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0" dur="500" fill="hold"/>
                                        <p:tgtEl>
                                          <p:spTgt spid="18435">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1" dur="500" fill="hold"/>
                                        <p:tgtEl>
                                          <p:spTgt spid="18435">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22" dur="500" fill="hold"/>
                                        <p:tgtEl>
                                          <p:spTgt spid="18435">
                                            <p:txEl>
                                              <p:pRg st="4" end="4"/>
                                            </p:txEl>
                                          </p:spTgt>
                                        </p:tgtEl>
                                        <p:attrNameLst>
                                          <p:attrName>ppt_y</p:attrName>
                                        </p:attrNameLst>
                                      </p:cBhvr>
                                      <p:tavLst>
                                        <p:tav tm="0">
                                          <p:val>
                                            <p:strVal val="#ppt_y"/>
                                          </p:val>
                                        </p:tav>
                                        <p:tav tm="100000">
                                          <p:val>
                                            <p:strVal val="#ppt_y"/>
                                          </p:val>
                                        </p:tav>
                                      </p:tavLst>
                                    </p:anim>
                                  </p:childTnLst>
                                </p:cTn>
                              </p:par>
                              <p:par>
                                <p:cTn id="23" presetID="39" presetClass="entr" presetSubtype="0" accel="100000" fill="hold" nodeType="withEffect">
                                  <p:stCondLst>
                                    <p:cond delay="0"/>
                                  </p:stCondLst>
                                  <p:childTnLst>
                                    <p:set>
                                      <p:cBhvr>
                                        <p:cTn id="24" dur="1" fill="hold">
                                          <p:stCondLst>
                                            <p:cond delay="0"/>
                                          </p:stCondLst>
                                        </p:cTn>
                                        <p:tgtEl>
                                          <p:spTgt spid="18435">
                                            <p:txEl>
                                              <p:pRg st="5" end="5"/>
                                            </p:txEl>
                                          </p:spTgt>
                                        </p:tgtEl>
                                        <p:attrNameLst>
                                          <p:attrName>style.visibility</p:attrName>
                                        </p:attrNameLst>
                                      </p:cBhvr>
                                      <p:to>
                                        <p:strVal val="visible"/>
                                      </p:to>
                                    </p:set>
                                    <p:anim calcmode="lin" valueType="num">
                                      <p:cBhvr>
                                        <p:cTn id="25" dur="500" fill="hold"/>
                                        <p:tgtEl>
                                          <p:spTgt spid="18435">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6" dur="500" fill="hold"/>
                                        <p:tgtEl>
                                          <p:spTgt spid="18435">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7" dur="500" fill="hold"/>
                                        <p:tgtEl>
                                          <p:spTgt spid="18435">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28" dur="500" fill="hold"/>
                                        <p:tgtEl>
                                          <p:spTgt spid="1843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188640"/>
            <a:ext cx="7886700" cy="831626"/>
          </a:xfrm>
        </p:spPr>
        <p:txBody>
          <a:bodyPr>
            <a:normAutofit/>
          </a:bodyPr>
          <a:lstStyle/>
          <a:p>
            <a:r>
              <a:rPr lang="fr-CA" sz="4800" dirty="0" smtClean="0"/>
              <a:t>Arborescences de l’écoute</a:t>
            </a:r>
            <a:endParaRPr lang="fr-CA" sz="4800"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992194327"/>
              </p:ext>
            </p:extLst>
          </p:nvPr>
        </p:nvGraphicFramePr>
        <p:xfrm>
          <a:off x="-972616" y="1124744"/>
          <a:ext cx="9972600" cy="623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 4"/>
          <p:cNvPicPr>
            <a:picLocks noChangeAspect="1"/>
          </p:cNvPicPr>
          <p:nvPr/>
        </p:nvPicPr>
        <p:blipFill>
          <a:blip r:embed="rId7"/>
          <a:stretch>
            <a:fillRect/>
          </a:stretch>
        </p:blipFill>
        <p:spPr>
          <a:xfrm>
            <a:off x="227381" y="1268760"/>
            <a:ext cx="2614398" cy="26143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7211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a:xfrm>
            <a:off x="714375" y="428625"/>
            <a:ext cx="7793038" cy="1143000"/>
          </a:xfrm>
        </p:spPr>
        <p:txBody>
          <a:bodyPr/>
          <a:lstStyle/>
          <a:p>
            <a:pPr eaLnBrk="1" hangingPunct="1"/>
            <a:r>
              <a:rPr lang="fr-FR" sz="5400" smtClean="0"/>
              <a:t>Dans ce cours…</a:t>
            </a:r>
          </a:p>
        </p:txBody>
      </p:sp>
      <p:sp>
        <p:nvSpPr>
          <p:cNvPr id="99332" name="Rectangle 4"/>
          <p:cNvSpPr>
            <a:spLocks noGrp="1" noChangeArrowheads="1"/>
          </p:cNvSpPr>
          <p:nvPr>
            <p:ph type="body" sz="half" idx="2"/>
            <p:custDataLst>
              <p:tags r:id="rId2"/>
            </p:custDataLst>
          </p:nvPr>
        </p:nvSpPr>
        <p:spPr>
          <a:xfrm>
            <a:off x="4654783" y="1827012"/>
            <a:ext cx="3822204" cy="4122268"/>
          </a:xfrm>
        </p:spPr>
        <p:txBody>
          <a:bodyPr/>
          <a:lstStyle/>
          <a:p>
            <a:pPr eaLnBrk="1" hangingPunct="1"/>
            <a:r>
              <a:rPr lang="fr-FR" sz="2000" dirty="0" smtClean="0">
                <a:solidFill>
                  <a:srgbClr val="FFC000"/>
                </a:solidFill>
              </a:rPr>
              <a:t>Une vision de l’écoute;</a:t>
            </a:r>
          </a:p>
          <a:p>
            <a:pPr lvl="1" eaLnBrk="1" hangingPunct="1"/>
            <a:r>
              <a:rPr lang="fr-FR" sz="1600" dirty="0" smtClean="0">
                <a:solidFill>
                  <a:srgbClr val="FFC000"/>
                </a:solidFill>
              </a:rPr>
              <a:t>Arbre d’écoute;</a:t>
            </a:r>
          </a:p>
          <a:p>
            <a:pPr lvl="1" eaLnBrk="1" hangingPunct="1"/>
            <a:r>
              <a:rPr lang="fr-FR" sz="1600" dirty="0" smtClean="0">
                <a:solidFill>
                  <a:srgbClr val="FFC000"/>
                </a:solidFill>
              </a:rPr>
              <a:t>Utilités de l’écoute</a:t>
            </a:r>
            <a:r>
              <a:rPr lang="fr-FR" sz="1600" dirty="0">
                <a:solidFill>
                  <a:srgbClr val="FFC000"/>
                </a:solidFill>
              </a:rPr>
              <a:t>;</a:t>
            </a:r>
            <a:endParaRPr lang="fr-FR" sz="1600" dirty="0" smtClean="0">
              <a:solidFill>
                <a:srgbClr val="FFC000"/>
              </a:solidFill>
            </a:endParaRPr>
          </a:p>
          <a:p>
            <a:pPr eaLnBrk="1" hangingPunct="1"/>
            <a:r>
              <a:rPr lang="fr-FR" sz="2000" dirty="0" smtClean="0">
                <a:solidFill>
                  <a:srgbClr val="FFC000"/>
                </a:solidFill>
              </a:rPr>
              <a:t>Quelques raisons expliquant le manque d’écoute;</a:t>
            </a:r>
          </a:p>
          <a:p>
            <a:pPr eaLnBrk="1" hangingPunct="1"/>
            <a:r>
              <a:rPr lang="fr-FR" sz="2000" dirty="0" smtClean="0">
                <a:solidFill>
                  <a:srgbClr val="FFC000"/>
                </a:solidFill>
              </a:rPr>
              <a:t>Outil pour une écoute plus active:</a:t>
            </a:r>
          </a:p>
          <a:p>
            <a:pPr lvl="1" eaLnBrk="1" hangingPunct="1"/>
            <a:r>
              <a:rPr lang="fr-FR" sz="1800" dirty="0" smtClean="0">
                <a:solidFill>
                  <a:srgbClr val="FFC000"/>
                </a:solidFill>
              </a:rPr>
              <a:t>La question constructive;</a:t>
            </a:r>
          </a:p>
          <a:p>
            <a:pPr lvl="1" eaLnBrk="1" hangingPunct="1"/>
            <a:r>
              <a:rPr lang="fr-FR" sz="1800" dirty="0" smtClean="0">
                <a:solidFill>
                  <a:srgbClr val="FFC000"/>
                </a:solidFill>
              </a:rPr>
              <a:t>La reformulation;</a:t>
            </a:r>
            <a:endParaRPr lang="fr-FR" sz="1800" dirty="0">
              <a:solidFill>
                <a:srgbClr val="FFC000"/>
              </a:solidFill>
            </a:endParaRPr>
          </a:p>
          <a:p>
            <a:pPr eaLnBrk="1" hangingPunct="1"/>
            <a:r>
              <a:rPr lang="fr-FR" sz="2000" dirty="0" smtClean="0">
                <a:solidFill>
                  <a:srgbClr val="FFC000"/>
                </a:solidFill>
              </a:rPr>
              <a:t>Outil pour une écoute plus empathique:</a:t>
            </a:r>
          </a:p>
          <a:p>
            <a:pPr lvl="1" eaLnBrk="1" hangingPunct="1"/>
            <a:r>
              <a:rPr lang="fr-FR" sz="1800" dirty="0" smtClean="0">
                <a:solidFill>
                  <a:srgbClr val="FFC000"/>
                </a:solidFill>
              </a:rPr>
              <a:t>Les niveaux de reflet.</a:t>
            </a:r>
          </a:p>
        </p:txBody>
      </p:sp>
      <p:pic>
        <p:nvPicPr>
          <p:cNvPr id="2" name="Image 1"/>
          <p:cNvPicPr>
            <a:picLocks noChangeAspect="1"/>
          </p:cNvPicPr>
          <p:nvPr/>
        </p:nvPicPr>
        <p:blipFill>
          <a:blip r:embed="rId4"/>
          <a:stretch>
            <a:fillRect/>
          </a:stretch>
        </p:blipFill>
        <p:spPr>
          <a:xfrm>
            <a:off x="438969" y="1700808"/>
            <a:ext cx="4215814" cy="345638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lstStyle/>
          <a:p>
            <a:r>
              <a:rPr lang="fr-CA" dirty="0" smtClean="0"/>
              <a:t>Le reflet</a:t>
            </a:r>
            <a:endParaRPr lang="fr-CA" dirty="0"/>
          </a:p>
        </p:txBody>
      </p:sp>
      <p:sp>
        <p:nvSpPr>
          <p:cNvPr id="3" name="Espace réservé du contenu 2"/>
          <p:cNvSpPr>
            <a:spLocks noGrp="1"/>
          </p:cNvSpPr>
          <p:nvPr>
            <p:ph idx="1"/>
            <p:custDataLst>
              <p:tags r:id="rId2"/>
            </p:custDataLst>
          </p:nvPr>
        </p:nvSpPr>
        <p:spPr>
          <a:xfrm>
            <a:off x="323528" y="1417638"/>
            <a:ext cx="8208912" cy="2908617"/>
          </a:xfrm>
        </p:spPr>
        <p:txBody>
          <a:bodyPr/>
          <a:lstStyle/>
          <a:p>
            <a:r>
              <a:rPr lang="fr-CA" sz="2400" dirty="0" smtClean="0">
                <a:solidFill>
                  <a:srgbClr val="FFC000"/>
                </a:solidFill>
              </a:rPr>
              <a:t>Le reflet: </a:t>
            </a:r>
            <a:r>
              <a:rPr lang="fr-CA" sz="1800" dirty="0"/>
              <a:t>met l’accent sur les </a:t>
            </a:r>
            <a:r>
              <a:rPr lang="fr-CA" sz="1800" dirty="0">
                <a:solidFill>
                  <a:srgbClr val="FFFF00"/>
                </a:solidFill>
              </a:rPr>
              <a:t>sentiments exprimés </a:t>
            </a:r>
            <a:r>
              <a:rPr lang="fr-CA" sz="1800" dirty="0"/>
              <a:t>de différentes façons (verbal, non verbal). Les mots utilisés ne sont pas identiques à ceux employés par la personne aidée, mais expriment la même charge émotive et le même sens. On vise à ne rien rajouter ni enlever.</a:t>
            </a:r>
          </a:p>
          <a:p>
            <a:endParaRPr lang="fr-CA" sz="1000" dirty="0" smtClean="0">
              <a:solidFill>
                <a:srgbClr val="D94D27"/>
              </a:solidFill>
            </a:endParaRPr>
          </a:p>
          <a:p>
            <a:pPr marL="457200" lvl="1" indent="0" eaLnBrk="1" hangingPunct="1">
              <a:lnSpc>
                <a:spcPct val="90000"/>
              </a:lnSpc>
              <a:buNone/>
            </a:pPr>
            <a:r>
              <a:rPr lang="fr-CA" sz="1800" dirty="0"/>
              <a:t>Composantes de la technique:</a:t>
            </a:r>
          </a:p>
          <a:p>
            <a:pPr marL="1371600" lvl="2" indent="-457200" eaLnBrk="1" hangingPunct="1">
              <a:lnSpc>
                <a:spcPct val="90000"/>
              </a:lnSpc>
              <a:buFont typeface="Wingdings" pitchFamily="2" charset="2"/>
              <a:buAutoNum type="arabicPeriod"/>
            </a:pPr>
            <a:r>
              <a:rPr lang="fr-CA" sz="1800" dirty="0"/>
              <a:t>Une reprise synthèse du message </a:t>
            </a:r>
            <a:r>
              <a:rPr lang="fr-CA" sz="1800" dirty="0" smtClean="0"/>
              <a:t>(affect);</a:t>
            </a:r>
            <a:endParaRPr lang="fr-CA" sz="1800" dirty="0"/>
          </a:p>
          <a:p>
            <a:pPr marL="1371600" lvl="2" indent="-457200" eaLnBrk="1" hangingPunct="1">
              <a:lnSpc>
                <a:spcPct val="90000"/>
              </a:lnSpc>
              <a:buFont typeface="Wingdings" pitchFamily="2" charset="2"/>
              <a:buAutoNum type="arabicPeriod"/>
            </a:pPr>
            <a:r>
              <a:rPr lang="fr-CA" sz="1800" dirty="0"/>
              <a:t>Une </a:t>
            </a:r>
            <a:r>
              <a:rPr lang="fr-CA" sz="1800" dirty="0" smtClean="0"/>
              <a:t>validation (optionnel).</a:t>
            </a:r>
            <a:endParaRPr lang="fr-FR" sz="1800" dirty="0"/>
          </a:p>
        </p:txBody>
      </p:sp>
      <p:pic>
        <p:nvPicPr>
          <p:cNvPr id="6" name="Image 5"/>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5940152" y="3933056"/>
            <a:ext cx="2732334" cy="21361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Espace réservé du contenu 2"/>
          <p:cNvSpPr txBox="1">
            <a:spLocks/>
          </p:cNvSpPr>
          <p:nvPr>
            <p:custDataLst>
              <p:tags r:id="rId4"/>
            </p:custDataLst>
          </p:nvPr>
        </p:nvSpPr>
        <p:spPr bwMode="auto">
          <a:xfrm>
            <a:off x="-108520" y="4029042"/>
            <a:ext cx="6264696" cy="1944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lvl="2"/>
            <a:endParaRPr lang="fr-CA" sz="1800" dirty="0" smtClean="0"/>
          </a:p>
          <a:p>
            <a:pPr lvl="2"/>
            <a:r>
              <a:rPr lang="fr-CA" sz="1800" dirty="0" smtClean="0"/>
              <a:t>Est à la base de la démonstration d’empathie;</a:t>
            </a:r>
          </a:p>
          <a:p>
            <a:pPr lvl="2"/>
            <a:r>
              <a:rPr lang="fr-CA" sz="1800" dirty="0" smtClean="0"/>
              <a:t>Démontre une écoute plus profonde, car plus complexe à réaliser.</a:t>
            </a:r>
            <a:endParaRPr lang="fr-CA" sz="2000" dirty="0"/>
          </a:p>
        </p:txBody>
      </p:sp>
    </p:spTree>
    <p:extLst>
      <p:ext uri="{BB962C8B-B14F-4D97-AF65-F5344CB8AC3E}">
        <p14:creationId xmlns:p14="http://schemas.microsoft.com/office/powerpoint/2010/main" val="362156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custDataLst>
              <p:tags r:id="rId1"/>
            </p:custDataLst>
          </p:nvPr>
        </p:nvSpPr>
        <p:spPr/>
        <p:txBody>
          <a:bodyPr/>
          <a:lstStyle/>
          <a:p>
            <a:pPr eaLnBrk="1" hangingPunct="1"/>
            <a:r>
              <a:rPr lang="fr-CA" sz="4800" dirty="0" smtClean="0"/>
              <a:t>La reformulation + le reflet</a:t>
            </a:r>
            <a:endParaRPr lang="fr-FR" sz="4000" dirty="0" smtClean="0"/>
          </a:p>
        </p:txBody>
      </p:sp>
      <p:sp>
        <p:nvSpPr>
          <p:cNvPr id="19459" name="Rectangle 3"/>
          <p:cNvSpPr>
            <a:spLocks noGrp="1" noChangeArrowheads="1"/>
          </p:cNvSpPr>
          <p:nvPr>
            <p:ph idx="1"/>
            <p:custDataLst>
              <p:tags r:id="rId2"/>
            </p:custDataLst>
          </p:nvPr>
        </p:nvSpPr>
        <p:spPr>
          <a:xfrm>
            <a:off x="323529" y="1571625"/>
            <a:ext cx="8631560" cy="4305647"/>
          </a:xfrm>
        </p:spPr>
        <p:txBody>
          <a:bodyPr>
            <a:normAutofit/>
          </a:bodyPr>
          <a:lstStyle/>
          <a:p>
            <a:pPr marL="420624" indent="-384048" eaLnBrk="1" fontAlgn="auto" hangingPunct="1">
              <a:spcAft>
                <a:spcPts val="0"/>
              </a:spcAft>
              <a:buFont typeface="Wingdings 2"/>
              <a:buNone/>
              <a:defRPr/>
            </a:pPr>
            <a:r>
              <a:rPr lang="fr-CA" sz="3200" dirty="0" smtClean="0"/>
              <a:t>Exemple d’intervention contenant les 2:</a:t>
            </a:r>
          </a:p>
          <a:p>
            <a:pPr marL="420624" indent="-384048" eaLnBrk="1" fontAlgn="auto" hangingPunct="1">
              <a:spcAft>
                <a:spcPts val="0"/>
              </a:spcAft>
              <a:buFont typeface="Wingdings 2"/>
              <a:buNone/>
              <a:defRPr/>
            </a:pPr>
            <a:endParaRPr lang="fr-CA" sz="1000" dirty="0" smtClean="0"/>
          </a:p>
          <a:p>
            <a:pPr marL="420624" indent="-384048" eaLnBrk="1" fontAlgn="auto" hangingPunct="1">
              <a:spcAft>
                <a:spcPts val="0"/>
              </a:spcAft>
              <a:buFont typeface="Wingdings 2"/>
              <a:buChar char=""/>
              <a:defRPr/>
            </a:pPr>
            <a:r>
              <a:rPr lang="fr-CA" sz="2000" dirty="0" smtClean="0"/>
              <a:t>Ça fait quand même un an que je suis là, pis je vois pas vraiment d’amélioration. Je le trouve bizarre quand on se croise on quand on se parle. J’ai l’impression qu’il est jamais content de me voir. C’est encore pire quand on travaille ensemble. Il fait souvent des soupirs quand c’est moi qui intervient, pis on dirait que je fais jamais une assez bonne job pour lui. Sérieusement, j’ai vraiment l’impression de moins aimer ma job à cause de ça.</a:t>
            </a:r>
          </a:p>
          <a:p>
            <a:pPr marL="36576" indent="0" eaLnBrk="1" fontAlgn="auto" hangingPunct="1">
              <a:spcAft>
                <a:spcPts val="0"/>
              </a:spcAft>
              <a:buNone/>
              <a:defRPr/>
            </a:pPr>
            <a:r>
              <a:rPr lang="fr-CA" sz="2000" dirty="0" smtClean="0"/>
              <a:t> </a:t>
            </a:r>
          </a:p>
          <a:p>
            <a:pPr marL="722376" lvl="1" indent="-274320" eaLnBrk="1" fontAlgn="auto" hangingPunct="1">
              <a:spcAft>
                <a:spcPts val="0"/>
              </a:spcAft>
              <a:buFont typeface="Wingdings 2"/>
              <a:buChar char=""/>
              <a:defRPr/>
            </a:pPr>
            <a:r>
              <a:rPr lang="fr-CA" sz="1800" dirty="0" smtClean="0"/>
              <a:t>Ex: </a:t>
            </a:r>
            <a:r>
              <a:rPr lang="fr-CA" sz="1800" i="1" dirty="0" smtClean="0"/>
              <a:t>En gros, depuis que t’es arrivé, tu trouves que ton collègue semble avoir un problème avec toi. (reformulation). De la façon que tu en parles, t’as vraiment l’air affectée par la situation (reflet), je me trompe (validation) ? </a:t>
            </a:r>
          </a:p>
          <a:p>
            <a:pPr marL="722376" lvl="1" indent="-274320" eaLnBrk="1" fontAlgn="auto" hangingPunct="1">
              <a:spcAft>
                <a:spcPts val="0"/>
              </a:spcAft>
              <a:buFont typeface="Wingdings 2"/>
              <a:buChar char=""/>
              <a:defRPr/>
            </a:pPr>
            <a:endParaRPr lang="fr-CA" sz="1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9459">
                                            <p:txEl>
                                              <p:pRg st="4" end="4"/>
                                            </p:txEl>
                                          </p:spTgt>
                                        </p:tgtEl>
                                        <p:attrNameLst>
                                          <p:attrName>style.visibility</p:attrName>
                                        </p:attrNameLst>
                                      </p:cBhvr>
                                      <p:to>
                                        <p:strVal val="visible"/>
                                      </p:to>
                                    </p:set>
                                    <p:anim calcmode="lin" valueType="num">
                                      <p:cBhvr>
                                        <p:cTn id="7" dur="1000" fill="hold"/>
                                        <p:tgtEl>
                                          <p:spTgt spid="19459">
                                            <p:txEl>
                                              <p:pRg st="4" end="4"/>
                                            </p:txEl>
                                          </p:spTgt>
                                        </p:tgtEl>
                                        <p:attrNameLst>
                                          <p:attrName>ppt_w</p:attrName>
                                        </p:attrNameLst>
                                      </p:cBhvr>
                                      <p:tavLst>
                                        <p:tav tm="0">
                                          <p:val>
                                            <p:strVal val="#ppt_w+.3"/>
                                          </p:val>
                                        </p:tav>
                                        <p:tav tm="100000">
                                          <p:val>
                                            <p:strVal val="#ppt_w"/>
                                          </p:val>
                                        </p:tav>
                                      </p:tavLst>
                                    </p:anim>
                                    <p:anim calcmode="lin" valueType="num">
                                      <p:cBhvr>
                                        <p:cTn id="8" dur="1000" fill="hold"/>
                                        <p:tgtEl>
                                          <p:spTgt spid="19459">
                                            <p:txEl>
                                              <p:pRg st="4" end="4"/>
                                            </p:txEl>
                                          </p:spTgt>
                                        </p:tgtEl>
                                        <p:attrNameLst>
                                          <p:attrName>ppt_h</p:attrName>
                                        </p:attrNameLst>
                                      </p:cBhvr>
                                      <p:tavLst>
                                        <p:tav tm="0">
                                          <p:val>
                                            <p:strVal val="#ppt_h"/>
                                          </p:val>
                                        </p:tav>
                                        <p:tav tm="100000">
                                          <p:val>
                                            <p:strVal val="#ppt_h"/>
                                          </p:val>
                                        </p:tav>
                                      </p:tavLst>
                                    </p:anim>
                                    <p:animEffect transition="in" filter="fade">
                                      <p:cBhvr>
                                        <p:cTn id="9" dur="10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p:txBody>
          <a:bodyPr/>
          <a:lstStyle/>
          <a:p>
            <a:pPr eaLnBrk="1" hangingPunct="1"/>
            <a:r>
              <a:rPr lang="fr-CA" sz="4800" dirty="0" smtClean="0"/>
              <a:t>La reformulation / le reflet</a:t>
            </a:r>
            <a:endParaRPr lang="fr-FR" sz="4800" dirty="0" smtClean="0"/>
          </a:p>
        </p:txBody>
      </p:sp>
      <p:sp>
        <p:nvSpPr>
          <p:cNvPr id="21507" name="Rectangle 3"/>
          <p:cNvSpPr>
            <a:spLocks noGrp="1" noChangeArrowheads="1"/>
          </p:cNvSpPr>
          <p:nvPr>
            <p:ph idx="1"/>
            <p:custDataLst>
              <p:tags r:id="rId2"/>
            </p:custDataLst>
          </p:nvPr>
        </p:nvSpPr>
        <p:spPr>
          <a:xfrm>
            <a:off x="395536" y="1988840"/>
            <a:ext cx="8496944" cy="4752528"/>
          </a:xfrm>
        </p:spPr>
        <p:txBody>
          <a:bodyPr/>
          <a:lstStyle/>
          <a:p>
            <a:pPr eaLnBrk="1" hangingPunct="1">
              <a:buNone/>
            </a:pPr>
            <a:r>
              <a:rPr lang="fr-CA" sz="2800" dirty="0" smtClean="0"/>
              <a:t>À quoi ça sert :</a:t>
            </a:r>
          </a:p>
          <a:p>
            <a:pPr marL="36512" indent="0" eaLnBrk="1" hangingPunct="1">
              <a:buNone/>
            </a:pPr>
            <a:endParaRPr lang="fr-CA" sz="2000" dirty="0" smtClean="0">
              <a:solidFill>
                <a:srgbClr val="FFC000"/>
              </a:solidFill>
            </a:endParaRPr>
          </a:p>
          <a:p>
            <a:pPr eaLnBrk="1" hangingPunct="1"/>
            <a:r>
              <a:rPr lang="fr-CA" sz="1800" dirty="0" smtClean="0"/>
              <a:t>Lorsque la technique est juste </a:t>
            </a:r>
            <a:r>
              <a:rPr lang="fr-CA" sz="1400" dirty="0" smtClean="0"/>
              <a:t>(l’autre personne est plutôt en accord)</a:t>
            </a:r>
            <a:r>
              <a:rPr lang="fr-CA" sz="1800" dirty="0" smtClean="0"/>
              <a:t>, </a:t>
            </a:r>
            <a:r>
              <a:rPr lang="fr-CA" sz="1800" dirty="0">
                <a:solidFill>
                  <a:srgbClr val="FFC000"/>
                </a:solidFill>
              </a:rPr>
              <a:t>démontre </a:t>
            </a:r>
            <a:r>
              <a:rPr lang="fr-CA" sz="1800" dirty="0" smtClean="0">
                <a:solidFill>
                  <a:srgbClr val="FFC000"/>
                </a:solidFill>
              </a:rPr>
              <a:t>une écoute attentive</a:t>
            </a:r>
            <a:r>
              <a:rPr lang="fr-CA" sz="1800" dirty="0" smtClean="0"/>
              <a:t> </a:t>
            </a:r>
            <a:r>
              <a:rPr lang="fr-CA" sz="1600" dirty="0" smtClean="0"/>
              <a:t>(très positif);</a:t>
            </a:r>
          </a:p>
          <a:p>
            <a:pPr eaLnBrk="1" hangingPunct="1"/>
            <a:endParaRPr lang="fr-CA" sz="900" dirty="0"/>
          </a:p>
          <a:p>
            <a:pPr eaLnBrk="1" hangingPunct="1"/>
            <a:r>
              <a:rPr lang="fr-CA" sz="1800" dirty="0" smtClean="0"/>
              <a:t>Lorsque la technique est erronée </a:t>
            </a:r>
            <a:r>
              <a:rPr lang="fr-CA" sz="1400" dirty="0" smtClean="0"/>
              <a:t>(l’autre personne n’est pas vraiment en accord) </a:t>
            </a:r>
            <a:r>
              <a:rPr lang="fr-CA" sz="1800" dirty="0" smtClean="0">
                <a:solidFill>
                  <a:srgbClr val="FFC000"/>
                </a:solidFill>
              </a:rPr>
              <a:t>donne </a:t>
            </a:r>
            <a:r>
              <a:rPr lang="fr-CA" sz="1800" dirty="0">
                <a:solidFill>
                  <a:srgbClr val="FFC000"/>
                </a:solidFill>
              </a:rPr>
              <a:t>l’occasion à l’autre de préciser</a:t>
            </a:r>
            <a:r>
              <a:rPr lang="fr-CA" sz="1800" dirty="0"/>
              <a:t> son message (positif</a:t>
            </a:r>
            <a:r>
              <a:rPr lang="fr-CA" sz="1800" dirty="0" smtClean="0"/>
              <a:t>);</a:t>
            </a:r>
          </a:p>
          <a:p>
            <a:pPr marL="36512" indent="0" eaLnBrk="1" hangingPunct="1">
              <a:buNone/>
            </a:pPr>
            <a:endParaRPr lang="fr-CA" sz="800" dirty="0" smtClean="0"/>
          </a:p>
          <a:p>
            <a:pPr eaLnBrk="1" hangingPunct="1"/>
            <a:r>
              <a:rPr lang="fr-CA" sz="1800" dirty="0" smtClean="0"/>
              <a:t>Est souvent dans les derniers types d’interventions disponibles dans les situations où « il n’y a rien à dire », car démontre écoute </a:t>
            </a:r>
            <a:r>
              <a:rPr lang="fr-CA" sz="1800" smtClean="0"/>
              <a:t>et empathie.</a:t>
            </a:r>
            <a:endParaRPr lang="fr-CA" sz="1800" dirty="0" smtClean="0"/>
          </a:p>
          <a:p>
            <a:pPr eaLnBrk="1" hangingPunct="1"/>
            <a:endParaRPr lang="fr-CA" sz="800" dirty="0" smtClean="0"/>
          </a:p>
          <a:p>
            <a:pPr eaLnBrk="1" hangingPunct="1"/>
            <a:r>
              <a:rPr lang="fr-CA" sz="1800" dirty="0"/>
              <a:t>Même si très utile, faire attention aux surdoses, surtout pour les reformulations « similaires aux propos </a:t>
            </a:r>
            <a:r>
              <a:rPr lang="fr-CA" sz="1800" dirty="0" smtClean="0"/>
              <a:t>».</a:t>
            </a:r>
          </a:p>
          <a:p>
            <a:pPr eaLnBrk="1" hangingPunct="1"/>
            <a:endParaRPr lang="fr-CA" sz="900" dirty="0"/>
          </a:p>
          <a:p>
            <a:pPr eaLnBrk="1" hangingPunct="1"/>
            <a:r>
              <a:rPr lang="fr-CA" sz="2000" dirty="0" smtClean="0"/>
              <a:t>Le reflet: </a:t>
            </a:r>
            <a:r>
              <a:rPr lang="fr-CA" sz="2000" dirty="0">
                <a:solidFill>
                  <a:srgbClr val="FFC000"/>
                </a:solidFill>
              </a:rPr>
              <a:t>L’outil par excellence pour démontrer son </a:t>
            </a:r>
            <a:r>
              <a:rPr lang="fr-CA" sz="2000" dirty="0" smtClean="0">
                <a:solidFill>
                  <a:srgbClr val="FFC000"/>
                </a:solidFill>
              </a:rPr>
              <a:t>empathie</a:t>
            </a:r>
            <a:r>
              <a:rPr lang="fr-CA" sz="2000" dirty="0" smtClean="0"/>
              <a:t>.</a:t>
            </a:r>
            <a:endParaRPr lang="fr-CA" sz="2000" dirty="0"/>
          </a:p>
          <a:p>
            <a:pPr eaLnBrk="1" hangingPunct="1"/>
            <a:endParaRPr lang="fr-CA" sz="2400" dirty="0" smtClean="0"/>
          </a:p>
          <a:p>
            <a:pPr lvl="1" eaLnBrk="1" hangingPunct="1">
              <a:buFont typeface="Wingdings" pitchFamily="2" charset="2"/>
              <a:buNone/>
            </a:pPr>
            <a:endParaRPr lang="fr-CA" sz="1400" dirty="0" smtClean="0"/>
          </a:p>
        </p:txBody>
      </p:sp>
      <p:pic>
        <p:nvPicPr>
          <p:cNvPr id="2050" name="Picture 2"/>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3491880" y="1268760"/>
            <a:ext cx="3284984" cy="1542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238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 calcmode="lin" valueType="num">
                                      <p:cBhvr>
                                        <p:cTn id="7" dur="500" fill="hold"/>
                                        <p:tgtEl>
                                          <p:spTgt spid="21507">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150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anim calcmode="lin" valueType="num">
                                      <p:cBhvr>
                                        <p:cTn id="13" dur="500" fill="hold"/>
                                        <p:tgtEl>
                                          <p:spTgt spid="21507">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21507">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21507">
                                            <p:txEl>
                                              <p:pRg st="6" end="6"/>
                                            </p:txEl>
                                          </p:spTgt>
                                        </p:tgtEl>
                                        <p:attrNameLst>
                                          <p:attrName>style.visibility</p:attrName>
                                        </p:attrNameLst>
                                      </p:cBhvr>
                                      <p:to>
                                        <p:strVal val="visible"/>
                                      </p:to>
                                    </p:set>
                                    <p:anim calcmode="lin" valueType="num">
                                      <p:cBhvr>
                                        <p:cTn id="19" dur="500" fill="hold"/>
                                        <p:tgtEl>
                                          <p:spTgt spid="21507">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21507">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21507">
                                            <p:txEl>
                                              <p:pRg st="8" end="8"/>
                                            </p:txEl>
                                          </p:spTgt>
                                        </p:tgtEl>
                                        <p:attrNameLst>
                                          <p:attrName>style.visibility</p:attrName>
                                        </p:attrNameLst>
                                      </p:cBhvr>
                                      <p:to>
                                        <p:strVal val="visible"/>
                                      </p:to>
                                    </p:set>
                                    <p:anim calcmode="lin" valueType="num">
                                      <p:cBhvr>
                                        <p:cTn id="25" dur="500" fill="hold"/>
                                        <p:tgtEl>
                                          <p:spTgt spid="21507">
                                            <p:txEl>
                                              <p:pRg st="8" end="8"/>
                                            </p:txEl>
                                          </p:spTgt>
                                        </p:tgtEl>
                                        <p:attrNameLst>
                                          <p:attrName>ppt_w</p:attrName>
                                        </p:attrNameLst>
                                      </p:cBhvr>
                                      <p:tavLst>
                                        <p:tav tm="0">
                                          <p:val>
                                            <p:fltVal val="0"/>
                                          </p:val>
                                        </p:tav>
                                        <p:tav tm="100000">
                                          <p:val>
                                            <p:strVal val="#ppt_w"/>
                                          </p:val>
                                        </p:tav>
                                      </p:tavLst>
                                    </p:anim>
                                    <p:anim calcmode="lin" valueType="num">
                                      <p:cBhvr>
                                        <p:cTn id="26" dur="500" fill="hold"/>
                                        <p:tgtEl>
                                          <p:spTgt spid="21507">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21507">
                                            <p:txEl>
                                              <p:pRg st="10" end="10"/>
                                            </p:txEl>
                                          </p:spTgt>
                                        </p:tgtEl>
                                        <p:attrNameLst>
                                          <p:attrName>style.visibility</p:attrName>
                                        </p:attrNameLst>
                                      </p:cBhvr>
                                      <p:to>
                                        <p:strVal val="visible"/>
                                      </p:to>
                                    </p:set>
                                    <p:anim calcmode="lin" valueType="num">
                                      <p:cBhvr>
                                        <p:cTn id="31" dur="500" fill="hold"/>
                                        <p:tgtEl>
                                          <p:spTgt spid="21507">
                                            <p:txEl>
                                              <p:pRg st="10" end="10"/>
                                            </p:txEl>
                                          </p:spTgt>
                                        </p:tgtEl>
                                        <p:attrNameLst>
                                          <p:attrName>ppt_w</p:attrName>
                                        </p:attrNameLst>
                                      </p:cBhvr>
                                      <p:tavLst>
                                        <p:tav tm="0">
                                          <p:val>
                                            <p:fltVal val="0"/>
                                          </p:val>
                                        </p:tav>
                                        <p:tav tm="100000">
                                          <p:val>
                                            <p:strVal val="#ppt_w"/>
                                          </p:val>
                                        </p:tav>
                                      </p:tavLst>
                                    </p:anim>
                                    <p:anim calcmode="lin" valueType="num">
                                      <p:cBhvr>
                                        <p:cTn id="32" dur="500" fill="hold"/>
                                        <p:tgtEl>
                                          <p:spTgt spid="21507">
                                            <p:txEl>
                                              <p:pRg st="10" end="1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a:xfrm>
            <a:off x="395536" y="116632"/>
            <a:ext cx="8215312" cy="1008112"/>
          </a:xfrm>
        </p:spPr>
        <p:txBody>
          <a:bodyPr/>
          <a:lstStyle/>
          <a:p>
            <a:pPr eaLnBrk="1" hangingPunct="1"/>
            <a:r>
              <a:rPr lang="fr-CA" sz="5400" dirty="0" smtClean="0"/>
              <a:t>Des formulations utiles…</a:t>
            </a:r>
            <a:endParaRPr lang="fr-FR" sz="5400" dirty="0" smtClean="0"/>
          </a:p>
        </p:txBody>
      </p:sp>
      <p:sp>
        <p:nvSpPr>
          <p:cNvPr id="26627" name="Rectangle 3"/>
          <p:cNvSpPr>
            <a:spLocks noGrp="1" noChangeArrowheads="1"/>
          </p:cNvSpPr>
          <p:nvPr>
            <p:ph idx="1"/>
            <p:custDataLst>
              <p:tags r:id="rId2"/>
            </p:custDataLst>
          </p:nvPr>
        </p:nvSpPr>
        <p:spPr>
          <a:xfrm>
            <a:off x="481260" y="1556792"/>
            <a:ext cx="8411219" cy="5040560"/>
          </a:xfrm>
        </p:spPr>
        <p:txBody>
          <a:bodyPr/>
          <a:lstStyle/>
          <a:p>
            <a:pPr eaLnBrk="1" hangingPunct="1">
              <a:lnSpc>
                <a:spcPct val="90000"/>
              </a:lnSpc>
            </a:pPr>
            <a:r>
              <a:rPr lang="fr-CA" sz="2400" dirty="0" smtClean="0">
                <a:solidFill>
                  <a:srgbClr val="FFC000"/>
                </a:solidFill>
              </a:rPr>
              <a:t>Reformulation</a:t>
            </a:r>
            <a:r>
              <a:rPr lang="fr-CA" sz="2400" dirty="0" smtClean="0"/>
              <a:t>:</a:t>
            </a:r>
          </a:p>
          <a:p>
            <a:pPr lvl="1" eaLnBrk="1" hangingPunct="1">
              <a:lnSpc>
                <a:spcPct val="90000"/>
              </a:lnSpc>
            </a:pPr>
            <a:r>
              <a:rPr lang="fr-CA" sz="1800" dirty="0" smtClean="0"/>
              <a:t>Si je comprends ce que tu dis, c’est… / En d’autres termes, tu dis que… / Dans le fond, ce que tu dis c’est…</a:t>
            </a:r>
          </a:p>
          <a:p>
            <a:pPr lvl="1" eaLnBrk="1" hangingPunct="1">
              <a:lnSpc>
                <a:spcPct val="90000"/>
              </a:lnSpc>
            </a:pPr>
            <a:endParaRPr lang="fr-CA" sz="1050" dirty="0" smtClean="0"/>
          </a:p>
          <a:p>
            <a:pPr eaLnBrk="1" hangingPunct="1">
              <a:lnSpc>
                <a:spcPct val="90000"/>
              </a:lnSpc>
            </a:pPr>
            <a:r>
              <a:rPr lang="fr-CA" sz="2400" dirty="0" smtClean="0">
                <a:solidFill>
                  <a:srgbClr val="FFC000"/>
                </a:solidFill>
              </a:rPr>
              <a:t>Reflet</a:t>
            </a:r>
            <a:r>
              <a:rPr lang="fr-CA" sz="2400" dirty="0" smtClean="0"/>
              <a:t>:</a:t>
            </a:r>
          </a:p>
          <a:p>
            <a:pPr lvl="1" eaLnBrk="1" hangingPunct="1">
              <a:lnSpc>
                <a:spcPct val="90000"/>
              </a:lnSpc>
            </a:pPr>
            <a:r>
              <a:rPr lang="fr-CA" sz="1800" dirty="0" smtClean="0"/>
              <a:t>Tu as l’air… / Lorsque tu dis ça de cette façon, je te sens…. / Quand je t’écoute, j’ai l’impression…</a:t>
            </a:r>
            <a:endParaRPr lang="fr-FR" sz="2000" dirty="0" smtClean="0"/>
          </a:p>
          <a:p>
            <a:pPr eaLnBrk="1" hangingPunct="1">
              <a:lnSpc>
                <a:spcPct val="90000"/>
              </a:lnSpc>
              <a:buFont typeface="Wingdings" pitchFamily="2" charset="2"/>
              <a:buNone/>
            </a:pPr>
            <a:endParaRPr lang="fr-FR" sz="800" dirty="0" smtClean="0"/>
          </a:p>
          <a:p>
            <a:pPr lvl="1" eaLnBrk="1" hangingPunct="1">
              <a:lnSpc>
                <a:spcPct val="90000"/>
              </a:lnSpc>
            </a:pPr>
            <a:endParaRPr lang="fr-FR" sz="2000" i="1" dirty="0" smtClean="0"/>
          </a:p>
          <a:p>
            <a:pPr lvl="1" eaLnBrk="1" hangingPunct="1">
              <a:lnSpc>
                <a:spcPct val="90000"/>
              </a:lnSpc>
            </a:pPr>
            <a:r>
              <a:rPr lang="fr-FR" sz="2000" i="1" dirty="0" smtClean="0"/>
              <a:t>Mise en application papier;</a:t>
            </a:r>
          </a:p>
          <a:p>
            <a:pPr eaLnBrk="1" hangingPunct="1"/>
            <a:endParaRPr lang="fr-CA" sz="1000" i="1" dirty="0" smtClean="0"/>
          </a:p>
          <a:p>
            <a:pPr eaLnBrk="1" hangingPunct="1">
              <a:lnSpc>
                <a:spcPct val="90000"/>
              </a:lnSpc>
              <a:buFont typeface="Wingdings" pitchFamily="2" charset="2"/>
              <a:buNone/>
            </a:pPr>
            <a:endParaRPr lang="fr-FR" sz="2400" i="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custDataLst>
              <p:tags r:id="rId1"/>
            </p:custDataLst>
          </p:nvPr>
        </p:nvSpPr>
        <p:spPr>
          <a:xfrm>
            <a:off x="457200" y="274638"/>
            <a:ext cx="7467600" cy="994122"/>
          </a:xfrm>
        </p:spPr>
        <p:txBody>
          <a:bodyPr/>
          <a:lstStyle/>
          <a:p>
            <a:r>
              <a:rPr lang="fr-CA" dirty="0" smtClean="0"/>
              <a:t>Mise en application</a:t>
            </a:r>
          </a:p>
        </p:txBody>
      </p:sp>
      <p:sp>
        <p:nvSpPr>
          <p:cNvPr id="30723" name="Espace réservé du contenu 2"/>
          <p:cNvSpPr>
            <a:spLocks noGrp="1"/>
          </p:cNvSpPr>
          <p:nvPr>
            <p:ph idx="1"/>
            <p:custDataLst>
              <p:tags r:id="rId2"/>
            </p:custDataLst>
          </p:nvPr>
        </p:nvSpPr>
        <p:spPr>
          <a:xfrm>
            <a:off x="323528" y="1484784"/>
            <a:ext cx="8507288" cy="4752528"/>
          </a:xfrm>
        </p:spPr>
        <p:txBody>
          <a:bodyPr/>
          <a:lstStyle/>
          <a:p>
            <a:r>
              <a:rPr lang="fr-CA" sz="2400" dirty="0" smtClean="0">
                <a:solidFill>
                  <a:srgbClr val="FFC000"/>
                </a:solidFill>
              </a:rPr>
              <a:t>Triade « Ça ne va pas…»:</a:t>
            </a:r>
          </a:p>
          <a:p>
            <a:pPr lvl="1"/>
            <a:endParaRPr lang="fr-CA" sz="1000" dirty="0" smtClean="0">
              <a:solidFill>
                <a:srgbClr val="FFC000"/>
              </a:solidFill>
            </a:endParaRPr>
          </a:p>
          <a:p>
            <a:pPr lvl="1"/>
            <a:r>
              <a:rPr lang="fr-CA" sz="2000" dirty="0" smtClean="0">
                <a:solidFill>
                  <a:srgbClr val="FFC000"/>
                </a:solidFill>
              </a:rPr>
              <a:t>L’acteur:</a:t>
            </a:r>
          </a:p>
          <a:p>
            <a:pPr lvl="2"/>
            <a:r>
              <a:rPr lang="fr-CA" sz="1600" dirty="0" smtClean="0"/>
              <a:t>Identifiez votre problème de vie;</a:t>
            </a:r>
          </a:p>
          <a:p>
            <a:pPr lvl="2"/>
            <a:endParaRPr lang="fr-CA" sz="700" dirty="0" smtClean="0"/>
          </a:p>
          <a:p>
            <a:pPr lvl="1"/>
            <a:r>
              <a:rPr lang="fr-CA" sz="2000" dirty="0" smtClean="0">
                <a:solidFill>
                  <a:srgbClr val="FFC000"/>
                </a:solidFill>
              </a:rPr>
              <a:t>Le participant: </a:t>
            </a:r>
          </a:p>
          <a:p>
            <a:pPr lvl="2"/>
            <a:r>
              <a:rPr lang="fr-CA" sz="1600" dirty="0" smtClean="0"/>
              <a:t>Démontrez une écoute active et empathique;</a:t>
            </a:r>
          </a:p>
          <a:p>
            <a:pPr lvl="2"/>
            <a:r>
              <a:rPr lang="fr-CA" sz="1600" dirty="0"/>
              <a:t>L</a:t>
            </a:r>
            <a:r>
              <a:rPr lang="fr-CA" sz="1600" dirty="0" smtClean="0"/>
              <a:t>orsque vous le pouvez, utilisez les outils vus en classe (questions constructives / reformulations / reflets). </a:t>
            </a:r>
          </a:p>
          <a:p>
            <a:pPr lvl="2"/>
            <a:r>
              <a:rPr lang="fr-CA" sz="1600" dirty="0" smtClean="0"/>
              <a:t>Vous êtes encouragé à utiliser la validation de perception</a:t>
            </a:r>
          </a:p>
          <a:p>
            <a:pPr lvl="2"/>
            <a:endParaRPr lang="fr-CA" sz="700" dirty="0" smtClean="0"/>
          </a:p>
          <a:p>
            <a:pPr lvl="1"/>
            <a:r>
              <a:rPr lang="fr-CA" sz="2000" dirty="0">
                <a:solidFill>
                  <a:srgbClr val="FFC000"/>
                </a:solidFill>
              </a:rPr>
              <a:t>L’observateur:</a:t>
            </a:r>
          </a:p>
          <a:p>
            <a:pPr lvl="2"/>
            <a:r>
              <a:rPr lang="fr-CA" sz="1600" dirty="0" smtClean="0"/>
              <a:t>Observez particulièrement la présence des outils abordés dans le cours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custDataLst>
              <p:tags r:id="rId1"/>
            </p:custDataLst>
          </p:nvPr>
        </p:nvSpPr>
        <p:spPr>
          <a:xfrm>
            <a:off x="457200" y="274638"/>
            <a:ext cx="7467600" cy="922114"/>
          </a:xfrm>
        </p:spPr>
        <p:txBody>
          <a:bodyPr/>
          <a:lstStyle/>
          <a:p>
            <a:r>
              <a:rPr lang="fr-CA" dirty="0" smtClean="0"/>
              <a:t>Retour sur la situation</a:t>
            </a:r>
          </a:p>
        </p:txBody>
      </p:sp>
      <p:sp>
        <p:nvSpPr>
          <p:cNvPr id="31747" name="Espace réservé du contenu 2"/>
          <p:cNvSpPr>
            <a:spLocks noGrp="1"/>
          </p:cNvSpPr>
          <p:nvPr>
            <p:ph idx="1"/>
            <p:custDataLst>
              <p:tags r:id="rId2"/>
            </p:custDataLst>
          </p:nvPr>
        </p:nvSpPr>
        <p:spPr>
          <a:xfrm>
            <a:off x="395536" y="1196752"/>
            <a:ext cx="8136904" cy="5256212"/>
          </a:xfrm>
        </p:spPr>
        <p:txBody>
          <a:bodyPr/>
          <a:lstStyle/>
          <a:p>
            <a:r>
              <a:rPr lang="fr-CA" sz="2400" dirty="0" smtClean="0">
                <a:solidFill>
                  <a:srgbClr val="FF5050"/>
                </a:solidFill>
              </a:rPr>
              <a:t>ORDRE </a:t>
            </a:r>
            <a:r>
              <a:rPr lang="fr-CA" sz="2400" dirty="0" smtClean="0"/>
              <a:t>:</a:t>
            </a:r>
          </a:p>
          <a:p>
            <a:endParaRPr lang="fr-CA" sz="1000" dirty="0" smtClean="0"/>
          </a:p>
          <a:p>
            <a:pPr lvl="1"/>
            <a:r>
              <a:rPr lang="fr-CA" sz="2200" u="sng" dirty="0" smtClean="0">
                <a:solidFill>
                  <a:srgbClr val="FF5050"/>
                </a:solidFill>
              </a:rPr>
              <a:t>L’acteur</a:t>
            </a:r>
            <a:r>
              <a:rPr lang="fr-CA" sz="2200" dirty="0" smtClean="0">
                <a:solidFill>
                  <a:srgbClr val="FF5050"/>
                </a:solidFill>
              </a:rPr>
              <a:t> </a:t>
            </a:r>
            <a:r>
              <a:rPr lang="fr-CA" sz="2200" dirty="0" smtClean="0"/>
              <a:t>partage son expérience (en tant qu’acteur et non en tant qu’étudiant). Comment a-t-il réagi à l’intervention? Qu’est-ce qui a été agréable / désagréable ?</a:t>
            </a:r>
          </a:p>
          <a:p>
            <a:pPr lvl="1"/>
            <a:r>
              <a:rPr lang="fr-CA" sz="2200" u="sng" dirty="0" smtClean="0">
                <a:solidFill>
                  <a:srgbClr val="FF5050"/>
                </a:solidFill>
              </a:rPr>
              <a:t>L’observateur</a:t>
            </a:r>
            <a:r>
              <a:rPr lang="fr-CA" sz="2200" dirty="0" smtClean="0"/>
              <a:t> donne une rétroaction au participant par rapport aux compétences / notions abordées dans le cours (code couleur + questions constructives + reformulations / reflets + non verbal). </a:t>
            </a:r>
          </a:p>
          <a:p>
            <a:pPr lvl="1"/>
            <a:r>
              <a:rPr lang="fr-CA" sz="2200" u="sng" dirty="0" smtClean="0">
                <a:solidFill>
                  <a:srgbClr val="FF5050"/>
                </a:solidFill>
              </a:rPr>
              <a:t>Le participant</a:t>
            </a:r>
            <a:r>
              <a:rPr lang="fr-CA" sz="2200" dirty="0" smtClean="0">
                <a:solidFill>
                  <a:srgbClr val="FFC000"/>
                </a:solidFill>
              </a:rPr>
              <a:t> : REFORMULE LES PROPOS DE SES COLLÈGUES AVANT DE S’EXPRIMER. </a:t>
            </a:r>
            <a:r>
              <a:rPr lang="fr-CA" sz="2200" dirty="0" smtClean="0"/>
              <a:t>Partage son expérience vécue lors de la mise en situation en terme de difficultés vécues, bons coups, pistes de développement, etc.</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L’écoute, de quoi on parle ?</a:t>
            </a:r>
            <a:endParaRPr lang="fr-CA" dirty="0"/>
          </a:p>
        </p:txBody>
      </p:sp>
      <p:sp>
        <p:nvSpPr>
          <p:cNvPr id="3" name="Espace réservé du contenu 2"/>
          <p:cNvSpPr>
            <a:spLocks noGrp="1"/>
          </p:cNvSpPr>
          <p:nvPr>
            <p:ph idx="1"/>
          </p:nvPr>
        </p:nvSpPr>
        <p:spPr/>
        <p:txBody>
          <a:bodyPr/>
          <a:lstStyle/>
          <a:p>
            <a:r>
              <a:rPr lang="fr-CA" dirty="0" smtClean="0"/>
              <a:t>Définition de l’écoute / de l’attitude d’écoute:</a:t>
            </a:r>
          </a:p>
          <a:p>
            <a:pPr lvl="1"/>
            <a:r>
              <a:rPr lang="fr-CA" dirty="0" smtClean="0"/>
              <a:t>Retour sur éléments identifiés dans l’activité de démarrage.</a:t>
            </a:r>
            <a:endParaRPr lang="fr-CA" dirty="0"/>
          </a:p>
        </p:txBody>
      </p:sp>
    </p:spTree>
    <p:extLst>
      <p:ext uri="{BB962C8B-B14F-4D97-AF65-F5344CB8AC3E}">
        <p14:creationId xmlns:p14="http://schemas.microsoft.com/office/powerpoint/2010/main" val="4121135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188640"/>
            <a:ext cx="7886700" cy="936104"/>
          </a:xfrm>
        </p:spPr>
        <p:txBody>
          <a:bodyPr>
            <a:normAutofit/>
          </a:bodyPr>
          <a:lstStyle/>
          <a:p>
            <a:r>
              <a:rPr lang="fr-CA" sz="4800" dirty="0" smtClean="0"/>
              <a:t>Arborescences de l’écoute</a:t>
            </a:r>
            <a:endParaRPr lang="fr-CA" sz="4800"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171133841"/>
              </p:ext>
            </p:extLst>
          </p:nvPr>
        </p:nvGraphicFramePr>
        <p:xfrm>
          <a:off x="-972616" y="1124744"/>
          <a:ext cx="9972600" cy="623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 2"/>
          <p:cNvPicPr>
            <a:picLocks noChangeAspect="1"/>
          </p:cNvPicPr>
          <p:nvPr/>
        </p:nvPicPr>
        <p:blipFill>
          <a:blip r:embed="rId7"/>
          <a:stretch>
            <a:fillRect/>
          </a:stretch>
        </p:blipFill>
        <p:spPr>
          <a:xfrm>
            <a:off x="274237" y="1268760"/>
            <a:ext cx="2614398" cy="26143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06543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0648"/>
            <a:ext cx="7583945" cy="1143000"/>
          </a:xfrm>
        </p:spPr>
        <p:txBody>
          <a:bodyPr/>
          <a:lstStyle/>
          <a:p>
            <a:r>
              <a:rPr lang="fr-CA" dirty="0" smtClean="0"/>
              <a:t>Utilité de l’écoute centrée sur l’autre (ÉCA)</a:t>
            </a:r>
            <a:endParaRPr lang="fr-CA" dirty="0"/>
          </a:p>
        </p:txBody>
      </p:sp>
      <p:sp>
        <p:nvSpPr>
          <p:cNvPr id="3" name="Espace réservé du contenu 2"/>
          <p:cNvSpPr>
            <a:spLocks noGrp="1"/>
          </p:cNvSpPr>
          <p:nvPr>
            <p:ph idx="1"/>
          </p:nvPr>
        </p:nvSpPr>
        <p:spPr>
          <a:xfrm>
            <a:off x="251520" y="1600200"/>
            <a:ext cx="8640960" cy="4781128"/>
          </a:xfrm>
        </p:spPr>
        <p:txBody>
          <a:bodyPr/>
          <a:lstStyle/>
          <a:p>
            <a:r>
              <a:rPr lang="fr-CA" dirty="0" smtClean="0"/>
              <a:t>En petit groupe (4), discutez d’une </a:t>
            </a:r>
            <a:r>
              <a:rPr lang="fr-CA" u="sng" dirty="0" smtClean="0"/>
              <a:t>mauvaise expérience</a:t>
            </a:r>
            <a:r>
              <a:rPr lang="fr-CA" dirty="0" smtClean="0"/>
              <a:t> de </a:t>
            </a:r>
            <a:r>
              <a:rPr lang="fr-CA" dirty="0" smtClean="0">
                <a:solidFill>
                  <a:srgbClr val="FFFF00"/>
                </a:solidFill>
              </a:rPr>
              <a:t>service à la clientèle</a:t>
            </a:r>
            <a:r>
              <a:rPr lang="fr-CA" dirty="0" smtClean="0"/>
              <a:t>.</a:t>
            </a:r>
          </a:p>
          <a:p>
            <a:pPr lvl="1"/>
            <a:r>
              <a:rPr lang="fr-CA" dirty="0" smtClean="0"/>
              <a:t>Ressortez les éléments qui ont fait que c’était une mauvaise expérience.</a:t>
            </a:r>
          </a:p>
          <a:p>
            <a:r>
              <a:rPr lang="fr-CA" dirty="0" smtClean="0"/>
              <a:t>Ensuite, discutez </a:t>
            </a:r>
            <a:r>
              <a:rPr lang="fr-CA" dirty="0" smtClean="0"/>
              <a:t>d’une </a:t>
            </a:r>
            <a:r>
              <a:rPr lang="fr-CA" u="sng" dirty="0" smtClean="0"/>
              <a:t>bonne </a:t>
            </a:r>
            <a:r>
              <a:rPr lang="fr-CA" u="sng" dirty="0" smtClean="0"/>
              <a:t>expérience </a:t>
            </a:r>
            <a:r>
              <a:rPr lang="fr-CA" dirty="0" smtClean="0"/>
              <a:t>de </a:t>
            </a:r>
            <a:r>
              <a:rPr lang="fr-CA" dirty="0" smtClean="0">
                <a:solidFill>
                  <a:srgbClr val="FFFF00"/>
                </a:solidFill>
              </a:rPr>
              <a:t>service à la clientèle</a:t>
            </a:r>
            <a:r>
              <a:rPr lang="fr-CA" dirty="0" smtClean="0"/>
              <a:t>.</a:t>
            </a:r>
          </a:p>
          <a:p>
            <a:pPr lvl="1"/>
            <a:r>
              <a:rPr lang="fr-CA" dirty="0"/>
              <a:t>Ressortez les éléments qui ont fait que c’était une </a:t>
            </a:r>
            <a:r>
              <a:rPr lang="fr-CA" dirty="0" smtClean="0"/>
              <a:t>bonne expérience</a:t>
            </a:r>
            <a:r>
              <a:rPr lang="fr-CA" dirty="0"/>
              <a:t>.</a:t>
            </a:r>
          </a:p>
          <a:p>
            <a:pPr lvl="1"/>
            <a:endParaRPr lang="fr-CA" dirty="0" smtClean="0"/>
          </a:p>
          <a:p>
            <a:endParaRPr lang="fr-CA" sz="1000" dirty="0" smtClean="0"/>
          </a:p>
        </p:txBody>
      </p:sp>
    </p:spTree>
    <p:extLst>
      <p:ext uri="{BB962C8B-B14F-4D97-AF65-F5344CB8AC3E}">
        <p14:creationId xmlns:p14="http://schemas.microsoft.com/office/powerpoint/2010/main" val="276933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Pourquoi on écoute pas?</a:t>
            </a:r>
            <a:endParaRPr lang="fr-CA" dirty="0"/>
          </a:p>
        </p:txBody>
      </p:sp>
      <p:sp>
        <p:nvSpPr>
          <p:cNvPr id="3" name="Espace réservé du contenu 2"/>
          <p:cNvSpPr>
            <a:spLocks noGrp="1"/>
          </p:cNvSpPr>
          <p:nvPr>
            <p:ph idx="1"/>
          </p:nvPr>
        </p:nvSpPr>
        <p:spPr/>
        <p:txBody>
          <a:bodyPr>
            <a:normAutofit fontScale="85000" lnSpcReduction="10000"/>
          </a:bodyPr>
          <a:lstStyle/>
          <a:p>
            <a:r>
              <a:rPr lang="fr-CA" dirty="0" smtClean="0"/>
              <a:t>Vous êtes en train de travailler sur un projet que vous devez remettre dans les prochaines heures. Un de vos amis vient vous parler de sa relation de couple. Il vient à nouveau de se chicaner avec sa blonde </a:t>
            </a:r>
            <a:r>
              <a:rPr lang="fr-CA" smtClean="0"/>
              <a:t>et </a:t>
            </a:r>
            <a:r>
              <a:rPr lang="fr-CA" smtClean="0"/>
              <a:t>là, </a:t>
            </a:r>
            <a:r>
              <a:rPr lang="fr-CA" dirty="0" smtClean="0"/>
              <a:t>il dit que </a:t>
            </a:r>
            <a:r>
              <a:rPr lang="fr-CA" smtClean="0"/>
              <a:t>c’est </a:t>
            </a:r>
            <a:r>
              <a:rPr lang="fr-CA" smtClean="0"/>
              <a:t>fini </a:t>
            </a:r>
            <a:r>
              <a:rPr lang="fr-CA" dirty="0" smtClean="0"/>
              <a:t>et qu’il est complètement à terre. Ce n’est pas la première fois que votre ami met fin à sa relation avec sa blonde, ils se quittent et reviennent ensembles quelques semaines après depuis un certain temps. De plus, vous avez vous-même des problèmes avec votre blonde ces temps-ci.</a:t>
            </a:r>
            <a:endParaRPr lang="fr-CA" dirty="0"/>
          </a:p>
        </p:txBody>
      </p:sp>
    </p:spTree>
    <p:extLst>
      <p:ext uri="{BB962C8B-B14F-4D97-AF65-F5344CB8AC3E}">
        <p14:creationId xmlns:p14="http://schemas.microsoft.com/office/powerpoint/2010/main" val="2094846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custDataLst>
              <p:tags r:id="rId1"/>
            </p:custDataLst>
          </p:nvPr>
        </p:nvSpPr>
        <p:spPr>
          <a:xfrm>
            <a:off x="357188" y="357188"/>
            <a:ext cx="8586787" cy="1427162"/>
          </a:xfrm>
        </p:spPr>
        <p:txBody>
          <a:bodyPr/>
          <a:lstStyle/>
          <a:p>
            <a:pPr eaLnBrk="1" hangingPunct="1"/>
            <a:r>
              <a:rPr lang="fr-FR" sz="4800" dirty="0" smtClean="0"/>
              <a:t>Quelques raisons du manque d’écoute </a:t>
            </a:r>
            <a:r>
              <a:rPr lang="fr-FR" sz="2000" dirty="0" smtClean="0"/>
              <a:t>(à part la présence d’un écureuil sur votre jambe)</a:t>
            </a:r>
            <a:endParaRPr lang="fr-FR" sz="3600" dirty="0" smtClean="0"/>
          </a:p>
        </p:txBody>
      </p:sp>
      <p:sp>
        <p:nvSpPr>
          <p:cNvPr id="103427" name="Rectangle 3"/>
          <p:cNvSpPr>
            <a:spLocks noGrp="1" noChangeArrowheads="1"/>
          </p:cNvSpPr>
          <p:nvPr>
            <p:ph idx="1"/>
            <p:custDataLst>
              <p:tags r:id="rId2"/>
            </p:custDataLst>
          </p:nvPr>
        </p:nvSpPr>
        <p:spPr>
          <a:xfrm>
            <a:off x="382543" y="1988840"/>
            <a:ext cx="5543847" cy="4437062"/>
          </a:xfrm>
        </p:spPr>
        <p:txBody>
          <a:bodyPr/>
          <a:lstStyle/>
          <a:p>
            <a:pPr eaLnBrk="1" hangingPunct="1"/>
            <a:r>
              <a:rPr lang="fr-FR" sz="2800" dirty="0" smtClean="0"/>
              <a:t>La rapidité de la pensée;</a:t>
            </a:r>
            <a:endParaRPr lang="fr-FR" sz="1200" dirty="0" smtClean="0"/>
          </a:p>
          <a:p>
            <a:pPr eaLnBrk="1" hangingPunct="1"/>
            <a:r>
              <a:rPr lang="fr-FR" sz="2800" dirty="0" smtClean="0"/>
              <a:t>Les efforts à fournir;</a:t>
            </a:r>
            <a:endParaRPr lang="fr-FR" sz="1200" dirty="0" smtClean="0"/>
          </a:p>
          <a:p>
            <a:pPr eaLnBrk="1" hangingPunct="1"/>
            <a:r>
              <a:rPr lang="fr-FR" sz="2800" dirty="0" smtClean="0"/>
              <a:t>La tendance à la mise en vedette</a:t>
            </a:r>
            <a:r>
              <a:rPr lang="fr-FR" sz="1800" dirty="0" smtClean="0"/>
              <a:t>;</a:t>
            </a:r>
          </a:p>
          <a:p>
            <a:pPr eaLnBrk="1" hangingPunct="1"/>
            <a:r>
              <a:rPr lang="fr-FR" sz="2800" dirty="0" smtClean="0"/>
              <a:t>Les préjugés que nous entretenons;</a:t>
            </a:r>
            <a:endParaRPr lang="fr-FR" sz="1100" dirty="0" smtClean="0"/>
          </a:p>
          <a:p>
            <a:pPr eaLnBrk="1" hangingPunct="1"/>
            <a:r>
              <a:rPr lang="fr-FR" sz="2800" dirty="0" smtClean="0"/>
              <a:t>La perception d’avantages moindres;</a:t>
            </a:r>
          </a:p>
          <a:p>
            <a:pPr lvl="1" eaLnBrk="1" hangingPunct="1"/>
            <a:r>
              <a:rPr lang="fr-FR" sz="1200" dirty="0" smtClean="0"/>
              <a:t>Parler = + de pouvoir</a:t>
            </a:r>
          </a:p>
          <a:p>
            <a:pPr eaLnBrk="1" hangingPunct="1"/>
            <a:r>
              <a:rPr lang="fr-FR" sz="2800" dirty="0" smtClean="0"/>
              <a:t>Le manque d’entraînement </a:t>
            </a:r>
            <a:r>
              <a:rPr lang="fr-FR" sz="1800" dirty="0" smtClean="0"/>
              <a:t>(malaise des silences).</a:t>
            </a:r>
            <a:endParaRPr lang="fr-FR" sz="1600" dirty="0" smtClean="0"/>
          </a:p>
          <a:p>
            <a:pPr lvl="1" eaLnBrk="1" hangingPunct="1">
              <a:buFont typeface="Wingdings" pitchFamily="2" charset="2"/>
              <a:buNone/>
            </a:pPr>
            <a:endParaRPr lang="fr-FR" dirty="0" smtClean="0"/>
          </a:p>
        </p:txBody>
      </p:sp>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8104" y="2208109"/>
            <a:ext cx="2831976" cy="28319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 calcmode="lin" valueType="num">
                                      <p:cBhvr>
                                        <p:cTn id="7" dur="1000" fill="hold"/>
                                        <p:tgtEl>
                                          <p:spTgt spid="10342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0342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0342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03427">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103427">
                                            <p:txEl>
                                              <p:pRg st="1" end="1"/>
                                            </p:txEl>
                                          </p:spTgt>
                                        </p:tgtEl>
                                        <p:attrNameLst>
                                          <p:attrName>style.visibility</p:attrName>
                                        </p:attrNameLst>
                                      </p:cBhvr>
                                      <p:to>
                                        <p:strVal val="visible"/>
                                      </p:to>
                                    </p:set>
                                    <p:anim calcmode="lin" valueType="num">
                                      <p:cBhvr>
                                        <p:cTn id="13" dur="1000" fill="hold"/>
                                        <p:tgtEl>
                                          <p:spTgt spid="103427">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103427">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103427">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103427">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103427">
                                            <p:txEl>
                                              <p:pRg st="2" end="2"/>
                                            </p:txEl>
                                          </p:spTgt>
                                        </p:tgtEl>
                                        <p:attrNameLst>
                                          <p:attrName>style.visibility</p:attrName>
                                        </p:attrNameLst>
                                      </p:cBhvr>
                                      <p:to>
                                        <p:strVal val="visible"/>
                                      </p:to>
                                    </p:set>
                                    <p:anim calcmode="lin" valueType="num">
                                      <p:cBhvr>
                                        <p:cTn id="19" dur="1000" fill="hold"/>
                                        <p:tgtEl>
                                          <p:spTgt spid="103427">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103427">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103427">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103427">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103427">
                                            <p:txEl>
                                              <p:pRg st="3" end="3"/>
                                            </p:txEl>
                                          </p:spTgt>
                                        </p:tgtEl>
                                        <p:attrNameLst>
                                          <p:attrName>style.visibility</p:attrName>
                                        </p:attrNameLst>
                                      </p:cBhvr>
                                      <p:to>
                                        <p:strVal val="visible"/>
                                      </p:to>
                                    </p:set>
                                    <p:anim calcmode="lin" valueType="num">
                                      <p:cBhvr>
                                        <p:cTn id="25" dur="1000" fill="hold"/>
                                        <p:tgtEl>
                                          <p:spTgt spid="103427">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103427">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103427">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103427">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103427">
                                            <p:txEl>
                                              <p:pRg st="4" end="4"/>
                                            </p:txEl>
                                          </p:spTgt>
                                        </p:tgtEl>
                                        <p:attrNameLst>
                                          <p:attrName>style.visibility</p:attrName>
                                        </p:attrNameLst>
                                      </p:cBhvr>
                                      <p:to>
                                        <p:strVal val="visible"/>
                                      </p:to>
                                    </p:set>
                                    <p:anim calcmode="lin" valueType="num">
                                      <p:cBhvr>
                                        <p:cTn id="31" dur="1000" fill="hold"/>
                                        <p:tgtEl>
                                          <p:spTgt spid="103427">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103427">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103427">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103427">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103427">
                                            <p:txEl>
                                              <p:pRg st="5" end="5"/>
                                            </p:txEl>
                                          </p:spTgt>
                                        </p:tgtEl>
                                        <p:attrNameLst>
                                          <p:attrName>style.visibility</p:attrName>
                                        </p:attrNameLst>
                                      </p:cBhvr>
                                      <p:to>
                                        <p:strVal val="visible"/>
                                      </p:to>
                                    </p:set>
                                    <p:anim calcmode="lin" valueType="num">
                                      <p:cBhvr>
                                        <p:cTn id="37" dur="1000" fill="hold"/>
                                        <p:tgtEl>
                                          <p:spTgt spid="103427">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103427">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103427">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103427">
                                            <p:txEl>
                                              <p:pRg st="5" end="5"/>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103427">
                                            <p:txEl>
                                              <p:pRg st="6" end="6"/>
                                            </p:txEl>
                                          </p:spTgt>
                                        </p:tgtEl>
                                        <p:attrNameLst>
                                          <p:attrName>style.visibility</p:attrName>
                                        </p:attrNameLst>
                                      </p:cBhvr>
                                      <p:to>
                                        <p:strVal val="visible"/>
                                      </p:to>
                                    </p:set>
                                    <p:anim calcmode="lin" valueType="num">
                                      <p:cBhvr>
                                        <p:cTn id="43" dur="1000" fill="hold"/>
                                        <p:tgtEl>
                                          <p:spTgt spid="103427">
                                            <p:txEl>
                                              <p:pRg st="6" end="6"/>
                                            </p:txEl>
                                          </p:spTgt>
                                        </p:tgtEl>
                                        <p:attrNameLst>
                                          <p:attrName>ppt_w</p:attrName>
                                        </p:attrNameLst>
                                      </p:cBhvr>
                                      <p:tavLst>
                                        <p:tav tm="0">
                                          <p:val>
                                            <p:fltVal val="0"/>
                                          </p:val>
                                        </p:tav>
                                        <p:tav tm="100000">
                                          <p:val>
                                            <p:strVal val="#ppt_w"/>
                                          </p:val>
                                        </p:tav>
                                      </p:tavLst>
                                    </p:anim>
                                    <p:anim calcmode="lin" valueType="num">
                                      <p:cBhvr>
                                        <p:cTn id="44" dur="1000" fill="hold"/>
                                        <p:tgtEl>
                                          <p:spTgt spid="103427">
                                            <p:txEl>
                                              <p:pRg st="6" end="6"/>
                                            </p:txEl>
                                          </p:spTgt>
                                        </p:tgtEl>
                                        <p:attrNameLst>
                                          <p:attrName>ppt_h</p:attrName>
                                        </p:attrNameLst>
                                      </p:cBhvr>
                                      <p:tavLst>
                                        <p:tav tm="0">
                                          <p:val>
                                            <p:fltVal val="0"/>
                                          </p:val>
                                        </p:tav>
                                        <p:tav tm="100000">
                                          <p:val>
                                            <p:strVal val="#ppt_h"/>
                                          </p:val>
                                        </p:tav>
                                      </p:tavLst>
                                    </p:anim>
                                    <p:anim calcmode="lin" valueType="num">
                                      <p:cBhvr>
                                        <p:cTn id="45" dur="1000" fill="hold"/>
                                        <p:tgtEl>
                                          <p:spTgt spid="103427">
                                            <p:txEl>
                                              <p:pRg st="6" end="6"/>
                                            </p:txEl>
                                          </p:spTgt>
                                        </p:tgtEl>
                                        <p:attrNameLst>
                                          <p:attrName>style.rotation</p:attrName>
                                        </p:attrNameLst>
                                      </p:cBhvr>
                                      <p:tavLst>
                                        <p:tav tm="0">
                                          <p:val>
                                            <p:fltVal val="90"/>
                                          </p:val>
                                        </p:tav>
                                        <p:tav tm="100000">
                                          <p:val>
                                            <p:fltVal val="0"/>
                                          </p:val>
                                        </p:tav>
                                      </p:tavLst>
                                    </p:anim>
                                    <p:animEffect transition="in" filter="fade">
                                      <p:cBhvr>
                                        <p:cTn id="46" dur="1000"/>
                                        <p:tgtEl>
                                          <p:spTgt spid="1034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custDataLst>
              <p:tags r:id="rId1"/>
            </p:custDataLst>
          </p:nvPr>
        </p:nvSpPr>
        <p:spPr>
          <a:xfrm>
            <a:off x="357188" y="142875"/>
            <a:ext cx="8586787" cy="1485900"/>
          </a:xfrm>
        </p:spPr>
        <p:txBody>
          <a:bodyPr/>
          <a:lstStyle/>
          <a:p>
            <a:pPr eaLnBrk="1" hangingPunct="1"/>
            <a:r>
              <a:rPr lang="fr-FR" sz="4800" smtClean="0"/>
              <a:t>Mieux écouter, c’est possible</a:t>
            </a:r>
            <a:endParaRPr lang="fr-FR" sz="3200" smtClean="0"/>
          </a:p>
        </p:txBody>
      </p:sp>
      <p:sp>
        <p:nvSpPr>
          <p:cNvPr id="106499" name="Rectangle 3"/>
          <p:cNvSpPr>
            <a:spLocks noGrp="1" noChangeArrowheads="1"/>
          </p:cNvSpPr>
          <p:nvPr>
            <p:ph idx="1"/>
            <p:custDataLst>
              <p:tags r:id="rId2"/>
            </p:custDataLst>
          </p:nvPr>
        </p:nvSpPr>
        <p:spPr>
          <a:xfrm>
            <a:off x="217646" y="1484784"/>
            <a:ext cx="8715375" cy="4743128"/>
          </a:xfrm>
        </p:spPr>
        <p:txBody>
          <a:bodyPr/>
          <a:lstStyle/>
          <a:p>
            <a:pPr eaLnBrk="1" hangingPunct="1">
              <a:buFont typeface="Wingdings" pitchFamily="2" charset="2"/>
              <a:buNone/>
            </a:pPr>
            <a:r>
              <a:rPr lang="fr-CA" sz="2400" dirty="0" smtClean="0"/>
              <a:t>Principes de base:</a:t>
            </a:r>
          </a:p>
          <a:p>
            <a:pPr eaLnBrk="1" hangingPunct="1">
              <a:buFont typeface="Wingdings" pitchFamily="2" charset="2"/>
              <a:buNone/>
            </a:pPr>
            <a:r>
              <a:rPr lang="fr-CA" sz="2400" dirty="0" smtClean="0"/>
              <a:t>1)</a:t>
            </a:r>
            <a:r>
              <a:rPr lang="fr-CA" sz="2400" b="1" dirty="0" smtClean="0"/>
              <a:t> </a:t>
            </a:r>
            <a:r>
              <a:rPr lang="fr-CA" sz="2000" dirty="0" smtClean="0"/>
              <a:t>Éviter de tirer des conclusions hâtives;</a:t>
            </a:r>
            <a:endParaRPr lang="fr-FR" sz="2400" dirty="0"/>
          </a:p>
          <a:p>
            <a:pPr eaLnBrk="1" hangingPunct="1">
              <a:buFont typeface="Wingdings" pitchFamily="2" charset="2"/>
              <a:buNone/>
            </a:pPr>
            <a:r>
              <a:rPr lang="fr-FR" sz="2800" dirty="0"/>
              <a:t>2</a:t>
            </a:r>
            <a:r>
              <a:rPr lang="fr-FR" sz="2800" dirty="0" smtClean="0"/>
              <a:t>) </a:t>
            </a:r>
            <a:r>
              <a:rPr lang="fr-FR" sz="2400" dirty="0" smtClean="0">
                <a:solidFill>
                  <a:srgbClr val="FFC000"/>
                </a:solidFill>
              </a:rPr>
              <a:t>Identifier / comprendre </a:t>
            </a:r>
            <a:r>
              <a:rPr lang="fr-FR" sz="2400" dirty="0">
                <a:solidFill>
                  <a:srgbClr val="FFC000"/>
                </a:solidFill>
              </a:rPr>
              <a:t>les idées principales du </a:t>
            </a:r>
            <a:r>
              <a:rPr lang="fr-FR" sz="2400" dirty="0" smtClean="0">
                <a:solidFill>
                  <a:srgbClr val="FFC000"/>
                </a:solidFill>
              </a:rPr>
              <a:t>message </a:t>
            </a:r>
            <a:r>
              <a:rPr lang="fr-FR" sz="2400" dirty="0" smtClean="0"/>
              <a:t>(écoute active) </a:t>
            </a:r>
            <a:r>
              <a:rPr lang="fr-CA" sz="2400" dirty="0" smtClean="0"/>
              <a:t>: </a:t>
            </a:r>
            <a:endParaRPr lang="fr-CA" sz="1800" dirty="0"/>
          </a:p>
          <a:p>
            <a:pPr lvl="2" eaLnBrk="1" hangingPunct="1"/>
            <a:r>
              <a:rPr lang="fr-CA" sz="1800" dirty="0" smtClean="0"/>
              <a:t>La question constructive;</a:t>
            </a:r>
          </a:p>
          <a:p>
            <a:pPr lvl="2" eaLnBrk="1" hangingPunct="1"/>
            <a:r>
              <a:rPr lang="fr-CA" sz="1800" dirty="0" smtClean="0"/>
              <a:t>La reformulation.</a:t>
            </a:r>
          </a:p>
          <a:p>
            <a:pPr marL="36512" indent="0" eaLnBrk="1" hangingPunct="1">
              <a:buNone/>
            </a:pPr>
            <a:r>
              <a:rPr lang="fr-CA" sz="2800" dirty="0" smtClean="0"/>
              <a:t>3) </a:t>
            </a:r>
            <a:r>
              <a:rPr lang="fr-CA" sz="2400" dirty="0" smtClean="0">
                <a:solidFill>
                  <a:srgbClr val="FFC000"/>
                </a:solidFill>
              </a:rPr>
              <a:t>Identifier / comprendre </a:t>
            </a:r>
            <a:r>
              <a:rPr lang="fr-CA" sz="2400" dirty="0">
                <a:solidFill>
                  <a:srgbClr val="FFC000"/>
                </a:solidFill>
              </a:rPr>
              <a:t>les éléments </a:t>
            </a:r>
            <a:r>
              <a:rPr lang="fr-CA" sz="2400" dirty="0" smtClean="0">
                <a:solidFill>
                  <a:srgbClr val="FFC000"/>
                </a:solidFill>
              </a:rPr>
              <a:t>affectifs (émotion) </a:t>
            </a:r>
            <a:r>
              <a:rPr lang="fr-CA" sz="2400" dirty="0">
                <a:solidFill>
                  <a:srgbClr val="FFC000"/>
                </a:solidFill>
              </a:rPr>
              <a:t>du message </a:t>
            </a:r>
            <a:r>
              <a:rPr lang="fr-CA" sz="2400" dirty="0"/>
              <a:t>/ de la </a:t>
            </a:r>
            <a:r>
              <a:rPr lang="fr-CA" sz="2400" dirty="0" smtClean="0"/>
              <a:t>personne (écoute empathique): </a:t>
            </a:r>
            <a:endParaRPr lang="fr-CA" sz="2400" dirty="0"/>
          </a:p>
          <a:p>
            <a:pPr lvl="2" eaLnBrk="1" hangingPunct="1"/>
            <a:r>
              <a:rPr lang="fr-CA" sz="1800" dirty="0" smtClean="0"/>
              <a:t>Le reflet.</a:t>
            </a:r>
            <a:endParaRPr lang="fr-F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animEffect transition="in" filter="fade">
                                      <p:cBhvr>
                                        <p:cTn id="7" dur="500"/>
                                        <p:tgtEl>
                                          <p:spTgt spid="106499">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6499">
                                            <p:txEl>
                                              <p:pRg st="3" end="3"/>
                                            </p:txEl>
                                          </p:spTgt>
                                        </p:tgtEl>
                                        <p:attrNameLst>
                                          <p:attrName>style.visibility</p:attrName>
                                        </p:attrNameLst>
                                      </p:cBhvr>
                                      <p:to>
                                        <p:strVal val="visible"/>
                                      </p:to>
                                    </p:set>
                                    <p:animEffect transition="in" filter="fade">
                                      <p:cBhvr>
                                        <p:cTn id="10" dur="500"/>
                                        <p:tgtEl>
                                          <p:spTgt spid="106499">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6499">
                                            <p:txEl>
                                              <p:pRg st="4" end="4"/>
                                            </p:txEl>
                                          </p:spTgt>
                                        </p:tgtEl>
                                        <p:attrNameLst>
                                          <p:attrName>style.visibility</p:attrName>
                                        </p:attrNameLst>
                                      </p:cBhvr>
                                      <p:to>
                                        <p:strVal val="visible"/>
                                      </p:to>
                                    </p:set>
                                    <p:animEffect transition="in" filter="fade">
                                      <p:cBhvr>
                                        <p:cTn id="13" dur="500"/>
                                        <p:tgtEl>
                                          <p:spTgt spid="106499">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6499">
                                            <p:txEl>
                                              <p:pRg st="5" end="5"/>
                                            </p:txEl>
                                          </p:spTgt>
                                        </p:tgtEl>
                                        <p:attrNameLst>
                                          <p:attrName>style.visibility</p:attrName>
                                        </p:attrNameLst>
                                      </p:cBhvr>
                                      <p:to>
                                        <p:strVal val="visible"/>
                                      </p:to>
                                    </p:set>
                                    <p:animEffect transition="in" filter="fade">
                                      <p:cBhvr>
                                        <p:cTn id="18" dur="500"/>
                                        <p:tgtEl>
                                          <p:spTgt spid="106499">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6499">
                                            <p:txEl>
                                              <p:pRg st="6" end="6"/>
                                            </p:txEl>
                                          </p:spTgt>
                                        </p:tgtEl>
                                        <p:attrNameLst>
                                          <p:attrName>style.visibility</p:attrName>
                                        </p:attrNameLst>
                                      </p:cBhvr>
                                      <p:to>
                                        <p:strVal val="visible"/>
                                      </p:to>
                                    </p:set>
                                    <p:animEffect transition="in" filter="fade">
                                      <p:cBhvr>
                                        <p:cTn id="21" dur="500"/>
                                        <p:tgtEl>
                                          <p:spTgt spid="106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188640"/>
            <a:ext cx="7886700" cy="831626"/>
          </a:xfrm>
        </p:spPr>
        <p:txBody>
          <a:bodyPr>
            <a:normAutofit/>
          </a:bodyPr>
          <a:lstStyle/>
          <a:p>
            <a:r>
              <a:rPr lang="fr-CA" sz="4800" dirty="0" smtClean="0"/>
              <a:t>Arborescences de l’écoute</a:t>
            </a:r>
            <a:endParaRPr lang="fr-CA" sz="4800"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654771459"/>
              </p:ext>
            </p:extLst>
          </p:nvPr>
        </p:nvGraphicFramePr>
        <p:xfrm>
          <a:off x="-972616" y="1124744"/>
          <a:ext cx="9972600" cy="6237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age 2"/>
          <p:cNvPicPr>
            <a:picLocks noChangeAspect="1"/>
          </p:cNvPicPr>
          <p:nvPr/>
        </p:nvPicPr>
        <p:blipFill>
          <a:blip r:embed="rId7"/>
          <a:stretch>
            <a:fillRect/>
          </a:stretch>
        </p:blipFill>
        <p:spPr>
          <a:xfrm>
            <a:off x="323528" y="1196752"/>
            <a:ext cx="2651990" cy="5249111"/>
          </a:xfrm>
          <a:prstGeom prst="rect">
            <a:avLst/>
          </a:prstGeom>
        </p:spPr>
      </p:pic>
    </p:spTree>
    <p:extLst>
      <p:ext uri="{BB962C8B-B14F-4D97-AF65-F5344CB8AC3E}">
        <p14:creationId xmlns:p14="http://schemas.microsoft.com/office/powerpoint/2010/main" val="36261033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3"/>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3"/>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4"/>
</p:tagLst>
</file>

<file path=ppt/tags/tag34.xml><?xml version="1.0" encoding="utf-8"?>
<p:tagLst xmlns:a="http://schemas.openxmlformats.org/drawingml/2006/main" xmlns:r="http://schemas.openxmlformats.org/officeDocument/2006/relationships" xmlns:p="http://schemas.openxmlformats.org/presentationml/2006/main">
  <p:tag name="NUM" val="2"/>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2"/>
</p:tagLst>
</file>

<file path=ppt/tags/tag39.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2"/>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2"/>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Technique">
  <a:themeElements>
    <a:clrScheme name="Techniqu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que">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que">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4643</TotalTime>
  <Words>1597</Words>
  <Application>Microsoft Office PowerPoint</Application>
  <PresentationFormat>Affichage à l'écran (4:3)</PresentationFormat>
  <Paragraphs>233</Paragraphs>
  <Slides>25</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Arial</vt:lpstr>
      <vt:lpstr>Calibri</vt:lpstr>
      <vt:lpstr>Franklin Gothic Book</vt:lpstr>
      <vt:lpstr>Wingdings</vt:lpstr>
      <vt:lpstr>Wingdings 2</vt:lpstr>
      <vt:lpstr>Technique</vt:lpstr>
      <vt:lpstr>Écouter, une des meilleures façons de communiquer</vt:lpstr>
      <vt:lpstr>Dans ce cours…</vt:lpstr>
      <vt:lpstr>L’écoute, de quoi on parle ?</vt:lpstr>
      <vt:lpstr>Arborescences de l’écoute</vt:lpstr>
      <vt:lpstr>Utilité de l’écoute centrée sur l’autre (ÉCA)</vt:lpstr>
      <vt:lpstr>Pourquoi on écoute pas?</vt:lpstr>
      <vt:lpstr>Quelques raisons du manque d’écoute (à part la présence d’un écureuil sur votre jambe)</vt:lpstr>
      <vt:lpstr>Mieux écouter, c’est possible</vt:lpstr>
      <vt:lpstr>Arborescences de l’écoute</vt:lpstr>
      <vt:lpstr>La « question constructive »</vt:lpstr>
      <vt:lpstr>Une question constructive</vt:lpstr>
      <vt:lpstr>Une question constructive</vt:lpstr>
      <vt:lpstr>Types de question non constructives    (à éviter)</vt:lpstr>
      <vt:lpstr>Les questions non constructives, c’est mal… oh là là que c’est mal….</vt:lpstr>
      <vt:lpstr>Les questions non constructives, c’est mal… oh là là que c’est mal….</vt:lpstr>
      <vt:lpstr>Les questions non constructives, c’est mal… oh là là que c’est mal….</vt:lpstr>
      <vt:lpstr>Comment identifier les questions non constructives ?</vt:lpstr>
      <vt:lpstr>La reformulation</vt:lpstr>
      <vt:lpstr>Arborescences de l’écoute</vt:lpstr>
      <vt:lpstr>Le reflet</vt:lpstr>
      <vt:lpstr>La reformulation + le reflet</vt:lpstr>
      <vt:lpstr>La reformulation / le reflet</vt:lpstr>
      <vt:lpstr>Des formulations utiles…</vt:lpstr>
      <vt:lpstr>Mise en application</vt:lpstr>
      <vt:lpstr>Retour sur la situation</vt:lpstr>
    </vt:vector>
  </TitlesOfParts>
  <Company>Ŭ뀀ҽ腨</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7: L’écoute</dc:title>
  <dc:creator>Sam Hoover</dc:creator>
  <cp:lastModifiedBy>Service de l'Informatique</cp:lastModifiedBy>
  <cp:revision>274</cp:revision>
  <cp:lastPrinted>2017-09-12T13:34:30Z</cp:lastPrinted>
  <dcterms:created xsi:type="dcterms:W3CDTF">2007-03-26T23:15:27Z</dcterms:created>
  <dcterms:modified xsi:type="dcterms:W3CDTF">2017-09-14T19:16:33Z</dcterms:modified>
</cp:coreProperties>
</file>