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72" r:id="rId4"/>
    <p:sldId id="258" r:id="rId5"/>
    <p:sldId id="27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361AD-3CDC-423E-A683-A006061C4610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63D2D-4054-4F8E-B420-E99B4D803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35E67-A333-411B-8C01-C034F7D6F8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35E67-A333-411B-8C01-C034F7D6F8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35E67-A333-411B-8C01-C034F7D6F8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96B0-181E-444C-9479-C3DB4932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6144C-A475-4624-8BCF-1732842E7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6AA3-30DD-4B81-8745-3F6071A1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9FFD-348D-4907-BD57-4939CB74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5D29-0282-49C7-941A-E93C9066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E4A6-8635-4773-A373-5EAECF79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8DBC-4620-465B-A389-D64B5E52E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0525F-FE70-4BF2-A12C-074C935C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2BA3-9A27-4A1B-B976-99275186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7E8A8-32EA-4A28-A3B4-4B23A96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6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42D4E-99A6-4168-AB57-409F86EE3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7B1EB-4CB2-4818-8FD7-4C188F88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C5999-16B3-4C52-B00E-6B62E56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3FD1-FCC4-4CF7-93BD-47FAEE28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A47A-2D01-4B4A-9B6D-A0FC376D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953B-B1A9-4D76-A16F-45894FBB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0DB7-3181-4A72-8FB8-93820B94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99E11-9FB2-43D0-B81E-F5983A04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C27F-4C4D-43F5-94DA-8B1CA3C3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B78F-FC0B-408B-9B41-3A8EA104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DB10-E756-466E-A4D5-30601D23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A247-56EB-4BD8-850D-67B9AA81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9224B-6BE1-40B8-BA3F-E8546878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B47-2FB9-45B2-A7C5-FD6D4E47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7336-0AF1-4ED2-BBAF-6831CD71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399F-4AC9-4446-B68B-61958F5B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646B3-BDE0-4028-A820-80C40B635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AE79A-D321-49BB-994D-DA04D374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DE657-4A18-4217-B4F8-85056F01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5722F-9197-4C0F-80F6-151241D7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BE125-918B-4BA9-8164-BBD388AD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474E-284E-455B-8592-FB74FCBA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B140-2093-4B43-A11F-9FA04528A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8F1CD-F3C9-404E-8B55-5EBE27DF0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FAF01-258A-49B9-BEBD-05F1960C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4E0B3-6E90-4A0B-A0AF-2C0DF22B0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4A53A-08D5-4B7A-BBA0-6C078FF8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7D35A-61F1-4399-9F14-0E7246EB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DFA7F-A088-4428-99D4-D1749A03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3E03-2826-41BA-9B0C-73CD4798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94851-CAEE-428B-AB87-95C0D7AB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C3CA2-A93A-48F9-B5AC-A11BFB86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2A353-3FB8-4F04-96F4-E1C8EDB6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30C46-090A-4A1A-A0CF-A6D77ADA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7C971-F9E6-40BF-9C7E-F1FB8B5B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D4770-6FBF-43EC-B5FE-308FF1A8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8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AC64-D36B-429F-B01F-E1B5C7D1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69B2A-7019-4A1C-9955-714FCB18F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E50CA-321D-49C6-85C3-1D70D452B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D33DA-2CFA-4936-B624-ABFFFC1C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DA430-9CFE-49DB-BFCC-BF843FBF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FA237-6EDA-47B4-B08D-91F70996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DD22-8BA7-4FF6-832E-88C92036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37926A-0424-44D5-ADCB-B0BCEB788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3F921-A6CF-49B3-9773-CBE4BA5A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B678-D731-46C9-9C27-9B3BB6B6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DF868-07D0-455F-93A3-0D910E67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6B031-1F0E-426C-8F26-13098455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9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37DD4-4BC8-4AFE-B349-27C512B5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0248A-E817-4DA2-BC50-374A827A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025F-ED6E-4593-B22F-4EC41DEB2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09A8-D7F7-438F-B59C-DE0C7FF81436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BBBB4-7934-46FC-8AA3-B242278C4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4DF9B-4EB2-44CD-815F-FF666893B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05F9-210C-4AE5-8629-CD4366417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2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329E-50CF-4BED-B9F7-60F71CE58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6B57B-F870-45D0-91D0-6AC561517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5109-6E87-413B-BD8F-D2B7EB16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92C2-114C-458A-8FE9-EF4B91CF6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slides </a:t>
            </a:r>
          </a:p>
        </p:txBody>
      </p:sp>
    </p:spTree>
    <p:extLst>
      <p:ext uri="{BB962C8B-B14F-4D97-AF65-F5344CB8AC3E}">
        <p14:creationId xmlns:p14="http://schemas.microsoft.com/office/powerpoint/2010/main" val="274847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408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62344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96272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62344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3623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96272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50550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6519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8668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32061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8668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6058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32061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29852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49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7106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20499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7106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4495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20499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2142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73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954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293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954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692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293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385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8556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7070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4098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7070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8095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4098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502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60646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27951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6187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27951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60184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6187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7111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4387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4223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70162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96454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79399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3110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9525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8215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5528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6083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4387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4672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464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8053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2706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724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759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41449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42714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61080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81227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5919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8318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920104"/>
            <a:ext cx="66893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92606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70218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39435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90979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97357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819453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56144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47595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94507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62012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102240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44489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49971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88802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67079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95402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49732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925850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88635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73723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209780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86688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2014616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604929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73723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53115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98563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76556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106133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68033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35365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93007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40788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80951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34862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80734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85490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32060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820913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62310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51863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80533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69396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511643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6187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51759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8381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62454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5223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72458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76211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34862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40987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80313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65725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389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80829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21939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6089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8306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7715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E7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45188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6021379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88250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91430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60878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80778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91508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2020628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72370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981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358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41727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645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30698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32511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9740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6839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689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1016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3592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299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82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66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2019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71274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515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38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930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791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96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323349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422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309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508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35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91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40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68119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117075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35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8282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984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3D19C95-1255-417B-84F8-2FBE93172AC3}"/>
              </a:ext>
            </a:extLst>
          </p:cNvPr>
          <p:cNvSpPr/>
          <p:nvPr/>
        </p:nvSpPr>
        <p:spPr>
          <a:xfrm>
            <a:off x="1648118" y="2649658"/>
            <a:ext cx="667635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E2b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18729F02-75CF-4C72-B410-514F1C9B73F3}"/>
              </a:ext>
            </a:extLst>
          </p:cNvPr>
          <p:cNvSpPr txBox="1"/>
          <p:nvPr/>
        </p:nvSpPr>
        <p:spPr>
          <a:xfrm>
            <a:off x="1333671" y="270052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397E4C0F-E897-443A-A086-C4D7D79F7F2A}"/>
              </a:ext>
            </a:extLst>
          </p:cNvPr>
          <p:cNvCxnSpPr>
            <a:cxnSpLocks/>
          </p:cNvCxnSpPr>
          <p:nvPr/>
        </p:nvCxnSpPr>
        <p:spPr>
          <a:xfrm>
            <a:off x="1347113" y="2639270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C664331D-7A1F-4FBD-810F-1E5260413934}"/>
              </a:ext>
            </a:extLst>
          </p:cNvPr>
          <p:cNvCxnSpPr>
            <a:cxnSpLocks/>
          </p:cNvCxnSpPr>
          <p:nvPr/>
        </p:nvCxnSpPr>
        <p:spPr>
          <a:xfrm flipV="1">
            <a:off x="2359559" y="2596193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D1BC2C36-A1C7-4879-BD4C-7DC0CE50B74F}"/>
              </a:ext>
            </a:extLst>
          </p:cNvPr>
          <p:cNvSpPr txBox="1"/>
          <p:nvPr/>
        </p:nvSpPr>
        <p:spPr>
          <a:xfrm>
            <a:off x="5080982" y="184713"/>
            <a:ext cx="2070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testModelL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0785D-92C3-4F0B-90B7-DF7C5060B374}"/>
              </a:ext>
            </a:extLst>
          </p:cNvPr>
          <p:cNvSpPr txBox="1"/>
          <p:nvPr/>
        </p:nvSpPr>
        <p:spPr>
          <a:xfrm>
            <a:off x="7877732" y="31077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 = No GPR</a:t>
            </a:r>
          </a:p>
        </p:txBody>
      </p:sp>
    </p:spTree>
    <p:extLst>
      <p:ext uri="{BB962C8B-B14F-4D97-AF65-F5344CB8AC3E}">
        <p14:creationId xmlns:p14="http://schemas.microsoft.com/office/powerpoint/2010/main" val="246734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1470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1008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47935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3904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344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0370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2342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1880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1880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477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4314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1241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5942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548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2407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5803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5756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449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1772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39623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44013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70305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53250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049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6910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7953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291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346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1772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20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202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543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00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4634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4980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38834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1656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5846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7861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330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570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893955"/>
            <a:ext cx="6689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66457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44069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13286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64830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71208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793304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29995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21446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68358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35863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076091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18340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23822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62653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40930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69253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23583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899701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62486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47574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183631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60539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198846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578780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47574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26966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72414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50407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079984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41884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09216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66858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14639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54802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08713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54585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59341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05911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794764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36161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25714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54384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4324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485494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357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49144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5766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59839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49618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69844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50062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08713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14838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54164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39576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1277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78214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193250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347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5692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51009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E7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1903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5995230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62101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65281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3472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54629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65359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1994479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46221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719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09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3911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383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2808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06362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712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422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428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990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097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038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5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39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1757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686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25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12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668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5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70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29720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283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482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09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88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1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4197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090926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09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56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7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2870199" y="273377"/>
            <a:ext cx="767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</a:t>
            </a:r>
            <a:r>
              <a:rPr lang="en-US" dirty="0" err="1"/>
              <a:t>tINIT</a:t>
            </a:r>
            <a:r>
              <a:rPr lang="en-US" dirty="0"/>
              <a:t> without simplification – “ground truth” - cannot be run on a full model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4759B3E-1FB0-48A7-B649-33AE3B3C7C5C}"/>
              </a:ext>
            </a:extLst>
          </p:cNvPr>
          <p:cNvSpPr/>
          <p:nvPr/>
        </p:nvSpPr>
        <p:spPr>
          <a:xfrm>
            <a:off x="1636774" y="2596261"/>
            <a:ext cx="6676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E2b</a:t>
            </a:r>
            <a:endParaRPr 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5E16892-85F7-497B-9CDE-A4D2CCC065E7}"/>
              </a:ext>
            </a:extLst>
          </p:cNvPr>
          <p:cNvSpPr txBox="1"/>
          <p:nvPr/>
        </p:nvSpPr>
        <p:spPr>
          <a:xfrm>
            <a:off x="1322327" y="26471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7B101EE-09BA-4832-825A-1B8EFCECF1AD}"/>
              </a:ext>
            </a:extLst>
          </p:cNvPr>
          <p:cNvCxnSpPr>
            <a:cxnSpLocks/>
          </p:cNvCxnSpPr>
          <p:nvPr/>
        </p:nvCxnSpPr>
        <p:spPr>
          <a:xfrm>
            <a:off x="1335769" y="2585873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B1EAD7-689A-4149-A12B-9A5874A8F259}"/>
              </a:ext>
            </a:extLst>
          </p:cNvPr>
          <p:cNvCxnSpPr>
            <a:cxnSpLocks/>
          </p:cNvCxnSpPr>
          <p:nvPr/>
        </p:nvCxnSpPr>
        <p:spPr>
          <a:xfrm flipV="1">
            <a:off x="2348215" y="2542796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1470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1008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47935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3904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344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0370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2342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1880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1880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477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4314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1241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5942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548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2407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5803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5756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449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1772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39623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44013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70305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53250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049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6910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7953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291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346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1772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20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202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543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00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4634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4980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38834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1656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5846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7861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330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570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893955"/>
            <a:ext cx="6689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66457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44069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13286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64830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71208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793304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29995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21446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68358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35863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076091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18340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23822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62653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40930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69253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23583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899701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62486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47574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183631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60539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198846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578780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47574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26966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72414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50407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079984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41884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09216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66858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14639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54802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08713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54585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59341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05911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794764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36161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25714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54384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4324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485494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357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49144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5766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59839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49618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69844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50062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08713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14838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54164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39576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1277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78214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1932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347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5692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51009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E7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1903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5995230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62101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65281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3472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54629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65359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1994479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46221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719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09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3911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383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2808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06362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712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422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428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990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097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038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5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39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1757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686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25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12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668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5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70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29720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283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482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09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88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1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4197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090926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09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56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7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2870199" y="273377"/>
            <a:ext cx="514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ftINIT</a:t>
            </a:r>
            <a:r>
              <a:rPr lang="en-US" dirty="0"/>
              <a:t> with “full” setting – slow to run on a full model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4759B3E-1FB0-48A7-B649-33AE3B3C7C5C}"/>
              </a:ext>
            </a:extLst>
          </p:cNvPr>
          <p:cNvSpPr/>
          <p:nvPr/>
        </p:nvSpPr>
        <p:spPr>
          <a:xfrm>
            <a:off x="1636774" y="2596261"/>
            <a:ext cx="6676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E2b</a:t>
            </a:r>
            <a:endParaRPr 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5E16892-85F7-497B-9CDE-A4D2CCC065E7}"/>
              </a:ext>
            </a:extLst>
          </p:cNvPr>
          <p:cNvSpPr txBox="1"/>
          <p:nvPr/>
        </p:nvSpPr>
        <p:spPr>
          <a:xfrm>
            <a:off x="1322327" y="26471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7B101EE-09BA-4832-825A-1B8EFCECF1AD}"/>
              </a:ext>
            </a:extLst>
          </p:cNvPr>
          <p:cNvCxnSpPr>
            <a:cxnSpLocks/>
          </p:cNvCxnSpPr>
          <p:nvPr/>
        </p:nvCxnSpPr>
        <p:spPr>
          <a:xfrm>
            <a:off x="1335769" y="2585873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B1EAD7-689A-4149-A12B-9A5874A8F259}"/>
              </a:ext>
            </a:extLst>
          </p:cNvPr>
          <p:cNvCxnSpPr>
            <a:cxnSpLocks/>
          </p:cNvCxnSpPr>
          <p:nvPr/>
        </p:nvCxnSpPr>
        <p:spPr>
          <a:xfrm flipV="1">
            <a:off x="2348215" y="2542796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1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1470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1008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47935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3904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344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0370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2342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1880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1880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477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4314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1241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5942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548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2407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5803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01802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01802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5756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449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1772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39623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44013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70305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53250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049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6910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7953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291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346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1772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20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202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543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00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4634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49800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388348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1656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5846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7861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330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570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893955"/>
            <a:ext cx="6689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R10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66457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R11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44069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13286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64830"/>
            <a:ext cx="658089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71208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793304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29995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21446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68358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35863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076091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18340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23822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62653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40930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69253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23583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899701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62486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47574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183631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60539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198846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578780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47574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26966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72414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50407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079984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41884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09216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66858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14639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54802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08713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54585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59341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05911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794764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36161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25714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54384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4324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485494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357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49144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5766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59839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49618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69844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50062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08713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14838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54164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39576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1277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782147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193250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347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56920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51009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E7</a:t>
            </a:r>
            <a:endParaRPr lang="en-US" sz="1400" dirty="0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1903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5995230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62101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65281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3472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54629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65359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1994479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46221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719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09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3911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383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2808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06362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712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422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428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990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097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038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5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39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1757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686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25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12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668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5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70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29720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283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482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09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88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1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4197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090926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09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56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7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201849" y="272749"/>
            <a:ext cx="11172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</a:t>
            </a:r>
            <a:r>
              <a:rPr lang="en-US" dirty="0" err="1"/>
              <a:t>tINIT</a:t>
            </a:r>
            <a:r>
              <a:rPr lang="en-US" dirty="0"/>
              <a:t> with simplification – rev </a:t>
            </a:r>
            <a:r>
              <a:rPr lang="en-US" dirty="0" err="1"/>
              <a:t>rxns</a:t>
            </a:r>
            <a:r>
              <a:rPr lang="en-US" dirty="0"/>
              <a:t> can carry flux in both direction + all metabolites can be exported – causes gaps</a:t>
            </a:r>
            <a:br>
              <a:rPr lang="en-US" dirty="0"/>
            </a:br>
            <a:r>
              <a:rPr lang="en-US" dirty="0"/>
              <a:t>This is the normal way </a:t>
            </a:r>
            <a:r>
              <a:rPr lang="en-US" dirty="0" err="1"/>
              <a:t>tINIT</a:t>
            </a:r>
            <a:r>
              <a:rPr lang="en-US" dirty="0"/>
              <a:t> is run with Human-GEM. Gap-filling from tasks will help, but still a bit problematic?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961D8A7-3674-41FC-9033-CA3108DD6265}"/>
              </a:ext>
            </a:extLst>
          </p:cNvPr>
          <p:cNvSpPr/>
          <p:nvPr/>
        </p:nvSpPr>
        <p:spPr>
          <a:xfrm>
            <a:off x="1636774" y="2596261"/>
            <a:ext cx="6676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E2b</a:t>
            </a:r>
            <a:endParaRPr lang="en-US" sz="14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20CF9A3-4EF9-4871-B1CF-8957482F56D8}"/>
              </a:ext>
            </a:extLst>
          </p:cNvPr>
          <p:cNvSpPr txBox="1"/>
          <p:nvPr/>
        </p:nvSpPr>
        <p:spPr>
          <a:xfrm>
            <a:off x="1322327" y="26471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CD0F7FD-CEAA-4890-98D6-892E9238D791}"/>
              </a:ext>
            </a:extLst>
          </p:cNvPr>
          <p:cNvCxnSpPr>
            <a:cxnSpLocks/>
          </p:cNvCxnSpPr>
          <p:nvPr/>
        </p:nvCxnSpPr>
        <p:spPr>
          <a:xfrm>
            <a:off x="1335769" y="2585873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282EC6B-9284-411C-9B34-821B4C590530}"/>
              </a:ext>
            </a:extLst>
          </p:cNvPr>
          <p:cNvCxnSpPr>
            <a:cxnSpLocks/>
          </p:cNvCxnSpPr>
          <p:nvPr/>
        </p:nvCxnSpPr>
        <p:spPr>
          <a:xfrm flipV="1">
            <a:off x="2348215" y="2542796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9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80503-9012-4973-87AD-2C6E55EF6355}"/>
              </a:ext>
            </a:extLst>
          </p:cNvPr>
          <p:cNvSpPr/>
          <p:nvPr/>
        </p:nvSpPr>
        <p:spPr>
          <a:xfrm>
            <a:off x="1182253" y="141470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e1[s]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71AB27-DEE4-4716-81DB-FE4A288D0971}"/>
              </a:ext>
            </a:extLst>
          </p:cNvPr>
          <p:cNvSpPr/>
          <p:nvPr/>
        </p:nvSpPr>
        <p:spPr>
          <a:xfrm>
            <a:off x="120073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S1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4CA6840-0026-4940-829A-D2000374139D}"/>
              </a:ext>
            </a:extLst>
          </p:cNvPr>
          <p:cNvSpPr/>
          <p:nvPr/>
        </p:nvSpPr>
        <p:spPr>
          <a:xfrm>
            <a:off x="822037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5F9A8-47D1-4B97-B743-69FDDE746C6F}"/>
              </a:ext>
            </a:extLst>
          </p:cNvPr>
          <p:cNvSpPr/>
          <p:nvPr/>
        </p:nvSpPr>
        <p:spPr>
          <a:xfrm>
            <a:off x="2221345" y="133619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3B038D-AE9E-43E5-946A-B5C4E6D557A8}"/>
              </a:ext>
            </a:extLst>
          </p:cNvPr>
          <p:cNvSpPr/>
          <p:nvPr/>
        </p:nvSpPr>
        <p:spPr>
          <a:xfrm>
            <a:off x="3205021" y="141008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e1[c]</a:t>
            </a:r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D4E56898-E171-46F3-B520-E5EF0EF2C7BD}"/>
              </a:ext>
            </a:extLst>
          </p:cNvPr>
          <p:cNvSpPr/>
          <p:nvPr/>
        </p:nvSpPr>
        <p:spPr>
          <a:xfrm>
            <a:off x="1886525" y="147012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D23C322-951D-4366-A0A7-DD1FE09BB0D7}"/>
              </a:ext>
            </a:extLst>
          </p:cNvPr>
          <p:cNvSpPr/>
          <p:nvPr/>
        </p:nvSpPr>
        <p:spPr>
          <a:xfrm>
            <a:off x="2870199" y="1479359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D13473-6C57-474B-8EBD-9AEC234F1445}"/>
              </a:ext>
            </a:extLst>
          </p:cNvPr>
          <p:cNvSpPr/>
          <p:nvPr/>
        </p:nvSpPr>
        <p:spPr>
          <a:xfrm>
            <a:off x="1182253" y="223904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e2[s]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431F00-A399-4DFD-B8E4-4EE00A58503D}"/>
              </a:ext>
            </a:extLst>
          </p:cNvPr>
          <p:cNvSpPr/>
          <p:nvPr/>
        </p:nvSpPr>
        <p:spPr>
          <a:xfrm>
            <a:off x="120073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S2</a:t>
            </a: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3D9AE29F-0B65-48C0-8087-3ADE93349A22}"/>
              </a:ext>
            </a:extLst>
          </p:cNvPr>
          <p:cNvSpPr/>
          <p:nvPr/>
        </p:nvSpPr>
        <p:spPr>
          <a:xfrm>
            <a:off x="822037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0AB046F-6ABF-49C7-9BF0-7BDC64D6FF16}"/>
              </a:ext>
            </a:extLst>
          </p:cNvPr>
          <p:cNvSpPr/>
          <p:nvPr/>
        </p:nvSpPr>
        <p:spPr>
          <a:xfrm>
            <a:off x="2221345" y="21605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A809C1-4F71-4246-BEC7-CF481CBCEF40}"/>
              </a:ext>
            </a:extLst>
          </p:cNvPr>
          <p:cNvSpPr/>
          <p:nvPr/>
        </p:nvSpPr>
        <p:spPr>
          <a:xfrm>
            <a:off x="3205021" y="22344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e2[c]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F2E84B4C-3263-4782-B344-6464C9725C00}"/>
              </a:ext>
            </a:extLst>
          </p:cNvPr>
          <p:cNvSpPr/>
          <p:nvPr/>
        </p:nvSpPr>
        <p:spPr>
          <a:xfrm>
            <a:off x="1886525" y="229446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AC1B802F-BBF7-4C59-B870-D2C93374CEAF}"/>
              </a:ext>
            </a:extLst>
          </p:cNvPr>
          <p:cNvSpPr/>
          <p:nvPr/>
        </p:nvSpPr>
        <p:spPr>
          <a:xfrm>
            <a:off x="2870199" y="2303703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C46FCF-6374-4992-AF91-4C22A2D4F0BC}"/>
              </a:ext>
            </a:extLst>
          </p:cNvPr>
          <p:cNvSpPr/>
          <p:nvPr/>
        </p:nvSpPr>
        <p:spPr>
          <a:xfrm>
            <a:off x="1182253" y="3123427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e3[s]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EE1AB0-075F-416A-A169-B3AF7C14BC70}"/>
              </a:ext>
            </a:extLst>
          </p:cNvPr>
          <p:cNvSpPr/>
          <p:nvPr/>
        </p:nvSpPr>
        <p:spPr>
          <a:xfrm>
            <a:off x="120073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S3</a:t>
            </a:r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1C092861-717B-418E-BB7C-0833DF4649B5}"/>
              </a:ext>
            </a:extLst>
          </p:cNvPr>
          <p:cNvSpPr/>
          <p:nvPr/>
        </p:nvSpPr>
        <p:spPr>
          <a:xfrm>
            <a:off x="822037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D36013-6F3A-47C4-A88C-564A3194166C}"/>
              </a:ext>
            </a:extLst>
          </p:cNvPr>
          <p:cNvSpPr/>
          <p:nvPr/>
        </p:nvSpPr>
        <p:spPr>
          <a:xfrm>
            <a:off x="2221345" y="304491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C446772-4B27-48F1-9253-27A002AF35B5}"/>
              </a:ext>
            </a:extLst>
          </p:cNvPr>
          <p:cNvSpPr/>
          <p:nvPr/>
        </p:nvSpPr>
        <p:spPr>
          <a:xfrm>
            <a:off x="3205021" y="3118809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e3[c]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5ACACC2D-7307-4BCC-917B-E9993EEAC41E}"/>
              </a:ext>
            </a:extLst>
          </p:cNvPr>
          <p:cNvSpPr/>
          <p:nvPr/>
        </p:nvSpPr>
        <p:spPr>
          <a:xfrm>
            <a:off x="1886525" y="3178845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50327B74-CA43-4A5E-B6EB-6B8DFF14687D}"/>
              </a:ext>
            </a:extLst>
          </p:cNvPr>
          <p:cNvSpPr/>
          <p:nvPr/>
        </p:nvSpPr>
        <p:spPr>
          <a:xfrm>
            <a:off x="2870199" y="31880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EC5181-D3F8-4387-AC09-D07B690ECE3F}"/>
              </a:ext>
            </a:extLst>
          </p:cNvPr>
          <p:cNvSpPr/>
          <p:nvPr/>
        </p:nvSpPr>
        <p:spPr>
          <a:xfrm>
            <a:off x="1182253" y="39477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e4[s]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66296-C296-459E-B657-FBDE1D2589B1}"/>
              </a:ext>
            </a:extLst>
          </p:cNvPr>
          <p:cNvSpPr/>
          <p:nvPr/>
        </p:nvSpPr>
        <p:spPr>
          <a:xfrm>
            <a:off x="120073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S4</a:t>
            </a: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F5B430E9-1D42-4B5C-AB92-7DAAC44C48BD}"/>
              </a:ext>
            </a:extLst>
          </p:cNvPr>
          <p:cNvSpPr/>
          <p:nvPr/>
        </p:nvSpPr>
        <p:spPr>
          <a:xfrm>
            <a:off x="822037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5EEDBF8-7F9D-43E0-B44B-D41AF8AC5CC1}"/>
              </a:ext>
            </a:extLst>
          </p:cNvPr>
          <p:cNvSpPr/>
          <p:nvPr/>
        </p:nvSpPr>
        <p:spPr>
          <a:xfrm>
            <a:off x="2221345" y="386925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F58DEC-591E-4B5F-A31D-E438FAC1A6E5}"/>
              </a:ext>
            </a:extLst>
          </p:cNvPr>
          <p:cNvSpPr/>
          <p:nvPr/>
        </p:nvSpPr>
        <p:spPr>
          <a:xfrm>
            <a:off x="3205021" y="3943145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e4[c]</a:t>
            </a:r>
          </a:p>
        </p:txBody>
      </p:sp>
      <p:sp>
        <p:nvSpPr>
          <p:cNvPr id="75" name="Arrow: Left-Right 74">
            <a:extLst>
              <a:ext uri="{FF2B5EF4-FFF2-40B4-BE49-F238E27FC236}">
                <a16:creationId xmlns:a16="http://schemas.microsoft.com/office/drawing/2014/main" id="{3D5E6688-A280-4C40-9755-C8DC43CBBD18}"/>
              </a:ext>
            </a:extLst>
          </p:cNvPr>
          <p:cNvSpPr/>
          <p:nvPr/>
        </p:nvSpPr>
        <p:spPr>
          <a:xfrm>
            <a:off x="1886525" y="4003181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Left-Right 75">
            <a:extLst>
              <a:ext uri="{FF2B5EF4-FFF2-40B4-BE49-F238E27FC236}">
                <a16:creationId xmlns:a16="http://schemas.microsoft.com/office/drawing/2014/main" id="{48F145A3-FE34-42E7-A6ED-3C3A32D308E7}"/>
              </a:ext>
            </a:extLst>
          </p:cNvPr>
          <p:cNvSpPr/>
          <p:nvPr/>
        </p:nvSpPr>
        <p:spPr>
          <a:xfrm>
            <a:off x="2870199" y="4012417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309397-D0D1-4D96-8105-F05DDC1A701F}"/>
              </a:ext>
            </a:extLst>
          </p:cNvPr>
          <p:cNvSpPr/>
          <p:nvPr/>
        </p:nvSpPr>
        <p:spPr>
          <a:xfrm>
            <a:off x="1182253" y="475942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e5[s]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46E4E2-11E4-4F27-A87F-06E52F46EAEE}"/>
              </a:ext>
            </a:extLst>
          </p:cNvPr>
          <p:cNvSpPr/>
          <p:nvPr/>
        </p:nvSpPr>
        <p:spPr>
          <a:xfrm>
            <a:off x="120073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S5</a:t>
            </a:r>
          </a:p>
        </p:txBody>
      </p:sp>
      <p:sp>
        <p:nvSpPr>
          <p:cNvPr id="79" name="Arrow: Left-Right 78">
            <a:extLst>
              <a:ext uri="{FF2B5EF4-FFF2-40B4-BE49-F238E27FC236}">
                <a16:creationId xmlns:a16="http://schemas.microsoft.com/office/drawing/2014/main" id="{9F443FC8-A9C5-46B3-AF2B-5BED0AC603EB}"/>
              </a:ext>
            </a:extLst>
          </p:cNvPr>
          <p:cNvSpPr/>
          <p:nvPr/>
        </p:nvSpPr>
        <p:spPr>
          <a:xfrm>
            <a:off x="822037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5E8945-00A4-4935-BCF8-75980C3498EE}"/>
              </a:ext>
            </a:extLst>
          </p:cNvPr>
          <p:cNvSpPr/>
          <p:nvPr/>
        </p:nvSpPr>
        <p:spPr>
          <a:xfrm>
            <a:off x="2221345" y="468091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3D4A88-7942-4F37-B11F-47AE94A093DC}"/>
              </a:ext>
            </a:extLst>
          </p:cNvPr>
          <p:cNvSpPr/>
          <p:nvPr/>
        </p:nvSpPr>
        <p:spPr>
          <a:xfrm>
            <a:off x="3205021" y="475480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e5[c]</a:t>
            </a:r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7F506E82-1344-46CC-96F0-EF7661DB4F93}"/>
              </a:ext>
            </a:extLst>
          </p:cNvPr>
          <p:cNvSpPr/>
          <p:nvPr/>
        </p:nvSpPr>
        <p:spPr>
          <a:xfrm>
            <a:off x="1886525" y="4814838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EB7AAC86-C771-49B6-B3FF-4289C41EC06E}"/>
              </a:ext>
            </a:extLst>
          </p:cNvPr>
          <p:cNvSpPr/>
          <p:nvPr/>
        </p:nvSpPr>
        <p:spPr>
          <a:xfrm>
            <a:off x="2870199" y="4824074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744161-2276-4F5B-BDF9-6EF220851A13}"/>
              </a:ext>
            </a:extLst>
          </p:cNvPr>
          <p:cNvSpPr/>
          <p:nvPr/>
        </p:nvSpPr>
        <p:spPr>
          <a:xfrm>
            <a:off x="1182253" y="55803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e6[s]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CA5AD62-7ABE-40FC-AA01-796A92BF02F8}"/>
              </a:ext>
            </a:extLst>
          </p:cNvPr>
          <p:cNvSpPr/>
          <p:nvPr/>
        </p:nvSpPr>
        <p:spPr>
          <a:xfrm>
            <a:off x="120073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S6</a:t>
            </a:r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78631723-64C7-4107-A2C3-A28D9E306C34}"/>
              </a:ext>
            </a:extLst>
          </p:cNvPr>
          <p:cNvSpPr/>
          <p:nvPr/>
        </p:nvSpPr>
        <p:spPr>
          <a:xfrm>
            <a:off x="822037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96F01F5-119C-4BF8-8D97-F04C3294C374}"/>
              </a:ext>
            </a:extLst>
          </p:cNvPr>
          <p:cNvSpPr/>
          <p:nvPr/>
        </p:nvSpPr>
        <p:spPr>
          <a:xfrm>
            <a:off x="2221345" y="5501802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F7EC43E-3CD8-4DEB-9829-223B0C670D51}"/>
              </a:ext>
            </a:extLst>
          </p:cNvPr>
          <p:cNvSpPr/>
          <p:nvPr/>
        </p:nvSpPr>
        <p:spPr>
          <a:xfrm>
            <a:off x="3205021" y="557569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e6[c]</a:t>
            </a: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1FC9C22-A6A9-44EA-B57D-14118D8BD7B4}"/>
              </a:ext>
            </a:extLst>
          </p:cNvPr>
          <p:cNvSpPr/>
          <p:nvPr/>
        </p:nvSpPr>
        <p:spPr>
          <a:xfrm>
            <a:off x="1886525" y="5635730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AE1A1426-2D11-4CA5-A215-55585730921B}"/>
              </a:ext>
            </a:extLst>
          </p:cNvPr>
          <p:cNvSpPr/>
          <p:nvPr/>
        </p:nvSpPr>
        <p:spPr>
          <a:xfrm>
            <a:off x="2870199" y="5644966"/>
            <a:ext cx="267855" cy="1477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C956950-6187-4B9B-9897-F0C1402EAC81}"/>
              </a:ext>
            </a:extLst>
          </p:cNvPr>
          <p:cNvSpPr/>
          <p:nvPr/>
        </p:nvSpPr>
        <p:spPr>
          <a:xfrm>
            <a:off x="4199087" y="1317723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C00967-8C7F-49C5-984C-72FDE15D0348}"/>
              </a:ext>
            </a:extLst>
          </p:cNvPr>
          <p:cNvSpPr/>
          <p:nvPr/>
        </p:nvSpPr>
        <p:spPr>
          <a:xfrm>
            <a:off x="5213941" y="139623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x1[c]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96101EE-F72D-4744-8361-2ABB90712AFB}"/>
              </a:ext>
            </a:extLst>
          </p:cNvPr>
          <p:cNvCxnSpPr/>
          <p:nvPr/>
        </p:nvCxnSpPr>
        <p:spPr>
          <a:xfrm>
            <a:off x="3805385" y="1544013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CA1896D-8CC7-4747-912B-B3E1DE6D24C2}"/>
              </a:ext>
            </a:extLst>
          </p:cNvPr>
          <p:cNvCxnSpPr>
            <a:cxnSpLocks/>
          </p:cNvCxnSpPr>
          <p:nvPr/>
        </p:nvCxnSpPr>
        <p:spPr>
          <a:xfrm flipV="1">
            <a:off x="3805385" y="1770305"/>
            <a:ext cx="393702" cy="390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4BF73D-DBE4-47F0-A3F1-680851EAA968}"/>
              </a:ext>
            </a:extLst>
          </p:cNvPr>
          <p:cNvCxnSpPr/>
          <p:nvPr/>
        </p:nvCxnSpPr>
        <p:spPr>
          <a:xfrm>
            <a:off x="4800905" y="1553250"/>
            <a:ext cx="360218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9B90F3-D087-4D11-96BD-2DA189000B2C}"/>
              </a:ext>
            </a:extLst>
          </p:cNvPr>
          <p:cNvSpPr/>
          <p:nvPr/>
        </p:nvSpPr>
        <p:spPr>
          <a:xfrm>
            <a:off x="5209613" y="310495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x3[c]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461934-2776-4598-9AF6-BFE2B7A7EA8B}"/>
              </a:ext>
            </a:extLst>
          </p:cNvPr>
          <p:cNvSpPr/>
          <p:nvPr/>
        </p:nvSpPr>
        <p:spPr>
          <a:xfrm>
            <a:off x="5209613" y="216910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x2[c]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BFD2EDB-BDC6-4D2D-A18C-5CE3B297E790}"/>
              </a:ext>
            </a:extLst>
          </p:cNvPr>
          <p:cNvSpPr/>
          <p:nvPr/>
        </p:nvSpPr>
        <p:spPr>
          <a:xfrm>
            <a:off x="5559286" y="379536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x4[c]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DCC491A-8567-44CC-A325-5E4F313F92F4}"/>
              </a:ext>
            </a:extLst>
          </p:cNvPr>
          <p:cNvSpPr/>
          <p:nvPr/>
        </p:nvSpPr>
        <p:spPr>
          <a:xfrm>
            <a:off x="5187572" y="472913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x5[c]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56E1B3B-7B98-4C48-87D7-F541AA961164}"/>
              </a:ext>
            </a:extLst>
          </p:cNvPr>
          <p:cNvSpPr/>
          <p:nvPr/>
        </p:nvSpPr>
        <p:spPr>
          <a:xfrm>
            <a:off x="5209613" y="55346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x6[c]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B7826E-9CAE-4131-A38F-9F94C367B3E4}"/>
              </a:ext>
            </a:extLst>
          </p:cNvPr>
          <p:cNvSpPr/>
          <p:nvPr/>
        </p:nvSpPr>
        <p:spPr>
          <a:xfrm>
            <a:off x="6742846" y="1317723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x7[c]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5497B-CAEC-4020-B221-FE5649B1DE75}"/>
              </a:ext>
            </a:extLst>
          </p:cNvPr>
          <p:cNvSpPr/>
          <p:nvPr/>
        </p:nvSpPr>
        <p:spPr>
          <a:xfrm>
            <a:off x="6786725" y="2220576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x8[c]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8B91F7-8529-4E0A-A4D8-338D316AF6DA}"/>
              </a:ext>
            </a:extLst>
          </p:cNvPr>
          <p:cNvSpPr/>
          <p:nvPr/>
        </p:nvSpPr>
        <p:spPr>
          <a:xfrm>
            <a:off x="6991376" y="3220281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x9[c]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3B65F2-23C6-4F84-A2FF-21DDD9FE8030}"/>
              </a:ext>
            </a:extLst>
          </p:cNvPr>
          <p:cNvSpPr/>
          <p:nvPr/>
        </p:nvSpPr>
        <p:spPr>
          <a:xfrm>
            <a:off x="7613511" y="5954384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x11[c]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CEC9E5-3841-477E-911C-56EFD176FD17}"/>
              </a:ext>
            </a:extLst>
          </p:cNvPr>
          <p:cNvSpPr/>
          <p:nvPr/>
        </p:nvSpPr>
        <p:spPr>
          <a:xfrm>
            <a:off x="7577550" y="530091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x10[c]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90E1181-B2CA-4860-8592-009FA4884AC2}"/>
              </a:ext>
            </a:extLst>
          </p:cNvPr>
          <p:cNvSpPr/>
          <p:nvPr/>
        </p:nvSpPr>
        <p:spPr>
          <a:xfrm>
            <a:off x="4163128" y="214634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C6DD4B-2C9C-4752-823C-52D027976FC6}"/>
              </a:ext>
            </a:extLst>
          </p:cNvPr>
          <p:cNvSpPr/>
          <p:nvPr/>
        </p:nvSpPr>
        <p:spPr>
          <a:xfrm>
            <a:off x="4124090" y="284980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FB5C19-3AC0-491C-8B64-1FD38DC78047}"/>
              </a:ext>
            </a:extLst>
          </p:cNvPr>
          <p:cNvSpPr/>
          <p:nvPr/>
        </p:nvSpPr>
        <p:spPr>
          <a:xfrm>
            <a:off x="4545739" y="3388348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0984A4B-3851-439B-A70B-2963908B750B}"/>
              </a:ext>
            </a:extLst>
          </p:cNvPr>
          <p:cNvSpPr/>
          <p:nvPr/>
        </p:nvSpPr>
        <p:spPr>
          <a:xfrm>
            <a:off x="6009413" y="1716565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R5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E799D99-F41C-422D-9B45-DE85FFD4F322}"/>
              </a:ext>
            </a:extLst>
          </p:cNvPr>
          <p:cNvSpPr/>
          <p:nvPr/>
        </p:nvSpPr>
        <p:spPr>
          <a:xfrm>
            <a:off x="6009412" y="258465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R6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64C4BE6-51D4-4431-ADE5-7862CDFC17F7}"/>
              </a:ext>
            </a:extLst>
          </p:cNvPr>
          <p:cNvSpPr/>
          <p:nvPr/>
        </p:nvSpPr>
        <p:spPr>
          <a:xfrm>
            <a:off x="6376307" y="3786126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R7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2F282AF-87DD-421D-95DA-4849DE7BC8BA}"/>
              </a:ext>
            </a:extLst>
          </p:cNvPr>
          <p:cNvSpPr/>
          <p:nvPr/>
        </p:nvSpPr>
        <p:spPr>
          <a:xfrm>
            <a:off x="6227947" y="44330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R8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27463C6-B52F-4B4B-B77D-50A0CD33ADDF}"/>
              </a:ext>
            </a:extLst>
          </p:cNvPr>
          <p:cNvSpPr/>
          <p:nvPr/>
        </p:nvSpPr>
        <p:spPr>
          <a:xfrm>
            <a:off x="6354770" y="525703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R9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1C5F794-7CD5-4A81-BFC7-4BB6941F8095}"/>
              </a:ext>
            </a:extLst>
          </p:cNvPr>
          <p:cNvSpPr/>
          <p:nvPr/>
        </p:nvSpPr>
        <p:spPr>
          <a:xfrm>
            <a:off x="6332784" y="5893955"/>
            <a:ext cx="6689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R10</a:t>
            </a:r>
            <a:endParaRPr lang="en-US" sz="14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FEE09F4-3722-4E68-83CB-574F455F7047}"/>
              </a:ext>
            </a:extLst>
          </p:cNvPr>
          <p:cNvSpPr/>
          <p:nvPr/>
        </p:nvSpPr>
        <p:spPr>
          <a:xfrm>
            <a:off x="8582991" y="5566457"/>
            <a:ext cx="694684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R11</a:t>
            </a:r>
            <a:endParaRPr lang="en-US" sz="14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673BCBB-B8E1-47AE-B29E-AEF0C3F147E3}"/>
              </a:ext>
            </a:extLst>
          </p:cNvPr>
          <p:cNvSpPr/>
          <p:nvPr/>
        </p:nvSpPr>
        <p:spPr>
          <a:xfrm>
            <a:off x="8501875" y="4444069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5F3B65E-8A46-47F6-8C5E-B5E9D308A301}"/>
              </a:ext>
            </a:extLst>
          </p:cNvPr>
          <p:cNvSpPr/>
          <p:nvPr/>
        </p:nvSpPr>
        <p:spPr>
          <a:xfrm>
            <a:off x="7837838" y="1613286"/>
            <a:ext cx="694684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840C170-5B90-4305-9EEA-602B3A867AF1}"/>
              </a:ext>
            </a:extLst>
          </p:cNvPr>
          <p:cNvSpPr/>
          <p:nvPr/>
        </p:nvSpPr>
        <p:spPr>
          <a:xfrm>
            <a:off x="7026495" y="4164830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R14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DD4B93-0E8B-4690-BAEF-0F7E17891D9E}"/>
              </a:ext>
            </a:extLst>
          </p:cNvPr>
          <p:cNvSpPr/>
          <p:nvPr/>
        </p:nvSpPr>
        <p:spPr>
          <a:xfrm>
            <a:off x="5995711" y="3271208"/>
            <a:ext cx="658089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076C27E-947F-4D44-92CE-274ECAB5E3A7}"/>
              </a:ext>
            </a:extLst>
          </p:cNvPr>
          <p:cNvCxnSpPr>
            <a:cxnSpLocks/>
          </p:cNvCxnSpPr>
          <p:nvPr/>
        </p:nvCxnSpPr>
        <p:spPr>
          <a:xfrm>
            <a:off x="3863605" y="1793304"/>
            <a:ext cx="335482" cy="39032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E16B0A-85B3-4B12-B31F-AA7974DB842C}"/>
              </a:ext>
            </a:extLst>
          </p:cNvPr>
          <p:cNvCxnSpPr>
            <a:cxnSpLocks/>
          </p:cNvCxnSpPr>
          <p:nvPr/>
        </p:nvCxnSpPr>
        <p:spPr>
          <a:xfrm flipV="1">
            <a:off x="3805385" y="2529995"/>
            <a:ext cx="357743" cy="51492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22EA90-4B58-4B9E-87F9-026F1F0A138F}"/>
              </a:ext>
            </a:extLst>
          </p:cNvPr>
          <p:cNvCxnSpPr>
            <a:cxnSpLocks/>
          </p:cNvCxnSpPr>
          <p:nvPr/>
        </p:nvCxnSpPr>
        <p:spPr>
          <a:xfrm flipH="1" flipV="1">
            <a:off x="4836685" y="2521446"/>
            <a:ext cx="377256" cy="52347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4CE2680-33D7-47A8-A79D-BEC90665376C}"/>
              </a:ext>
            </a:extLst>
          </p:cNvPr>
          <p:cNvCxnSpPr>
            <a:cxnSpLocks/>
          </p:cNvCxnSpPr>
          <p:nvPr/>
        </p:nvCxnSpPr>
        <p:spPr>
          <a:xfrm flipV="1">
            <a:off x="4814894" y="2368358"/>
            <a:ext cx="283670" cy="18472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D043AE1-9F5A-484E-BA12-C186ED78E2D1}"/>
              </a:ext>
            </a:extLst>
          </p:cNvPr>
          <p:cNvCxnSpPr>
            <a:cxnSpLocks/>
          </p:cNvCxnSpPr>
          <p:nvPr/>
        </p:nvCxnSpPr>
        <p:spPr>
          <a:xfrm flipH="1">
            <a:off x="3805386" y="3335863"/>
            <a:ext cx="401784" cy="441971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FC58B4F-E51C-4FE8-86B8-FEE5244D70D3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4705981" y="3076091"/>
            <a:ext cx="392583" cy="1258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C5E874ED-B6FA-4B07-B31C-018F1E8247F6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5553" y="3618340"/>
            <a:ext cx="1272774" cy="831265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9DADA8AA-3ACE-44E5-B315-E83EC360DC62}"/>
              </a:ext>
            </a:extLst>
          </p:cNvPr>
          <p:cNvCxnSpPr>
            <a:cxnSpLocks/>
          </p:cNvCxnSpPr>
          <p:nvPr/>
        </p:nvCxnSpPr>
        <p:spPr>
          <a:xfrm rot="5400000">
            <a:off x="4741707" y="2623822"/>
            <a:ext cx="768444" cy="622069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E65FE519-72A0-4D65-880B-970D11F587E2}"/>
              </a:ext>
            </a:extLst>
          </p:cNvPr>
          <p:cNvCxnSpPr>
            <a:cxnSpLocks/>
          </p:cNvCxnSpPr>
          <p:nvPr/>
        </p:nvCxnSpPr>
        <p:spPr>
          <a:xfrm rot="10800000">
            <a:off x="4728021" y="3162653"/>
            <a:ext cx="831265" cy="743813"/>
          </a:xfrm>
          <a:prstGeom prst="curvedConnector3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E8EDA30-47AD-452D-8723-19313CC14832}"/>
              </a:ext>
            </a:extLst>
          </p:cNvPr>
          <p:cNvCxnSpPr>
            <a:cxnSpLocks/>
          </p:cNvCxnSpPr>
          <p:nvPr/>
        </p:nvCxnSpPr>
        <p:spPr>
          <a:xfrm>
            <a:off x="5080982" y="3840930"/>
            <a:ext cx="402969" cy="19304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316C7-C444-479E-8975-3A4CC9B00FB3}"/>
              </a:ext>
            </a:extLst>
          </p:cNvPr>
          <p:cNvCxnSpPr>
            <a:cxnSpLocks/>
          </p:cNvCxnSpPr>
          <p:nvPr/>
        </p:nvCxnSpPr>
        <p:spPr>
          <a:xfrm flipV="1">
            <a:off x="3863605" y="3869253"/>
            <a:ext cx="827520" cy="981077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114FFBD-4176-4631-8DAD-BC06F87E7935}"/>
              </a:ext>
            </a:extLst>
          </p:cNvPr>
          <p:cNvCxnSpPr>
            <a:cxnSpLocks/>
          </p:cNvCxnSpPr>
          <p:nvPr/>
        </p:nvCxnSpPr>
        <p:spPr>
          <a:xfrm flipV="1">
            <a:off x="3657938" y="3923583"/>
            <a:ext cx="1103812" cy="15979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63ADBBB-07EA-4610-B0C5-DA0EC7D2AD15}"/>
              </a:ext>
            </a:extLst>
          </p:cNvPr>
          <p:cNvCxnSpPr>
            <a:cxnSpLocks/>
          </p:cNvCxnSpPr>
          <p:nvPr/>
        </p:nvCxnSpPr>
        <p:spPr>
          <a:xfrm>
            <a:off x="4836684" y="3899701"/>
            <a:ext cx="417768" cy="16021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D7895AE-0A58-4B2F-8ECB-12EAE88FCB62}"/>
              </a:ext>
            </a:extLst>
          </p:cNvPr>
          <p:cNvCxnSpPr>
            <a:cxnSpLocks/>
          </p:cNvCxnSpPr>
          <p:nvPr/>
        </p:nvCxnSpPr>
        <p:spPr>
          <a:xfrm>
            <a:off x="5877110" y="1562486"/>
            <a:ext cx="193754" cy="170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B88EB6-98BD-4B75-AEE8-DE62691585CA}"/>
              </a:ext>
            </a:extLst>
          </p:cNvPr>
          <p:cNvCxnSpPr>
            <a:cxnSpLocks/>
          </p:cNvCxnSpPr>
          <p:nvPr/>
        </p:nvCxnSpPr>
        <p:spPr>
          <a:xfrm flipV="1">
            <a:off x="6560114" y="1647574"/>
            <a:ext cx="182732" cy="9546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85E714-F001-4287-8AD6-F85CC7C18F74}"/>
              </a:ext>
            </a:extLst>
          </p:cNvPr>
          <p:cNvCxnSpPr>
            <a:cxnSpLocks/>
          </p:cNvCxnSpPr>
          <p:nvPr/>
        </p:nvCxnSpPr>
        <p:spPr>
          <a:xfrm>
            <a:off x="6560114" y="2183631"/>
            <a:ext cx="180109" cy="110836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4FD10EB-4065-4E0A-BA66-6A0F70793459}"/>
              </a:ext>
            </a:extLst>
          </p:cNvPr>
          <p:cNvCxnSpPr>
            <a:cxnSpLocks/>
          </p:cNvCxnSpPr>
          <p:nvPr/>
        </p:nvCxnSpPr>
        <p:spPr>
          <a:xfrm flipV="1">
            <a:off x="5829304" y="2160539"/>
            <a:ext cx="241560" cy="73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5D386F7-6121-430C-B0D7-6730651DB869}"/>
              </a:ext>
            </a:extLst>
          </p:cNvPr>
          <p:cNvSpPr txBox="1"/>
          <p:nvPr/>
        </p:nvSpPr>
        <p:spPr>
          <a:xfrm>
            <a:off x="6581436" y="198846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FE1243-3980-49AB-A708-04EE36FD8505}"/>
              </a:ext>
            </a:extLst>
          </p:cNvPr>
          <p:cNvCxnSpPr>
            <a:cxnSpLocks/>
          </p:cNvCxnSpPr>
          <p:nvPr/>
        </p:nvCxnSpPr>
        <p:spPr>
          <a:xfrm flipH="1">
            <a:off x="6599531" y="2578780"/>
            <a:ext cx="187194" cy="151588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27EBD81-539F-4910-BE95-CCC860C1CDF3}"/>
              </a:ext>
            </a:extLst>
          </p:cNvPr>
          <p:cNvCxnSpPr>
            <a:cxnSpLocks/>
          </p:cNvCxnSpPr>
          <p:nvPr/>
        </p:nvCxnSpPr>
        <p:spPr>
          <a:xfrm>
            <a:off x="7487270" y="1647574"/>
            <a:ext cx="208940" cy="141203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B302D30-A518-4510-8331-789386003C19}"/>
              </a:ext>
            </a:extLst>
          </p:cNvPr>
          <p:cNvCxnSpPr>
            <a:cxnSpLocks/>
          </p:cNvCxnSpPr>
          <p:nvPr/>
        </p:nvCxnSpPr>
        <p:spPr>
          <a:xfrm flipV="1">
            <a:off x="7487270" y="2126966"/>
            <a:ext cx="229701" cy="167501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3BC4611-A47C-43C9-B28D-9B836D73701D}"/>
              </a:ext>
            </a:extLst>
          </p:cNvPr>
          <p:cNvCxnSpPr>
            <a:cxnSpLocks/>
          </p:cNvCxnSpPr>
          <p:nvPr/>
        </p:nvCxnSpPr>
        <p:spPr>
          <a:xfrm>
            <a:off x="5892564" y="2472414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430113B-AE26-4E5A-B7F3-7419C5A2C3FC}"/>
              </a:ext>
            </a:extLst>
          </p:cNvPr>
          <p:cNvCxnSpPr>
            <a:cxnSpLocks/>
          </p:cNvCxnSpPr>
          <p:nvPr/>
        </p:nvCxnSpPr>
        <p:spPr>
          <a:xfrm>
            <a:off x="6591303" y="3050407"/>
            <a:ext cx="178300" cy="106366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A1869CAA-DA3A-403E-A3E6-AE112DCF5872}"/>
              </a:ext>
            </a:extLst>
          </p:cNvPr>
          <p:cNvCxnSpPr>
            <a:cxnSpLocks/>
          </p:cNvCxnSpPr>
          <p:nvPr/>
        </p:nvCxnSpPr>
        <p:spPr>
          <a:xfrm flipH="1">
            <a:off x="5877110" y="3079984"/>
            <a:ext cx="184312" cy="191224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A97D8A9-ED55-4B74-A1E4-89C045A911EE}"/>
              </a:ext>
            </a:extLst>
          </p:cNvPr>
          <p:cNvCxnSpPr>
            <a:cxnSpLocks/>
          </p:cNvCxnSpPr>
          <p:nvPr/>
        </p:nvCxnSpPr>
        <p:spPr>
          <a:xfrm>
            <a:off x="5708424" y="3441884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D66FBD5-C61C-4206-A9DA-AA2744D8D735}"/>
              </a:ext>
            </a:extLst>
          </p:cNvPr>
          <p:cNvCxnSpPr>
            <a:cxnSpLocks/>
          </p:cNvCxnSpPr>
          <p:nvPr/>
        </p:nvCxnSpPr>
        <p:spPr>
          <a:xfrm flipV="1">
            <a:off x="6687974" y="3409216"/>
            <a:ext cx="243729" cy="51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D49D1AE-80F6-4482-B19C-6FA027CC6883}"/>
              </a:ext>
            </a:extLst>
          </p:cNvPr>
          <p:cNvCxnSpPr>
            <a:cxnSpLocks/>
          </p:cNvCxnSpPr>
          <p:nvPr/>
        </p:nvCxnSpPr>
        <p:spPr>
          <a:xfrm>
            <a:off x="6173800" y="3866858"/>
            <a:ext cx="253113" cy="4525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8B050DEE-E389-4AF7-8503-C1BA7FFC7171}"/>
              </a:ext>
            </a:extLst>
          </p:cNvPr>
          <p:cNvCxnSpPr>
            <a:cxnSpLocks/>
          </p:cNvCxnSpPr>
          <p:nvPr/>
        </p:nvCxnSpPr>
        <p:spPr>
          <a:xfrm flipV="1">
            <a:off x="6864819" y="3614639"/>
            <a:ext cx="222088" cy="206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D1CE40E-A2A2-4BEE-BE05-01262107C5F6}"/>
              </a:ext>
            </a:extLst>
          </p:cNvPr>
          <p:cNvCxnSpPr>
            <a:cxnSpLocks/>
          </p:cNvCxnSpPr>
          <p:nvPr/>
        </p:nvCxnSpPr>
        <p:spPr>
          <a:xfrm flipV="1">
            <a:off x="5848776" y="4754802"/>
            <a:ext cx="290048" cy="1524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EC96670-E81D-4C66-8047-E10BCED7A35B}"/>
              </a:ext>
            </a:extLst>
          </p:cNvPr>
          <p:cNvCxnSpPr>
            <a:cxnSpLocks/>
          </p:cNvCxnSpPr>
          <p:nvPr/>
        </p:nvCxnSpPr>
        <p:spPr>
          <a:xfrm flipV="1">
            <a:off x="6769603" y="3608713"/>
            <a:ext cx="521955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AD686E-F94D-4947-B397-BF6AF123FE4D}"/>
              </a:ext>
            </a:extLst>
          </p:cNvPr>
          <p:cNvCxnSpPr>
            <a:cxnSpLocks/>
          </p:cNvCxnSpPr>
          <p:nvPr/>
        </p:nvCxnSpPr>
        <p:spPr>
          <a:xfrm flipH="1">
            <a:off x="7351494" y="3654585"/>
            <a:ext cx="35595" cy="41737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8367CBF-F9AA-44B2-A924-212DA3B4E3BC}"/>
              </a:ext>
            </a:extLst>
          </p:cNvPr>
          <p:cNvCxnSpPr>
            <a:cxnSpLocks/>
          </p:cNvCxnSpPr>
          <p:nvPr/>
        </p:nvCxnSpPr>
        <p:spPr>
          <a:xfrm flipH="1">
            <a:off x="5890619" y="4659341"/>
            <a:ext cx="1275297" cy="99526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8B3FCD8-792D-4A03-AF31-71BB8273166F}"/>
              </a:ext>
            </a:extLst>
          </p:cNvPr>
          <p:cNvCxnSpPr>
            <a:cxnSpLocks/>
          </p:cNvCxnSpPr>
          <p:nvPr/>
        </p:nvCxnSpPr>
        <p:spPr>
          <a:xfrm flipV="1">
            <a:off x="5868357" y="5605911"/>
            <a:ext cx="431999" cy="14415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EBB8E50-98FF-45EB-9728-3F38256454CD}"/>
              </a:ext>
            </a:extLst>
          </p:cNvPr>
          <p:cNvCxnSpPr>
            <a:cxnSpLocks/>
          </p:cNvCxnSpPr>
          <p:nvPr/>
        </p:nvCxnSpPr>
        <p:spPr>
          <a:xfrm>
            <a:off x="5809977" y="5794764"/>
            <a:ext cx="473316" cy="2562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0D51BC4-F97E-47F6-9AE5-69C849C834E5}"/>
              </a:ext>
            </a:extLst>
          </p:cNvPr>
          <p:cNvCxnSpPr>
            <a:cxnSpLocks/>
          </p:cNvCxnSpPr>
          <p:nvPr/>
        </p:nvCxnSpPr>
        <p:spPr>
          <a:xfrm>
            <a:off x="7043028" y="5436161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AE9148F-534B-4F37-AF3B-11DAFA5E0C1F}"/>
              </a:ext>
            </a:extLst>
          </p:cNvPr>
          <p:cNvCxnSpPr>
            <a:cxnSpLocks/>
          </p:cNvCxnSpPr>
          <p:nvPr/>
        </p:nvCxnSpPr>
        <p:spPr>
          <a:xfrm>
            <a:off x="7085494" y="6125714"/>
            <a:ext cx="444242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7E2762B-4FDA-4F02-BB48-47338E5B5255}"/>
              </a:ext>
            </a:extLst>
          </p:cNvPr>
          <p:cNvCxnSpPr>
            <a:cxnSpLocks/>
          </p:cNvCxnSpPr>
          <p:nvPr/>
        </p:nvCxnSpPr>
        <p:spPr>
          <a:xfrm flipH="1">
            <a:off x="8297650" y="5954384"/>
            <a:ext cx="333521" cy="165862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23B417BE-02A4-448A-90D0-4DE9A9059CD6}"/>
              </a:ext>
            </a:extLst>
          </p:cNvPr>
          <p:cNvSpPr txBox="1"/>
          <p:nvPr/>
        </p:nvSpPr>
        <p:spPr>
          <a:xfrm>
            <a:off x="8265676" y="5843247"/>
            <a:ext cx="194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29FF455-B532-4794-8D51-C64AF859E1BE}"/>
              </a:ext>
            </a:extLst>
          </p:cNvPr>
          <p:cNvCxnSpPr>
            <a:cxnSpLocks/>
          </p:cNvCxnSpPr>
          <p:nvPr/>
        </p:nvCxnSpPr>
        <p:spPr>
          <a:xfrm flipH="1" flipV="1">
            <a:off x="8265677" y="5485494"/>
            <a:ext cx="323871" cy="15023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A853A68-B63A-410C-B543-B596D95BDA3B}"/>
              </a:ext>
            </a:extLst>
          </p:cNvPr>
          <p:cNvSpPr/>
          <p:nvPr/>
        </p:nvSpPr>
        <p:spPr>
          <a:xfrm>
            <a:off x="10861860" y="563573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e7[s]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77EB19B-B2C7-456E-9439-DC691E459C2E}"/>
              </a:ext>
            </a:extLst>
          </p:cNvPr>
          <p:cNvSpPr/>
          <p:nvPr/>
        </p:nvSpPr>
        <p:spPr>
          <a:xfrm>
            <a:off x="10709565" y="4491448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e8[s]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976A869-CF14-479C-8FC1-77816DC78124}"/>
              </a:ext>
            </a:extLst>
          </p:cNvPr>
          <p:cNvSpPr/>
          <p:nvPr/>
        </p:nvSpPr>
        <p:spPr>
          <a:xfrm>
            <a:off x="10155979" y="165766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e9[s]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844F462-F596-4235-A4F9-B51048CC084C}"/>
              </a:ext>
            </a:extLst>
          </p:cNvPr>
          <p:cNvSpPr/>
          <p:nvPr/>
        </p:nvSpPr>
        <p:spPr>
          <a:xfrm>
            <a:off x="9560160" y="559839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e7[c]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6A4DBF-696C-4446-A057-AF6A6A0A6CF7}"/>
              </a:ext>
            </a:extLst>
          </p:cNvPr>
          <p:cNvSpPr/>
          <p:nvPr/>
        </p:nvSpPr>
        <p:spPr>
          <a:xfrm>
            <a:off x="9564254" y="4496182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e8[c]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D796216-ECB5-4E5B-B0F4-70926587F517}"/>
              </a:ext>
            </a:extLst>
          </p:cNvPr>
          <p:cNvSpPr/>
          <p:nvPr/>
        </p:nvSpPr>
        <p:spPr>
          <a:xfrm>
            <a:off x="8876808" y="1698440"/>
            <a:ext cx="600364" cy="29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e9[c]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7817D4A4-BE78-4BFF-8412-C5C77D9F07EB}"/>
              </a:ext>
            </a:extLst>
          </p:cNvPr>
          <p:cNvCxnSpPr>
            <a:cxnSpLocks/>
          </p:cNvCxnSpPr>
          <p:nvPr/>
        </p:nvCxnSpPr>
        <p:spPr>
          <a:xfrm flipH="1">
            <a:off x="9337295" y="5750062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70DFC19-E085-4521-9B8F-2D0D5DC07CE2}"/>
              </a:ext>
            </a:extLst>
          </p:cNvPr>
          <p:cNvCxnSpPr>
            <a:cxnSpLocks/>
          </p:cNvCxnSpPr>
          <p:nvPr/>
        </p:nvCxnSpPr>
        <p:spPr>
          <a:xfrm>
            <a:off x="7620060" y="3608713"/>
            <a:ext cx="807552" cy="85456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9A27D31-F1C0-4D5D-9C4E-FD1DC60356C1}"/>
              </a:ext>
            </a:extLst>
          </p:cNvPr>
          <p:cNvCxnSpPr>
            <a:cxnSpLocks/>
          </p:cNvCxnSpPr>
          <p:nvPr/>
        </p:nvCxnSpPr>
        <p:spPr>
          <a:xfrm flipV="1">
            <a:off x="8004074" y="4814838"/>
            <a:ext cx="456325" cy="37623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18836DA-E862-4170-8FDB-E46D84166DCF}"/>
              </a:ext>
            </a:extLst>
          </p:cNvPr>
          <p:cNvCxnSpPr>
            <a:cxnSpLocks/>
          </p:cNvCxnSpPr>
          <p:nvPr/>
        </p:nvCxnSpPr>
        <p:spPr>
          <a:xfrm>
            <a:off x="9252635" y="4654164"/>
            <a:ext cx="285442" cy="517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1D1C238D-7181-4DB7-9E28-360551877431}"/>
              </a:ext>
            </a:extLst>
          </p:cNvPr>
          <p:cNvCxnSpPr>
            <a:cxnSpLocks/>
          </p:cNvCxnSpPr>
          <p:nvPr/>
        </p:nvCxnSpPr>
        <p:spPr>
          <a:xfrm flipH="1">
            <a:off x="8604274" y="1839576"/>
            <a:ext cx="200782" cy="6646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5FB16AB5-3DAE-4299-8D4D-342A9407DFC5}"/>
              </a:ext>
            </a:extLst>
          </p:cNvPr>
          <p:cNvSpPr/>
          <p:nvPr/>
        </p:nvSpPr>
        <p:spPr>
          <a:xfrm>
            <a:off x="11184989" y="161277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S9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381B3C4-212E-4E45-9301-3C05022158A0}"/>
              </a:ext>
            </a:extLst>
          </p:cNvPr>
          <p:cNvSpPr/>
          <p:nvPr/>
        </p:nvSpPr>
        <p:spPr>
          <a:xfrm>
            <a:off x="11389815" y="3782147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S8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2483221-7E58-4DCB-9E48-79F02A6DA05C}"/>
              </a:ext>
            </a:extLst>
          </p:cNvPr>
          <p:cNvSpPr/>
          <p:nvPr/>
        </p:nvSpPr>
        <p:spPr>
          <a:xfrm>
            <a:off x="11610109" y="619325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S7</a:t>
            </a: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7E220740-69A2-4D89-8BA1-3F15C6700262}"/>
              </a:ext>
            </a:extLst>
          </p:cNvPr>
          <p:cNvSpPr/>
          <p:nvPr/>
        </p:nvSpPr>
        <p:spPr>
          <a:xfrm>
            <a:off x="9679709" y="2334749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E9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CF3DFBB-6952-411C-A35E-69E77C1F35AA}"/>
              </a:ext>
            </a:extLst>
          </p:cNvPr>
          <p:cNvSpPr/>
          <p:nvPr/>
        </p:nvSpPr>
        <p:spPr>
          <a:xfrm>
            <a:off x="10126232" y="3756920"/>
            <a:ext cx="581891" cy="452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E8</a:t>
            </a: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860D69-FFEF-4D29-9AD3-0447850A7263}"/>
              </a:ext>
            </a:extLst>
          </p:cNvPr>
          <p:cNvSpPr/>
          <p:nvPr/>
        </p:nvSpPr>
        <p:spPr>
          <a:xfrm>
            <a:off x="10222130" y="6051009"/>
            <a:ext cx="581891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E7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4CE6683-7ACC-42DE-82CA-18D40BDFD400}"/>
              </a:ext>
            </a:extLst>
          </p:cNvPr>
          <p:cNvCxnSpPr>
            <a:cxnSpLocks/>
          </p:cNvCxnSpPr>
          <p:nvPr/>
        </p:nvCxnSpPr>
        <p:spPr>
          <a:xfrm>
            <a:off x="11476514" y="601903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01D8864C-BED2-4E7E-B4DC-3D973CC450E1}"/>
              </a:ext>
            </a:extLst>
          </p:cNvPr>
          <p:cNvCxnSpPr>
            <a:cxnSpLocks/>
          </p:cNvCxnSpPr>
          <p:nvPr/>
        </p:nvCxnSpPr>
        <p:spPr>
          <a:xfrm flipH="1">
            <a:off x="10734810" y="5995230"/>
            <a:ext cx="230514" cy="10222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ED77459-4497-45B7-859B-1A7478403114}"/>
              </a:ext>
            </a:extLst>
          </p:cNvPr>
          <p:cNvCxnSpPr>
            <a:cxnSpLocks/>
          </p:cNvCxnSpPr>
          <p:nvPr/>
        </p:nvCxnSpPr>
        <p:spPr>
          <a:xfrm>
            <a:off x="10174180" y="5862101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D3143DE-EB28-420D-9508-64585737184E}"/>
              </a:ext>
            </a:extLst>
          </p:cNvPr>
          <p:cNvCxnSpPr>
            <a:cxnSpLocks/>
          </p:cNvCxnSpPr>
          <p:nvPr/>
        </p:nvCxnSpPr>
        <p:spPr>
          <a:xfrm flipV="1">
            <a:off x="10190795" y="4265281"/>
            <a:ext cx="187681" cy="1258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3C010F1B-C48A-44DD-AB65-382798DD09B8}"/>
              </a:ext>
            </a:extLst>
          </p:cNvPr>
          <p:cNvCxnSpPr>
            <a:cxnSpLocks/>
          </p:cNvCxnSpPr>
          <p:nvPr/>
        </p:nvCxnSpPr>
        <p:spPr>
          <a:xfrm>
            <a:off x="10599725" y="4234729"/>
            <a:ext cx="204296" cy="17421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A48FA50-5031-41C0-9904-684BB55CF098}"/>
              </a:ext>
            </a:extLst>
          </p:cNvPr>
          <p:cNvCxnSpPr>
            <a:cxnSpLocks/>
          </p:cNvCxnSpPr>
          <p:nvPr/>
        </p:nvCxnSpPr>
        <p:spPr>
          <a:xfrm flipH="1">
            <a:off x="11184989" y="4254629"/>
            <a:ext cx="224071" cy="18944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48D8371-9A8D-413E-8458-3E31F00FBF52}"/>
              </a:ext>
            </a:extLst>
          </p:cNvPr>
          <p:cNvCxnSpPr>
            <a:cxnSpLocks/>
          </p:cNvCxnSpPr>
          <p:nvPr/>
        </p:nvCxnSpPr>
        <p:spPr>
          <a:xfrm>
            <a:off x="9519540" y="2065359"/>
            <a:ext cx="160169" cy="29071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9DB8549-D2E2-4456-9822-E603BF06A988}"/>
              </a:ext>
            </a:extLst>
          </p:cNvPr>
          <p:cNvCxnSpPr>
            <a:cxnSpLocks/>
          </p:cNvCxnSpPr>
          <p:nvPr/>
        </p:nvCxnSpPr>
        <p:spPr>
          <a:xfrm flipV="1">
            <a:off x="10012632" y="1994479"/>
            <a:ext cx="227199" cy="309224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7EA0F4FC-4EE0-431A-9124-423167046ADB}"/>
              </a:ext>
            </a:extLst>
          </p:cNvPr>
          <p:cNvCxnSpPr>
            <a:cxnSpLocks/>
          </p:cNvCxnSpPr>
          <p:nvPr/>
        </p:nvCxnSpPr>
        <p:spPr>
          <a:xfrm flipH="1">
            <a:off x="10819769" y="1846221"/>
            <a:ext cx="299714" cy="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A9BB499-748F-4A02-872A-60A266D419D7}"/>
              </a:ext>
            </a:extLst>
          </p:cNvPr>
          <p:cNvSpPr txBox="1"/>
          <p:nvPr/>
        </p:nvSpPr>
        <p:spPr>
          <a:xfrm>
            <a:off x="212569" y="9719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B9B56FA-60E0-4B3B-B9E2-56BE58D2F54B}"/>
              </a:ext>
            </a:extLst>
          </p:cNvPr>
          <p:cNvSpPr txBox="1"/>
          <p:nvPr/>
        </p:nvSpPr>
        <p:spPr>
          <a:xfrm>
            <a:off x="212569" y="270966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95C4C4D-5D2D-4368-A376-6529B0E726F5}"/>
              </a:ext>
            </a:extLst>
          </p:cNvPr>
          <p:cNvSpPr txBox="1"/>
          <p:nvPr/>
        </p:nvSpPr>
        <p:spPr>
          <a:xfrm>
            <a:off x="188199" y="439112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1125404-1984-490D-AEC2-92F3CA9E1B45}"/>
              </a:ext>
            </a:extLst>
          </p:cNvPr>
          <p:cNvSpPr txBox="1"/>
          <p:nvPr/>
        </p:nvSpPr>
        <p:spPr>
          <a:xfrm>
            <a:off x="224909" y="35383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DE5CE7-04F1-4148-B415-352250AF0334}"/>
              </a:ext>
            </a:extLst>
          </p:cNvPr>
          <p:cNvSpPr txBox="1"/>
          <p:nvPr/>
        </p:nvSpPr>
        <p:spPr>
          <a:xfrm>
            <a:off x="11276115" y="128083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0F4C402-62A1-41C8-BEF6-4D0C9E72A53A}"/>
              </a:ext>
            </a:extLst>
          </p:cNvPr>
          <p:cNvSpPr txBox="1"/>
          <p:nvPr/>
        </p:nvSpPr>
        <p:spPr>
          <a:xfrm>
            <a:off x="200110" y="5206362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C37D7BB-DE9F-4C2E-8100-E6324D22C86C}"/>
              </a:ext>
            </a:extLst>
          </p:cNvPr>
          <p:cNvSpPr txBox="1"/>
          <p:nvPr/>
        </p:nvSpPr>
        <p:spPr>
          <a:xfrm>
            <a:off x="11677999" y="587125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0360122D-973C-4663-8A66-35D3EFD80D95}"/>
              </a:ext>
            </a:extLst>
          </p:cNvPr>
          <p:cNvSpPr txBox="1"/>
          <p:nvPr/>
        </p:nvSpPr>
        <p:spPr>
          <a:xfrm>
            <a:off x="11424000" y="344224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0876E95-BE1F-4EA5-8A85-36B8C521A6A4}"/>
              </a:ext>
            </a:extLst>
          </p:cNvPr>
          <p:cNvSpPr txBox="1"/>
          <p:nvPr/>
        </p:nvSpPr>
        <p:spPr>
          <a:xfrm>
            <a:off x="235001" y="184281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9870CA9-E851-4A3C-B73C-6CF42EB74967}"/>
              </a:ext>
            </a:extLst>
          </p:cNvPr>
          <p:cNvSpPr txBox="1"/>
          <p:nvPr/>
        </p:nvSpPr>
        <p:spPr>
          <a:xfrm>
            <a:off x="2382110" y="990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375D62F-1B16-4DEB-85C4-37475CCBA502}"/>
              </a:ext>
            </a:extLst>
          </p:cNvPr>
          <p:cNvSpPr txBox="1"/>
          <p:nvPr/>
        </p:nvSpPr>
        <p:spPr>
          <a:xfrm>
            <a:off x="2342726" y="27097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7B914DE4-874F-4A52-8C4D-21C17F8B9A8F}"/>
              </a:ext>
            </a:extLst>
          </p:cNvPr>
          <p:cNvSpPr txBox="1"/>
          <p:nvPr/>
        </p:nvSpPr>
        <p:spPr>
          <a:xfrm>
            <a:off x="2320680" y="180380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9896D6-A71B-427F-BF9E-2DA3CE80EAA6}"/>
              </a:ext>
            </a:extLst>
          </p:cNvPr>
          <p:cNvSpPr txBox="1"/>
          <p:nvPr/>
        </p:nvSpPr>
        <p:spPr>
          <a:xfrm>
            <a:off x="2377992" y="355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D9B6BF2-F79D-4595-9AEA-463B670F4961}"/>
              </a:ext>
            </a:extLst>
          </p:cNvPr>
          <p:cNvSpPr txBox="1"/>
          <p:nvPr/>
        </p:nvSpPr>
        <p:spPr>
          <a:xfrm>
            <a:off x="2339963" y="4339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47CB5A2-71E0-408D-80CA-3CFD432B28CC}"/>
              </a:ext>
            </a:extLst>
          </p:cNvPr>
          <p:cNvSpPr txBox="1"/>
          <p:nvPr/>
        </p:nvSpPr>
        <p:spPr>
          <a:xfrm>
            <a:off x="2349974" y="51757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0B7A218-32B2-4E64-B44E-BEFB40DB5926}"/>
              </a:ext>
            </a:extLst>
          </p:cNvPr>
          <p:cNvSpPr txBox="1"/>
          <p:nvPr/>
        </p:nvSpPr>
        <p:spPr>
          <a:xfrm>
            <a:off x="10329655" y="56865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3AE31FB-23BE-4A8B-998E-FC8C119D4396}"/>
              </a:ext>
            </a:extLst>
          </p:cNvPr>
          <p:cNvSpPr txBox="1"/>
          <p:nvPr/>
        </p:nvSpPr>
        <p:spPr>
          <a:xfrm>
            <a:off x="10190130" y="34254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088BBB7-F897-4BEC-AD6C-AF37FB2644C7}"/>
              </a:ext>
            </a:extLst>
          </p:cNvPr>
          <p:cNvSpPr txBox="1"/>
          <p:nvPr/>
        </p:nvSpPr>
        <p:spPr>
          <a:xfrm>
            <a:off x="9777303" y="2012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1FDA35E-8D42-4503-8A1B-6D744FB7EDE9}"/>
              </a:ext>
            </a:extLst>
          </p:cNvPr>
          <p:cNvSpPr txBox="1"/>
          <p:nvPr/>
        </p:nvSpPr>
        <p:spPr>
          <a:xfrm>
            <a:off x="4311760" y="96686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EEC05E7-482C-4113-8192-352DE8A4C01C}"/>
              </a:ext>
            </a:extLst>
          </p:cNvPr>
          <p:cNvSpPr txBox="1"/>
          <p:nvPr/>
        </p:nvSpPr>
        <p:spPr>
          <a:xfrm>
            <a:off x="4330569" y="1852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CEC393E-5916-4D2F-BEE4-13C7C9EF0A91}"/>
              </a:ext>
            </a:extLst>
          </p:cNvPr>
          <p:cNvSpPr txBox="1"/>
          <p:nvPr/>
        </p:nvSpPr>
        <p:spPr>
          <a:xfrm>
            <a:off x="4291466" y="2570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FA1333B-8F32-49B3-8E36-96BBE61ADC05}"/>
              </a:ext>
            </a:extLst>
          </p:cNvPr>
          <p:cNvSpPr txBox="1"/>
          <p:nvPr/>
        </p:nvSpPr>
        <p:spPr>
          <a:xfrm>
            <a:off x="4280988" y="329720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CA1A4A4-5DE4-4974-9722-8FDB857FC804}"/>
              </a:ext>
            </a:extLst>
          </p:cNvPr>
          <p:cNvSpPr txBox="1"/>
          <p:nvPr/>
        </p:nvSpPr>
        <p:spPr>
          <a:xfrm>
            <a:off x="6174502" y="1396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84A68056-180E-452E-B85D-51BC20B439C2}"/>
              </a:ext>
            </a:extLst>
          </p:cNvPr>
          <p:cNvSpPr txBox="1"/>
          <p:nvPr/>
        </p:nvSpPr>
        <p:spPr>
          <a:xfrm>
            <a:off x="6168458" y="2283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7C3244-534C-4387-A8A1-BF621B107997}"/>
              </a:ext>
            </a:extLst>
          </p:cNvPr>
          <p:cNvSpPr txBox="1"/>
          <p:nvPr/>
        </p:nvSpPr>
        <p:spPr>
          <a:xfrm>
            <a:off x="6545153" y="3482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430464-14E3-4CA3-BDFA-D3BA77B5AF89}"/>
              </a:ext>
            </a:extLst>
          </p:cNvPr>
          <p:cNvSpPr txBox="1"/>
          <p:nvPr/>
        </p:nvSpPr>
        <p:spPr>
          <a:xfrm>
            <a:off x="6161068" y="4209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9EA661-10DE-4C23-BECE-5AE1B7014146}"/>
              </a:ext>
            </a:extLst>
          </p:cNvPr>
          <p:cNvSpPr txBox="1"/>
          <p:nvPr/>
        </p:nvSpPr>
        <p:spPr>
          <a:xfrm>
            <a:off x="7359187" y="3887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BBA25A4-A9D3-484F-84F1-0608AF867E22}"/>
              </a:ext>
            </a:extLst>
          </p:cNvPr>
          <p:cNvSpPr txBox="1"/>
          <p:nvPr/>
        </p:nvSpPr>
        <p:spPr>
          <a:xfrm>
            <a:off x="6352114" y="3014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FD81648C-6557-49A7-9F29-F7EEA336459D}"/>
              </a:ext>
            </a:extLst>
          </p:cNvPr>
          <p:cNvSpPr txBox="1"/>
          <p:nvPr/>
        </p:nvSpPr>
        <p:spPr>
          <a:xfrm>
            <a:off x="8027766" y="1241970"/>
            <a:ext cx="3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9B6A99D4-9490-4B78-B968-900EDB67E9C7}"/>
              </a:ext>
            </a:extLst>
          </p:cNvPr>
          <p:cNvSpPr txBox="1"/>
          <p:nvPr/>
        </p:nvSpPr>
        <p:spPr>
          <a:xfrm>
            <a:off x="8673493" y="4090926"/>
            <a:ext cx="39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48B95C8-BB83-466E-938E-BECFAEE1FDC4}"/>
              </a:ext>
            </a:extLst>
          </p:cNvPr>
          <p:cNvSpPr txBox="1"/>
          <p:nvPr/>
        </p:nvSpPr>
        <p:spPr>
          <a:xfrm>
            <a:off x="8766276" y="52094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8905273B-6042-4C95-BCE8-59F54A54B9C9}"/>
              </a:ext>
            </a:extLst>
          </p:cNvPr>
          <p:cNvSpPr txBox="1"/>
          <p:nvPr/>
        </p:nvSpPr>
        <p:spPr>
          <a:xfrm>
            <a:off x="6710939" y="56566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3E0F3AED-8954-45C2-A96B-E0F384A19514}"/>
              </a:ext>
            </a:extLst>
          </p:cNvPr>
          <p:cNvSpPr txBox="1"/>
          <p:nvPr/>
        </p:nvSpPr>
        <p:spPr>
          <a:xfrm>
            <a:off x="6614054" y="497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B2357F-7165-43FE-AC1F-62B87D6BF0FA}"/>
              </a:ext>
            </a:extLst>
          </p:cNvPr>
          <p:cNvSpPr txBox="1"/>
          <p:nvPr/>
        </p:nvSpPr>
        <p:spPr>
          <a:xfrm>
            <a:off x="2967727" y="188779"/>
            <a:ext cx="4663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ftINIT</a:t>
            </a:r>
            <a:r>
              <a:rPr lang="en-US" dirty="0"/>
              <a:t> – using the “default” three-step approach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1A44A19-DA2B-4A42-9016-E14B40311F40}"/>
              </a:ext>
            </a:extLst>
          </p:cNvPr>
          <p:cNvSpPr/>
          <p:nvPr/>
        </p:nvSpPr>
        <p:spPr>
          <a:xfrm>
            <a:off x="1636774" y="2596261"/>
            <a:ext cx="667635" cy="4525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E2b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88A61-9C1A-4467-9C1E-41A496177F3A}"/>
              </a:ext>
            </a:extLst>
          </p:cNvPr>
          <p:cNvSpPr txBox="1"/>
          <p:nvPr/>
        </p:nvSpPr>
        <p:spPr>
          <a:xfrm>
            <a:off x="1322327" y="264712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D81A924-6A14-4BC8-8B00-2E59B5248573}"/>
              </a:ext>
            </a:extLst>
          </p:cNvPr>
          <p:cNvCxnSpPr>
            <a:cxnSpLocks/>
          </p:cNvCxnSpPr>
          <p:nvPr/>
        </p:nvCxnSpPr>
        <p:spPr>
          <a:xfrm>
            <a:off x="1335769" y="2585873"/>
            <a:ext cx="274032" cy="965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5F14E40-E536-4BF6-84FB-4E02E452DB75}"/>
              </a:ext>
            </a:extLst>
          </p:cNvPr>
          <p:cNvCxnSpPr>
            <a:cxnSpLocks/>
          </p:cNvCxnSpPr>
          <p:nvPr/>
        </p:nvCxnSpPr>
        <p:spPr>
          <a:xfrm flipV="1">
            <a:off x="2348215" y="2542796"/>
            <a:ext cx="774116" cy="158343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33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1118</Words>
  <Application>Microsoft Office PowerPoint</Application>
  <PresentationFormat>Widescreen</PresentationFormat>
  <Paragraphs>505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Gustafsson</dc:creator>
  <cp:lastModifiedBy>Johan Gustafsson</cp:lastModifiedBy>
  <cp:revision>2</cp:revision>
  <dcterms:created xsi:type="dcterms:W3CDTF">2022-05-01T16:51:22Z</dcterms:created>
  <dcterms:modified xsi:type="dcterms:W3CDTF">2022-05-01T18:54:11Z</dcterms:modified>
</cp:coreProperties>
</file>