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72" r:id="rId3"/>
    <p:sldId id="258" r:id="rId4"/>
    <p:sldId id="273" r:id="rId5"/>
    <p:sldId id="259" r:id="rId6"/>
    <p:sldId id="260" r:id="rId7"/>
    <p:sldId id="274" r:id="rId8"/>
    <p:sldId id="275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361AD-3CDC-423E-A683-A006061C4610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63D2D-4054-4F8E-B420-E99B4D80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53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35E67-A333-411B-8C01-C034F7D6F8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03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35E67-A333-411B-8C01-C034F7D6F8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29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35E67-A333-411B-8C01-C034F7D6F8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18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35E67-A333-411B-8C01-C034F7D6F8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3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35E67-A333-411B-8C01-C034F7D6F8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72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96B0-181E-444C-9479-C3DB49325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6144C-A475-4624-8BCF-1732842E7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66AA3-30DD-4B81-8745-3F6071A1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09A8-D7F7-438F-B59C-DE0C7FF8143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A9FFD-348D-4907-BD57-4939CB74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B5D29-0282-49C7-941A-E93C9066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05F9-210C-4AE5-8629-CD436641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6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CE4A6-8635-4773-A373-5EAECF793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F8DBC-4620-465B-A389-D64B5E52E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0525F-FE70-4BF2-A12C-074C935C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09A8-D7F7-438F-B59C-DE0C7FF8143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22BA3-9A27-4A1B-B976-992751863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7E8A8-32EA-4A28-A3B4-4B23A968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05F9-210C-4AE5-8629-CD436641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6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142D4E-99A6-4168-AB57-409F86EE3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7B1EB-4CB2-4818-8FD7-4C188F88B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C5999-16B3-4C52-B00E-6B62E563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09A8-D7F7-438F-B59C-DE0C7FF8143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A3FD1-FCC4-4CF7-93BD-47FAEE284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CA47A-2D01-4B4A-9B6D-A0FC376D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05F9-210C-4AE5-8629-CD436641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4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953B-B1A9-4D76-A16F-45894FBB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A0DB7-3181-4A72-8FB8-93820B942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99E11-9FB2-43D0-B81E-F5983A04E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09A8-D7F7-438F-B59C-DE0C7FF8143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3C27F-4C4D-43F5-94DA-8B1CA3C3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2B78F-FC0B-408B-9B41-3A8EA104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05F9-210C-4AE5-8629-CD436641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0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3DB10-E756-466E-A4D5-30601D230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FA247-56EB-4BD8-850D-67B9AA81A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9224B-6BE1-40B8-BA3F-E8546878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09A8-D7F7-438F-B59C-DE0C7FF8143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58B47-2FB9-45B2-A7C5-FD6D4E47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E7336-0AF1-4ED2-BBAF-6831CD71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05F9-210C-4AE5-8629-CD436641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7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8399F-4AC9-4446-B68B-61958F5B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646B3-BDE0-4028-A820-80C40B635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AE79A-D321-49BB-994D-DA04D3744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DE657-4A18-4217-B4F8-85056F01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09A8-D7F7-438F-B59C-DE0C7FF8143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5722F-9197-4C0F-80F6-151241D7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BE125-918B-4BA9-8164-BBD388AD3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05F9-210C-4AE5-8629-CD436641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77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9474E-284E-455B-8592-FB74FCBAB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8B140-2093-4B43-A11F-9FA04528A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8F1CD-F3C9-404E-8B55-5EBE27DF0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4FAF01-258A-49B9-BEBD-05F1960C0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24E0B3-6E90-4A0B-A0AF-2C0DF22B0D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4A53A-08D5-4B7A-BBA0-6C078FF85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09A8-D7F7-438F-B59C-DE0C7FF8143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57D35A-61F1-4399-9F14-0E7246EB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DFA7F-A088-4428-99D4-D1749A03B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05F9-210C-4AE5-8629-CD436641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8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3E03-2826-41BA-9B0C-73CD47989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094851-CAEE-428B-AB87-95C0D7AB8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09A8-D7F7-438F-B59C-DE0C7FF8143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7C3CA2-A93A-48F9-B5AC-A11BFB86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2A353-3FB8-4F04-96F4-E1C8EDB6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05F9-210C-4AE5-8629-CD436641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30C46-090A-4A1A-A0CF-A6D77ADA6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09A8-D7F7-438F-B59C-DE0C7FF8143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7C971-F9E6-40BF-9C7E-F1FB8B5B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D4770-6FBF-43EC-B5FE-308FF1A8B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05F9-210C-4AE5-8629-CD436641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8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8AC64-D36B-429F-B01F-E1B5C7D11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69B2A-7019-4A1C-9955-714FCB18F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E50CA-321D-49C6-85C3-1D70D452B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D33DA-2CFA-4936-B624-ABFFFC1C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09A8-D7F7-438F-B59C-DE0C7FF8143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DA430-9CFE-49DB-BFCC-BF843FBFE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FA237-6EDA-47B4-B08D-91F70996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05F9-210C-4AE5-8629-CD436641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BDD22-8BA7-4FF6-832E-88C920369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37926A-0424-44D5-ADCB-B0BCEB788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3F921-A6CF-49B3-9773-CBE4BA5AF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AB678-D731-46C9-9C27-9B3BB6B6F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09A8-D7F7-438F-B59C-DE0C7FF8143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DF868-07D0-455F-93A3-0D910E67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6B031-1F0E-426C-8F26-13098455C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05F9-210C-4AE5-8629-CD436641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9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B37DD4-4BC8-4AFE-B349-27C512B5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0248A-E817-4DA2-BC50-374A827A5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E025F-ED6E-4593-B22F-4EC41DEB2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C09A8-D7F7-438F-B59C-DE0C7FF8143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BBBB4-7934-46FC-8AA3-B242278C4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4DF9B-4EB2-44CD-815F-FF666893B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805F9-210C-4AE5-8629-CD436641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2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492C2-114C-458A-8FE9-EF4B91CF6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following slides includes test results from the getINITModel2 and </a:t>
            </a:r>
            <a:r>
              <a:rPr lang="en-US" dirty="0" err="1"/>
              <a:t>ftINIT</a:t>
            </a:r>
            <a:r>
              <a:rPr lang="en-US" dirty="0"/>
              <a:t>, showing that </a:t>
            </a:r>
            <a:r>
              <a:rPr lang="en-US" dirty="0" err="1"/>
              <a:t>ftINIT</a:t>
            </a:r>
            <a:r>
              <a:rPr lang="en-US" dirty="0"/>
              <a:t> gives more similar results to the original </a:t>
            </a:r>
            <a:r>
              <a:rPr lang="en-US" dirty="0" err="1"/>
              <a:t>tINIT</a:t>
            </a:r>
            <a:r>
              <a:rPr lang="en-US" dirty="0"/>
              <a:t> than getINITModel2. </a:t>
            </a:r>
          </a:p>
        </p:txBody>
      </p:sp>
    </p:spTree>
    <p:extLst>
      <p:ext uri="{BB962C8B-B14F-4D97-AF65-F5344CB8AC3E}">
        <p14:creationId xmlns:p14="http://schemas.microsoft.com/office/powerpoint/2010/main" val="2748471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F80503-9012-4973-87AD-2C6E55EF6355}"/>
              </a:ext>
            </a:extLst>
          </p:cNvPr>
          <p:cNvSpPr/>
          <p:nvPr/>
        </p:nvSpPr>
        <p:spPr>
          <a:xfrm>
            <a:off x="1182253" y="1440854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e1[s]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71AB27-DEE4-4716-81DB-FE4A288D0971}"/>
              </a:ext>
            </a:extLst>
          </p:cNvPr>
          <p:cNvSpPr/>
          <p:nvPr/>
        </p:nvSpPr>
        <p:spPr>
          <a:xfrm>
            <a:off x="120073" y="1362344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S1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D4CA6840-0026-4940-829A-D2000374139D}"/>
              </a:ext>
            </a:extLst>
          </p:cNvPr>
          <p:cNvSpPr/>
          <p:nvPr/>
        </p:nvSpPr>
        <p:spPr>
          <a:xfrm>
            <a:off x="822037" y="1496272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65F9A8-47D1-4B97-B743-69FDDE746C6F}"/>
              </a:ext>
            </a:extLst>
          </p:cNvPr>
          <p:cNvSpPr/>
          <p:nvPr/>
        </p:nvSpPr>
        <p:spPr>
          <a:xfrm>
            <a:off x="2221345" y="1362344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3B038D-AE9E-43E5-946A-B5C4E6D557A8}"/>
              </a:ext>
            </a:extLst>
          </p:cNvPr>
          <p:cNvSpPr/>
          <p:nvPr/>
        </p:nvSpPr>
        <p:spPr>
          <a:xfrm>
            <a:off x="3205021" y="1436236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e1[c]</a:t>
            </a:r>
          </a:p>
        </p:txBody>
      </p:sp>
      <p:sp>
        <p:nvSpPr>
          <p:cNvPr id="47" name="Arrow: Left-Right 46">
            <a:extLst>
              <a:ext uri="{FF2B5EF4-FFF2-40B4-BE49-F238E27FC236}">
                <a16:creationId xmlns:a16="http://schemas.microsoft.com/office/drawing/2014/main" id="{D4E56898-E171-46F3-B520-E5EF0EF2C7BD}"/>
              </a:ext>
            </a:extLst>
          </p:cNvPr>
          <p:cNvSpPr/>
          <p:nvPr/>
        </p:nvSpPr>
        <p:spPr>
          <a:xfrm>
            <a:off x="1886525" y="1496272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Left-Right 47">
            <a:extLst>
              <a:ext uri="{FF2B5EF4-FFF2-40B4-BE49-F238E27FC236}">
                <a16:creationId xmlns:a16="http://schemas.microsoft.com/office/drawing/2014/main" id="{6D23C322-951D-4366-A0A7-DD1FE09BB0D7}"/>
              </a:ext>
            </a:extLst>
          </p:cNvPr>
          <p:cNvSpPr/>
          <p:nvPr/>
        </p:nvSpPr>
        <p:spPr>
          <a:xfrm>
            <a:off x="2870199" y="1505508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AD13473-6C57-474B-8EBD-9AEC234F1445}"/>
              </a:ext>
            </a:extLst>
          </p:cNvPr>
          <p:cNvSpPr/>
          <p:nvPr/>
        </p:nvSpPr>
        <p:spPr>
          <a:xfrm>
            <a:off x="1182253" y="2265198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e2[s]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4431F00-A399-4DFD-B8E4-4EE00A58503D}"/>
              </a:ext>
            </a:extLst>
          </p:cNvPr>
          <p:cNvSpPr/>
          <p:nvPr/>
        </p:nvSpPr>
        <p:spPr>
          <a:xfrm>
            <a:off x="120073" y="2186688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S2</a:t>
            </a:r>
          </a:p>
        </p:txBody>
      </p:sp>
      <p:sp>
        <p:nvSpPr>
          <p:cNvPr id="51" name="Arrow: Left-Right 50">
            <a:extLst>
              <a:ext uri="{FF2B5EF4-FFF2-40B4-BE49-F238E27FC236}">
                <a16:creationId xmlns:a16="http://schemas.microsoft.com/office/drawing/2014/main" id="{3D9AE29F-0B65-48C0-8087-3ADE93349A22}"/>
              </a:ext>
            </a:extLst>
          </p:cNvPr>
          <p:cNvSpPr/>
          <p:nvPr/>
        </p:nvSpPr>
        <p:spPr>
          <a:xfrm>
            <a:off x="822037" y="2320616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0AB046F-6ABF-49C7-9BF0-7BDC64D6FF16}"/>
              </a:ext>
            </a:extLst>
          </p:cNvPr>
          <p:cNvSpPr/>
          <p:nvPr/>
        </p:nvSpPr>
        <p:spPr>
          <a:xfrm>
            <a:off x="2221345" y="2186688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FA809C1-4F71-4246-BEC7-CF481CBCEF40}"/>
              </a:ext>
            </a:extLst>
          </p:cNvPr>
          <p:cNvSpPr/>
          <p:nvPr/>
        </p:nvSpPr>
        <p:spPr>
          <a:xfrm>
            <a:off x="3205021" y="2260580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e2[c]</a:t>
            </a:r>
          </a:p>
        </p:txBody>
      </p:sp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F2E84B4C-3263-4782-B344-6464C9725C00}"/>
              </a:ext>
            </a:extLst>
          </p:cNvPr>
          <p:cNvSpPr/>
          <p:nvPr/>
        </p:nvSpPr>
        <p:spPr>
          <a:xfrm>
            <a:off x="1886525" y="2320616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AC1B802F-BBF7-4C59-B870-D2C93374CEAF}"/>
              </a:ext>
            </a:extLst>
          </p:cNvPr>
          <p:cNvSpPr/>
          <p:nvPr/>
        </p:nvSpPr>
        <p:spPr>
          <a:xfrm>
            <a:off x="2870199" y="2329852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C46FCF-6374-4992-AF91-4C22A2D4F0BC}"/>
              </a:ext>
            </a:extLst>
          </p:cNvPr>
          <p:cNvSpPr/>
          <p:nvPr/>
        </p:nvSpPr>
        <p:spPr>
          <a:xfrm>
            <a:off x="1182253" y="3149576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e3[s]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8EE1AB0-075F-416A-A169-B3AF7C14BC70}"/>
              </a:ext>
            </a:extLst>
          </p:cNvPr>
          <p:cNvSpPr/>
          <p:nvPr/>
        </p:nvSpPr>
        <p:spPr>
          <a:xfrm>
            <a:off x="120073" y="3071066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S3</a:t>
            </a:r>
          </a:p>
        </p:txBody>
      </p:sp>
      <p:sp>
        <p:nvSpPr>
          <p:cNvPr id="65" name="Arrow: Left-Right 64">
            <a:extLst>
              <a:ext uri="{FF2B5EF4-FFF2-40B4-BE49-F238E27FC236}">
                <a16:creationId xmlns:a16="http://schemas.microsoft.com/office/drawing/2014/main" id="{1C092861-717B-418E-BB7C-0833DF4649B5}"/>
              </a:ext>
            </a:extLst>
          </p:cNvPr>
          <p:cNvSpPr/>
          <p:nvPr/>
        </p:nvSpPr>
        <p:spPr>
          <a:xfrm>
            <a:off x="822037" y="3204994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4D36013-6F3A-47C4-A88C-564A3194166C}"/>
              </a:ext>
            </a:extLst>
          </p:cNvPr>
          <p:cNvSpPr/>
          <p:nvPr/>
        </p:nvSpPr>
        <p:spPr>
          <a:xfrm>
            <a:off x="2221345" y="3071066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E3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C446772-4B27-48F1-9253-27A002AF35B5}"/>
              </a:ext>
            </a:extLst>
          </p:cNvPr>
          <p:cNvSpPr/>
          <p:nvPr/>
        </p:nvSpPr>
        <p:spPr>
          <a:xfrm>
            <a:off x="3205021" y="3144958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e3[c]</a:t>
            </a:r>
          </a:p>
        </p:txBody>
      </p:sp>
      <p:sp>
        <p:nvSpPr>
          <p:cNvPr id="68" name="Arrow: Left-Right 67">
            <a:extLst>
              <a:ext uri="{FF2B5EF4-FFF2-40B4-BE49-F238E27FC236}">
                <a16:creationId xmlns:a16="http://schemas.microsoft.com/office/drawing/2014/main" id="{5ACACC2D-7307-4BCC-917B-E9993EEAC41E}"/>
              </a:ext>
            </a:extLst>
          </p:cNvPr>
          <p:cNvSpPr/>
          <p:nvPr/>
        </p:nvSpPr>
        <p:spPr>
          <a:xfrm>
            <a:off x="1886525" y="3204994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Left-Right 68">
            <a:extLst>
              <a:ext uri="{FF2B5EF4-FFF2-40B4-BE49-F238E27FC236}">
                <a16:creationId xmlns:a16="http://schemas.microsoft.com/office/drawing/2014/main" id="{50327B74-CA43-4A5E-B6EB-6B8DFF14687D}"/>
              </a:ext>
            </a:extLst>
          </p:cNvPr>
          <p:cNvSpPr/>
          <p:nvPr/>
        </p:nvSpPr>
        <p:spPr>
          <a:xfrm>
            <a:off x="2870199" y="3214230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DEC5181-D3F8-4387-AC09-D07B690ECE3F}"/>
              </a:ext>
            </a:extLst>
          </p:cNvPr>
          <p:cNvSpPr/>
          <p:nvPr/>
        </p:nvSpPr>
        <p:spPr>
          <a:xfrm>
            <a:off x="1182253" y="3973912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e4[s]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2D66296-C296-459E-B657-FBDE1D2589B1}"/>
              </a:ext>
            </a:extLst>
          </p:cNvPr>
          <p:cNvSpPr/>
          <p:nvPr/>
        </p:nvSpPr>
        <p:spPr>
          <a:xfrm>
            <a:off x="120073" y="3895402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S4</a:t>
            </a:r>
          </a:p>
        </p:txBody>
      </p:sp>
      <p:sp>
        <p:nvSpPr>
          <p:cNvPr id="72" name="Arrow: Left-Right 71">
            <a:extLst>
              <a:ext uri="{FF2B5EF4-FFF2-40B4-BE49-F238E27FC236}">
                <a16:creationId xmlns:a16="http://schemas.microsoft.com/office/drawing/2014/main" id="{F5B430E9-1D42-4B5C-AB92-7DAAC44C48BD}"/>
              </a:ext>
            </a:extLst>
          </p:cNvPr>
          <p:cNvSpPr/>
          <p:nvPr/>
        </p:nvSpPr>
        <p:spPr>
          <a:xfrm>
            <a:off x="822037" y="4029330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5EEDBF8-7F9D-43E0-B44B-D41AF8AC5CC1}"/>
              </a:ext>
            </a:extLst>
          </p:cNvPr>
          <p:cNvSpPr/>
          <p:nvPr/>
        </p:nvSpPr>
        <p:spPr>
          <a:xfrm>
            <a:off x="2221345" y="3895402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CF58DEC-591E-4B5F-A31D-E438FAC1A6E5}"/>
              </a:ext>
            </a:extLst>
          </p:cNvPr>
          <p:cNvSpPr/>
          <p:nvPr/>
        </p:nvSpPr>
        <p:spPr>
          <a:xfrm>
            <a:off x="3205021" y="3969294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e4[c]</a:t>
            </a:r>
          </a:p>
        </p:txBody>
      </p:sp>
      <p:sp>
        <p:nvSpPr>
          <p:cNvPr id="75" name="Arrow: Left-Right 74">
            <a:extLst>
              <a:ext uri="{FF2B5EF4-FFF2-40B4-BE49-F238E27FC236}">
                <a16:creationId xmlns:a16="http://schemas.microsoft.com/office/drawing/2014/main" id="{3D5E6688-A280-4C40-9755-C8DC43CBBD18}"/>
              </a:ext>
            </a:extLst>
          </p:cNvPr>
          <p:cNvSpPr/>
          <p:nvPr/>
        </p:nvSpPr>
        <p:spPr>
          <a:xfrm>
            <a:off x="1886525" y="4029330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Left-Right 75">
            <a:extLst>
              <a:ext uri="{FF2B5EF4-FFF2-40B4-BE49-F238E27FC236}">
                <a16:creationId xmlns:a16="http://schemas.microsoft.com/office/drawing/2014/main" id="{48F145A3-FE34-42E7-A6ED-3C3A32D308E7}"/>
              </a:ext>
            </a:extLst>
          </p:cNvPr>
          <p:cNvSpPr/>
          <p:nvPr/>
        </p:nvSpPr>
        <p:spPr>
          <a:xfrm>
            <a:off x="2870199" y="4038566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309397-D0D1-4D96-8105-F05DDC1A701F}"/>
              </a:ext>
            </a:extLst>
          </p:cNvPr>
          <p:cNvSpPr/>
          <p:nvPr/>
        </p:nvSpPr>
        <p:spPr>
          <a:xfrm>
            <a:off x="1182253" y="4785569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e5[s]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346E4E2-11E4-4F27-A87F-06E52F46EAEE}"/>
              </a:ext>
            </a:extLst>
          </p:cNvPr>
          <p:cNvSpPr/>
          <p:nvPr/>
        </p:nvSpPr>
        <p:spPr>
          <a:xfrm>
            <a:off x="120073" y="4707059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S5</a:t>
            </a:r>
          </a:p>
        </p:txBody>
      </p:sp>
      <p:sp>
        <p:nvSpPr>
          <p:cNvPr id="79" name="Arrow: Left-Right 78">
            <a:extLst>
              <a:ext uri="{FF2B5EF4-FFF2-40B4-BE49-F238E27FC236}">
                <a16:creationId xmlns:a16="http://schemas.microsoft.com/office/drawing/2014/main" id="{9F443FC8-A9C5-46B3-AF2B-5BED0AC603EB}"/>
              </a:ext>
            </a:extLst>
          </p:cNvPr>
          <p:cNvSpPr/>
          <p:nvPr/>
        </p:nvSpPr>
        <p:spPr>
          <a:xfrm>
            <a:off x="822037" y="4840987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35E8945-00A4-4935-BCF8-75980C3498EE}"/>
              </a:ext>
            </a:extLst>
          </p:cNvPr>
          <p:cNvSpPr/>
          <p:nvPr/>
        </p:nvSpPr>
        <p:spPr>
          <a:xfrm>
            <a:off x="2221345" y="4707059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93D4A88-7942-4F37-B11F-47AE94A093DC}"/>
              </a:ext>
            </a:extLst>
          </p:cNvPr>
          <p:cNvSpPr/>
          <p:nvPr/>
        </p:nvSpPr>
        <p:spPr>
          <a:xfrm>
            <a:off x="3205021" y="4780951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e5[c]</a:t>
            </a:r>
          </a:p>
        </p:txBody>
      </p:sp>
      <p:sp>
        <p:nvSpPr>
          <p:cNvPr id="82" name="Arrow: Left-Right 81">
            <a:extLst>
              <a:ext uri="{FF2B5EF4-FFF2-40B4-BE49-F238E27FC236}">
                <a16:creationId xmlns:a16="http://schemas.microsoft.com/office/drawing/2014/main" id="{7F506E82-1344-46CC-96F0-EF7661DB4F93}"/>
              </a:ext>
            </a:extLst>
          </p:cNvPr>
          <p:cNvSpPr/>
          <p:nvPr/>
        </p:nvSpPr>
        <p:spPr>
          <a:xfrm>
            <a:off x="1886525" y="4840987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Left-Right 82">
            <a:extLst>
              <a:ext uri="{FF2B5EF4-FFF2-40B4-BE49-F238E27FC236}">
                <a16:creationId xmlns:a16="http://schemas.microsoft.com/office/drawing/2014/main" id="{EB7AAC86-C771-49B6-B3FF-4289C41EC06E}"/>
              </a:ext>
            </a:extLst>
          </p:cNvPr>
          <p:cNvSpPr/>
          <p:nvPr/>
        </p:nvSpPr>
        <p:spPr>
          <a:xfrm>
            <a:off x="2870199" y="4850223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E744161-2276-4F5B-BDF9-6EF220851A13}"/>
              </a:ext>
            </a:extLst>
          </p:cNvPr>
          <p:cNvSpPr/>
          <p:nvPr/>
        </p:nvSpPr>
        <p:spPr>
          <a:xfrm>
            <a:off x="1182253" y="5606461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e6[s]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CA5AD62-7ABE-40FC-AA01-796A92BF02F8}"/>
              </a:ext>
            </a:extLst>
          </p:cNvPr>
          <p:cNvSpPr/>
          <p:nvPr/>
        </p:nvSpPr>
        <p:spPr>
          <a:xfrm>
            <a:off x="120073" y="5527951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S6</a:t>
            </a:r>
          </a:p>
        </p:txBody>
      </p:sp>
      <p:sp>
        <p:nvSpPr>
          <p:cNvPr id="86" name="Arrow: Left-Right 85">
            <a:extLst>
              <a:ext uri="{FF2B5EF4-FFF2-40B4-BE49-F238E27FC236}">
                <a16:creationId xmlns:a16="http://schemas.microsoft.com/office/drawing/2014/main" id="{78631723-64C7-4107-A2C3-A28D9E306C34}"/>
              </a:ext>
            </a:extLst>
          </p:cNvPr>
          <p:cNvSpPr/>
          <p:nvPr/>
        </p:nvSpPr>
        <p:spPr>
          <a:xfrm>
            <a:off x="822037" y="5661879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196F01F5-119C-4BF8-8D97-F04C3294C374}"/>
              </a:ext>
            </a:extLst>
          </p:cNvPr>
          <p:cNvSpPr/>
          <p:nvPr/>
        </p:nvSpPr>
        <p:spPr>
          <a:xfrm>
            <a:off x="2221345" y="5527951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E6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F7EC43E-3CD8-4DEB-9829-223B0C670D51}"/>
              </a:ext>
            </a:extLst>
          </p:cNvPr>
          <p:cNvSpPr/>
          <p:nvPr/>
        </p:nvSpPr>
        <p:spPr>
          <a:xfrm>
            <a:off x="3205021" y="5601843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e6[c]</a:t>
            </a:r>
          </a:p>
        </p:txBody>
      </p:sp>
      <p:sp>
        <p:nvSpPr>
          <p:cNvPr id="89" name="Arrow: Left-Right 88">
            <a:extLst>
              <a:ext uri="{FF2B5EF4-FFF2-40B4-BE49-F238E27FC236}">
                <a16:creationId xmlns:a16="http://schemas.microsoft.com/office/drawing/2014/main" id="{F1FC9C22-A6A9-44EA-B57D-14118D8BD7B4}"/>
              </a:ext>
            </a:extLst>
          </p:cNvPr>
          <p:cNvSpPr/>
          <p:nvPr/>
        </p:nvSpPr>
        <p:spPr>
          <a:xfrm>
            <a:off x="1886525" y="5661879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Left-Right 89">
            <a:extLst>
              <a:ext uri="{FF2B5EF4-FFF2-40B4-BE49-F238E27FC236}">
                <a16:creationId xmlns:a16="http://schemas.microsoft.com/office/drawing/2014/main" id="{AE1A1426-2D11-4CA5-A215-55585730921B}"/>
              </a:ext>
            </a:extLst>
          </p:cNvPr>
          <p:cNvSpPr/>
          <p:nvPr/>
        </p:nvSpPr>
        <p:spPr>
          <a:xfrm>
            <a:off x="2870199" y="5671115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C956950-6187-4B9B-9897-F0C1402EAC81}"/>
              </a:ext>
            </a:extLst>
          </p:cNvPr>
          <p:cNvSpPr/>
          <p:nvPr/>
        </p:nvSpPr>
        <p:spPr>
          <a:xfrm>
            <a:off x="4199087" y="1343872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EC00967-8C7F-49C5-984C-72FDE15D0348}"/>
              </a:ext>
            </a:extLst>
          </p:cNvPr>
          <p:cNvSpPr/>
          <p:nvPr/>
        </p:nvSpPr>
        <p:spPr>
          <a:xfrm>
            <a:off x="5213941" y="1422381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x1[c]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96101EE-F72D-4744-8361-2ABB90712AFB}"/>
              </a:ext>
            </a:extLst>
          </p:cNvPr>
          <p:cNvCxnSpPr/>
          <p:nvPr/>
        </p:nvCxnSpPr>
        <p:spPr>
          <a:xfrm>
            <a:off x="3805385" y="1570162"/>
            <a:ext cx="360218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CA1896D-8CC7-4747-912B-B3E1DE6D24C2}"/>
              </a:ext>
            </a:extLst>
          </p:cNvPr>
          <p:cNvCxnSpPr>
            <a:cxnSpLocks/>
          </p:cNvCxnSpPr>
          <p:nvPr/>
        </p:nvCxnSpPr>
        <p:spPr>
          <a:xfrm flipV="1">
            <a:off x="3805385" y="1796454"/>
            <a:ext cx="393702" cy="39023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D4BF73D-DBE4-47F0-A3F1-680851EAA968}"/>
              </a:ext>
            </a:extLst>
          </p:cNvPr>
          <p:cNvCxnSpPr/>
          <p:nvPr/>
        </p:nvCxnSpPr>
        <p:spPr>
          <a:xfrm>
            <a:off x="4800905" y="1579399"/>
            <a:ext cx="360218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99B90F3-D087-4D11-96BD-2DA189000B2C}"/>
              </a:ext>
            </a:extLst>
          </p:cNvPr>
          <p:cNvSpPr/>
          <p:nvPr/>
        </p:nvSpPr>
        <p:spPr>
          <a:xfrm>
            <a:off x="5209613" y="3131103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x3[c]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E461934-2776-4598-9AF6-BFE2B7A7EA8B}"/>
              </a:ext>
            </a:extLst>
          </p:cNvPr>
          <p:cNvSpPr/>
          <p:nvPr/>
        </p:nvSpPr>
        <p:spPr>
          <a:xfrm>
            <a:off x="5209613" y="2195255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x2[c]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BFD2EDB-BDC6-4D2D-A18C-5CE3B297E790}"/>
              </a:ext>
            </a:extLst>
          </p:cNvPr>
          <p:cNvSpPr/>
          <p:nvPr/>
        </p:nvSpPr>
        <p:spPr>
          <a:xfrm>
            <a:off x="5559286" y="3821512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x4[c]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DCC491A-8567-44CC-A325-5E4F313F92F4}"/>
              </a:ext>
            </a:extLst>
          </p:cNvPr>
          <p:cNvSpPr/>
          <p:nvPr/>
        </p:nvSpPr>
        <p:spPr>
          <a:xfrm>
            <a:off x="5187572" y="4755280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x5[c]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56E1B3B-7B98-4C48-87D7-F541AA961164}"/>
              </a:ext>
            </a:extLst>
          </p:cNvPr>
          <p:cNvSpPr/>
          <p:nvPr/>
        </p:nvSpPr>
        <p:spPr>
          <a:xfrm>
            <a:off x="5209613" y="5560833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x6[c]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B7826E-9CAE-4131-A38F-9F94C367B3E4}"/>
              </a:ext>
            </a:extLst>
          </p:cNvPr>
          <p:cNvSpPr/>
          <p:nvPr/>
        </p:nvSpPr>
        <p:spPr>
          <a:xfrm>
            <a:off x="6742846" y="1343872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x7[c]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E95497B-CAEC-4020-B221-FE5649B1DE75}"/>
              </a:ext>
            </a:extLst>
          </p:cNvPr>
          <p:cNvSpPr/>
          <p:nvPr/>
        </p:nvSpPr>
        <p:spPr>
          <a:xfrm>
            <a:off x="6786725" y="2246725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x8[c]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48B91F7-8529-4E0A-A4D8-338D316AF6DA}"/>
              </a:ext>
            </a:extLst>
          </p:cNvPr>
          <p:cNvSpPr/>
          <p:nvPr/>
        </p:nvSpPr>
        <p:spPr>
          <a:xfrm>
            <a:off x="6991376" y="3246430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x9[c]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73B65F2-23C6-4F84-A2FF-21DDD9FE8030}"/>
              </a:ext>
            </a:extLst>
          </p:cNvPr>
          <p:cNvSpPr/>
          <p:nvPr/>
        </p:nvSpPr>
        <p:spPr>
          <a:xfrm>
            <a:off x="7613511" y="5980533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x11[c]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5CEC9E5-3841-477E-911C-56EFD176FD17}"/>
              </a:ext>
            </a:extLst>
          </p:cNvPr>
          <p:cNvSpPr/>
          <p:nvPr/>
        </p:nvSpPr>
        <p:spPr>
          <a:xfrm>
            <a:off x="7577550" y="5327061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x10[c]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90E1181-B2CA-4860-8592-009FA4884AC2}"/>
              </a:ext>
            </a:extLst>
          </p:cNvPr>
          <p:cNvSpPr/>
          <p:nvPr/>
        </p:nvSpPr>
        <p:spPr>
          <a:xfrm>
            <a:off x="4163128" y="2172495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R2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CC6DD4B-2C9C-4752-823C-52D027976FC6}"/>
              </a:ext>
            </a:extLst>
          </p:cNvPr>
          <p:cNvSpPr/>
          <p:nvPr/>
        </p:nvSpPr>
        <p:spPr>
          <a:xfrm>
            <a:off x="4124090" y="2875949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R3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CFB5C19-3AC0-491C-8B64-1FD38DC78047}"/>
              </a:ext>
            </a:extLst>
          </p:cNvPr>
          <p:cNvSpPr/>
          <p:nvPr/>
        </p:nvSpPr>
        <p:spPr>
          <a:xfrm>
            <a:off x="4545739" y="3414497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R4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90984A4B-3851-439B-A70B-2963908B750B}"/>
              </a:ext>
            </a:extLst>
          </p:cNvPr>
          <p:cNvSpPr/>
          <p:nvPr/>
        </p:nvSpPr>
        <p:spPr>
          <a:xfrm>
            <a:off x="6009413" y="1742714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R5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DE799D99-F41C-422D-9B45-DE85FFD4F322}"/>
              </a:ext>
            </a:extLst>
          </p:cNvPr>
          <p:cNvSpPr/>
          <p:nvPr/>
        </p:nvSpPr>
        <p:spPr>
          <a:xfrm>
            <a:off x="6009412" y="2610808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R6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64C4BE6-51D4-4431-ADE5-7862CDFC17F7}"/>
              </a:ext>
            </a:extLst>
          </p:cNvPr>
          <p:cNvSpPr/>
          <p:nvPr/>
        </p:nvSpPr>
        <p:spPr>
          <a:xfrm>
            <a:off x="6376307" y="3812275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R7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D2F282AF-87DD-421D-95DA-4849DE7BC8BA}"/>
              </a:ext>
            </a:extLst>
          </p:cNvPr>
          <p:cNvSpPr/>
          <p:nvPr/>
        </p:nvSpPr>
        <p:spPr>
          <a:xfrm>
            <a:off x="6227947" y="4459199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R8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27463C6-B52F-4B4B-B77D-50A0CD33ADDF}"/>
              </a:ext>
            </a:extLst>
          </p:cNvPr>
          <p:cNvSpPr/>
          <p:nvPr/>
        </p:nvSpPr>
        <p:spPr>
          <a:xfrm>
            <a:off x="6354770" y="5283188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R9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71C5F794-7CD5-4A81-BFC7-4BB6941F8095}"/>
              </a:ext>
            </a:extLst>
          </p:cNvPr>
          <p:cNvSpPr/>
          <p:nvPr/>
        </p:nvSpPr>
        <p:spPr>
          <a:xfrm>
            <a:off x="6332784" y="5920104"/>
            <a:ext cx="668935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R10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6FEE09F4-3722-4E68-83CB-574F455F7047}"/>
              </a:ext>
            </a:extLst>
          </p:cNvPr>
          <p:cNvSpPr/>
          <p:nvPr/>
        </p:nvSpPr>
        <p:spPr>
          <a:xfrm>
            <a:off x="8582991" y="5592606"/>
            <a:ext cx="694684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R11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673BCBB-B8E1-47AE-B29E-AEF0C3F147E3}"/>
              </a:ext>
            </a:extLst>
          </p:cNvPr>
          <p:cNvSpPr/>
          <p:nvPr/>
        </p:nvSpPr>
        <p:spPr>
          <a:xfrm>
            <a:off x="8501875" y="4470218"/>
            <a:ext cx="694684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R12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95F3B65E-8A46-47F6-8C5E-B5E9D308A301}"/>
              </a:ext>
            </a:extLst>
          </p:cNvPr>
          <p:cNvSpPr/>
          <p:nvPr/>
        </p:nvSpPr>
        <p:spPr>
          <a:xfrm>
            <a:off x="7837838" y="1639435"/>
            <a:ext cx="694684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R13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840C170-5B90-4305-9EEA-602B3A867AF1}"/>
              </a:ext>
            </a:extLst>
          </p:cNvPr>
          <p:cNvSpPr/>
          <p:nvPr/>
        </p:nvSpPr>
        <p:spPr>
          <a:xfrm>
            <a:off x="7026495" y="4190979"/>
            <a:ext cx="658089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R14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5DD4B93-0E8B-4690-BAEF-0F7E17891D9E}"/>
              </a:ext>
            </a:extLst>
          </p:cNvPr>
          <p:cNvSpPr/>
          <p:nvPr/>
        </p:nvSpPr>
        <p:spPr>
          <a:xfrm>
            <a:off x="5995711" y="3297357"/>
            <a:ext cx="658089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R15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076C27E-947F-4D44-92CE-274ECAB5E3A7}"/>
              </a:ext>
            </a:extLst>
          </p:cNvPr>
          <p:cNvCxnSpPr>
            <a:cxnSpLocks/>
          </p:cNvCxnSpPr>
          <p:nvPr/>
        </p:nvCxnSpPr>
        <p:spPr>
          <a:xfrm>
            <a:off x="3863605" y="1819453"/>
            <a:ext cx="335482" cy="390327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0E16B0A-85B3-4B12-B31F-AA7974DB842C}"/>
              </a:ext>
            </a:extLst>
          </p:cNvPr>
          <p:cNvCxnSpPr>
            <a:cxnSpLocks/>
          </p:cNvCxnSpPr>
          <p:nvPr/>
        </p:nvCxnSpPr>
        <p:spPr>
          <a:xfrm flipV="1">
            <a:off x="3805385" y="2556144"/>
            <a:ext cx="357743" cy="514921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622EA90-4B58-4B9E-87F9-026F1F0A138F}"/>
              </a:ext>
            </a:extLst>
          </p:cNvPr>
          <p:cNvCxnSpPr>
            <a:cxnSpLocks/>
          </p:cNvCxnSpPr>
          <p:nvPr/>
        </p:nvCxnSpPr>
        <p:spPr>
          <a:xfrm flipH="1" flipV="1">
            <a:off x="4836685" y="2547595"/>
            <a:ext cx="377256" cy="52347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4CE2680-33D7-47A8-A79D-BEC90665376C}"/>
              </a:ext>
            </a:extLst>
          </p:cNvPr>
          <p:cNvCxnSpPr>
            <a:cxnSpLocks/>
          </p:cNvCxnSpPr>
          <p:nvPr/>
        </p:nvCxnSpPr>
        <p:spPr>
          <a:xfrm flipV="1">
            <a:off x="4814894" y="2394507"/>
            <a:ext cx="283670" cy="18472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D043AE1-9F5A-484E-BA12-C186ED78E2D1}"/>
              </a:ext>
            </a:extLst>
          </p:cNvPr>
          <p:cNvCxnSpPr>
            <a:cxnSpLocks/>
          </p:cNvCxnSpPr>
          <p:nvPr/>
        </p:nvCxnSpPr>
        <p:spPr>
          <a:xfrm flipH="1">
            <a:off x="3805386" y="3362012"/>
            <a:ext cx="401784" cy="441971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DFC58B4F-E51C-4FE8-86B8-FEE5244D70D3}"/>
              </a:ext>
            </a:extLst>
          </p:cNvPr>
          <p:cNvCxnSpPr>
            <a:cxnSpLocks/>
            <a:stCxn id="113" idx="6"/>
          </p:cNvCxnSpPr>
          <p:nvPr/>
        </p:nvCxnSpPr>
        <p:spPr>
          <a:xfrm>
            <a:off x="4705981" y="3102240"/>
            <a:ext cx="392583" cy="12584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C5E874ED-B6FA-4B07-B31C-018F1E8247F6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35553" y="3644489"/>
            <a:ext cx="1272774" cy="831265"/>
          </a:xfrm>
          <a:prstGeom prst="curvedConnector3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9DADA8AA-3ACE-44E5-B315-E83EC360DC62}"/>
              </a:ext>
            </a:extLst>
          </p:cNvPr>
          <p:cNvCxnSpPr>
            <a:cxnSpLocks/>
          </p:cNvCxnSpPr>
          <p:nvPr/>
        </p:nvCxnSpPr>
        <p:spPr>
          <a:xfrm rot="5400000">
            <a:off x="4741707" y="2649971"/>
            <a:ext cx="768444" cy="622069"/>
          </a:xfrm>
          <a:prstGeom prst="curvedConnector3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Curved 151">
            <a:extLst>
              <a:ext uri="{FF2B5EF4-FFF2-40B4-BE49-F238E27FC236}">
                <a16:creationId xmlns:a16="http://schemas.microsoft.com/office/drawing/2014/main" id="{E65FE519-72A0-4D65-880B-970D11F587E2}"/>
              </a:ext>
            </a:extLst>
          </p:cNvPr>
          <p:cNvCxnSpPr>
            <a:cxnSpLocks/>
          </p:cNvCxnSpPr>
          <p:nvPr/>
        </p:nvCxnSpPr>
        <p:spPr>
          <a:xfrm rot="10800000">
            <a:off x="4728021" y="3188802"/>
            <a:ext cx="831265" cy="743813"/>
          </a:xfrm>
          <a:prstGeom prst="curvedConnector3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E8EDA30-47AD-452D-8723-19313CC14832}"/>
              </a:ext>
            </a:extLst>
          </p:cNvPr>
          <p:cNvCxnSpPr>
            <a:cxnSpLocks/>
          </p:cNvCxnSpPr>
          <p:nvPr/>
        </p:nvCxnSpPr>
        <p:spPr>
          <a:xfrm>
            <a:off x="5080982" y="3867079"/>
            <a:ext cx="402969" cy="193042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84316C7-C444-479E-8975-3A4CC9B00FB3}"/>
              </a:ext>
            </a:extLst>
          </p:cNvPr>
          <p:cNvCxnSpPr>
            <a:cxnSpLocks/>
          </p:cNvCxnSpPr>
          <p:nvPr/>
        </p:nvCxnSpPr>
        <p:spPr>
          <a:xfrm flipV="1">
            <a:off x="3863605" y="3895402"/>
            <a:ext cx="827520" cy="981077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A114FFBD-4176-4631-8DAD-BC06F87E7935}"/>
              </a:ext>
            </a:extLst>
          </p:cNvPr>
          <p:cNvCxnSpPr>
            <a:cxnSpLocks/>
          </p:cNvCxnSpPr>
          <p:nvPr/>
        </p:nvCxnSpPr>
        <p:spPr>
          <a:xfrm flipV="1">
            <a:off x="3657938" y="3949732"/>
            <a:ext cx="1103812" cy="1597900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63ADBBB-07EA-4610-B0C5-DA0EC7D2AD15}"/>
              </a:ext>
            </a:extLst>
          </p:cNvPr>
          <p:cNvCxnSpPr>
            <a:cxnSpLocks/>
          </p:cNvCxnSpPr>
          <p:nvPr/>
        </p:nvCxnSpPr>
        <p:spPr>
          <a:xfrm>
            <a:off x="4836684" y="3925850"/>
            <a:ext cx="417768" cy="1602101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8D7895AE-0A58-4B2F-8ECB-12EAE88FCB62}"/>
              </a:ext>
            </a:extLst>
          </p:cNvPr>
          <p:cNvCxnSpPr>
            <a:cxnSpLocks/>
          </p:cNvCxnSpPr>
          <p:nvPr/>
        </p:nvCxnSpPr>
        <p:spPr>
          <a:xfrm>
            <a:off x="5877110" y="1588635"/>
            <a:ext cx="193754" cy="17017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DB88EB6-98BD-4B75-AEE8-DE62691585CA}"/>
              </a:ext>
            </a:extLst>
          </p:cNvPr>
          <p:cNvCxnSpPr>
            <a:cxnSpLocks/>
          </p:cNvCxnSpPr>
          <p:nvPr/>
        </p:nvCxnSpPr>
        <p:spPr>
          <a:xfrm flipV="1">
            <a:off x="6560114" y="1673723"/>
            <a:ext cx="182732" cy="9546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E585E714-F001-4287-8AD6-F85CC7C18F74}"/>
              </a:ext>
            </a:extLst>
          </p:cNvPr>
          <p:cNvCxnSpPr>
            <a:cxnSpLocks/>
          </p:cNvCxnSpPr>
          <p:nvPr/>
        </p:nvCxnSpPr>
        <p:spPr>
          <a:xfrm>
            <a:off x="6560114" y="2209780"/>
            <a:ext cx="180109" cy="11083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4FD10EB-4065-4E0A-BA66-6A0F70793459}"/>
              </a:ext>
            </a:extLst>
          </p:cNvPr>
          <p:cNvCxnSpPr>
            <a:cxnSpLocks/>
          </p:cNvCxnSpPr>
          <p:nvPr/>
        </p:nvCxnSpPr>
        <p:spPr>
          <a:xfrm flipV="1">
            <a:off x="5829304" y="2186688"/>
            <a:ext cx="241560" cy="7389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55D386F7-6121-430C-B0D7-6730651DB869}"/>
              </a:ext>
            </a:extLst>
          </p:cNvPr>
          <p:cNvSpPr txBox="1"/>
          <p:nvPr/>
        </p:nvSpPr>
        <p:spPr>
          <a:xfrm>
            <a:off x="6581436" y="2014616"/>
            <a:ext cx="194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AFE1243-3980-49AB-A708-04EE36FD8505}"/>
              </a:ext>
            </a:extLst>
          </p:cNvPr>
          <p:cNvCxnSpPr>
            <a:cxnSpLocks/>
          </p:cNvCxnSpPr>
          <p:nvPr/>
        </p:nvCxnSpPr>
        <p:spPr>
          <a:xfrm flipH="1">
            <a:off x="6599531" y="2604929"/>
            <a:ext cx="187194" cy="151588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427EBD81-539F-4910-BE95-CCC860C1CDF3}"/>
              </a:ext>
            </a:extLst>
          </p:cNvPr>
          <p:cNvCxnSpPr>
            <a:cxnSpLocks/>
          </p:cNvCxnSpPr>
          <p:nvPr/>
        </p:nvCxnSpPr>
        <p:spPr>
          <a:xfrm>
            <a:off x="7487270" y="1673723"/>
            <a:ext cx="208940" cy="141203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B302D30-A518-4510-8331-789386003C19}"/>
              </a:ext>
            </a:extLst>
          </p:cNvPr>
          <p:cNvCxnSpPr>
            <a:cxnSpLocks/>
          </p:cNvCxnSpPr>
          <p:nvPr/>
        </p:nvCxnSpPr>
        <p:spPr>
          <a:xfrm flipV="1">
            <a:off x="7487270" y="2153115"/>
            <a:ext cx="229701" cy="167501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3BC4611-A47C-43C9-B28D-9B836D73701D}"/>
              </a:ext>
            </a:extLst>
          </p:cNvPr>
          <p:cNvCxnSpPr>
            <a:cxnSpLocks/>
          </p:cNvCxnSpPr>
          <p:nvPr/>
        </p:nvCxnSpPr>
        <p:spPr>
          <a:xfrm>
            <a:off x="5892564" y="2498563"/>
            <a:ext cx="178300" cy="106366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2430113B-AE26-4E5A-B7F3-7419C5A2C3FC}"/>
              </a:ext>
            </a:extLst>
          </p:cNvPr>
          <p:cNvCxnSpPr>
            <a:cxnSpLocks/>
          </p:cNvCxnSpPr>
          <p:nvPr/>
        </p:nvCxnSpPr>
        <p:spPr>
          <a:xfrm>
            <a:off x="6591303" y="3076556"/>
            <a:ext cx="178300" cy="106366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A1869CAA-DA3A-403E-A3E6-AE112DCF5872}"/>
              </a:ext>
            </a:extLst>
          </p:cNvPr>
          <p:cNvCxnSpPr>
            <a:cxnSpLocks/>
          </p:cNvCxnSpPr>
          <p:nvPr/>
        </p:nvCxnSpPr>
        <p:spPr>
          <a:xfrm flipH="1">
            <a:off x="5877110" y="3106133"/>
            <a:ext cx="184312" cy="191224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AA97D8A9-ED55-4B74-A1E4-89C045A911EE}"/>
              </a:ext>
            </a:extLst>
          </p:cNvPr>
          <p:cNvCxnSpPr>
            <a:cxnSpLocks/>
          </p:cNvCxnSpPr>
          <p:nvPr/>
        </p:nvCxnSpPr>
        <p:spPr>
          <a:xfrm>
            <a:off x="5708424" y="3468033"/>
            <a:ext cx="253113" cy="4525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3D66FBD5-C61C-4206-A9DA-AA2744D8D735}"/>
              </a:ext>
            </a:extLst>
          </p:cNvPr>
          <p:cNvCxnSpPr>
            <a:cxnSpLocks/>
          </p:cNvCxnSpPr>
          <p:nvPr/>
        </p:nvCxnSpPr>
        <p:spPr>
          <a:xfrm flipV="1">
            <a:off x="6687974" y="3435365"/>
            <a:ext cx="243729" cy="515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8D49D1AE-80F6-4482-B19C-6FA027CC6883}"/>
              </a:ext>
            </a:extLst>
          </p:cNvPr>
          <p:cNvCxnSpPr>
            <a:cxnSpLocks/>
          </p:cNvCxnSpPr>
          <p:nvPr/>
        </p:nvCxnSpPr>
        <p:spPr>
          <a:xfrm>
            <a:off x="6173800" y="3893007"/>
            <a:ext cx="253113" cy="4525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8B050DEE-E389-4AF7-8503-C1BA7FFC7171}"/>
              </a:ext>
            </a:extLst>
          </p:cNvPr>
          <p:cNvCxnSpPr>
            <a:cxnSpLocks/>
          </p:cNvCxnSpPr>
          <p:nvPr/>
        </p:nvCxnSpPr>
        <p:spPr>
          <a:xfrm flipV="1">
            <a:off x="6864819" y="3640788"/>
            <a:ext cx="222088" cy="20696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1D1CE40E-A2A2-4BEE-BE05-01262107C5F6}"/>
              </a:ext>
            </a:extLst>
          </p:cNvPr>
          <p:cNvCxnSpPr>
            <a:cxnSpLocks/>
          </p:cNvCxnSpPr>
          <p:nvPr/>
        </p:nvCxnSpPr>
        <p:spPr>
          <a:xfrm flipV="1">
            <a:off x="5848776" y="4780951"/>
            <a:ext cx="290048" cy="1524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EC96670-E81D-4C66-8047-E10BCED7A35B}"/>
              </a:ext>
            </a:extLst>
          </p:cNvPr>
          <p:cNvCxnSpPr>
            <a:cxnSpLocks/>
          </p:cNvCxnSpPr>
          <p:nvPr/>
        </p:nvCxnSpPr>
        <p:spPr>
          <a:xfrm flipV="1">
            <a:off x="6769603" y="3634862"/>
            <a:ext cx="521955" cy="85456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08AD686E-F94D-4947-B397-BF6AF123FE4D}"/>
              </a:ext>
            </a:extLst>
          </p:cNvPr>
          <p:cNvCxnSpPr>
            <a:cxnSpLocks/>
          </p:cNvCxnSpPr>
          <p:nvPr/>
        </p:nvCxnSpPr>
        <p:spPr>
          <a:xfrm flipH="1">
            <a:off x="7351494" y="3680734"/>
            <a:ext cx="35595" cy="41737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88367CBF-F9AA-44B2-A924-212DA3B4E3BC}"/>
              </a:ext>
            </a:extLst>
          </p:cNvPr>
          <p:cNvCxnSpPr>
            <a:cxnSpLocks/>
          </p:cNvCxnSpPr>
          <p:nvPr/>
        </p:nvCxnSpPr>
        <p:spPr>
          <a:xfrm flipH="1">
            <a:off x="5890619" y="4685490"/>
            <a:ext cx="1275297" cy="99526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8B3FCD8-792D-4A03-AF31-71BB8273166F}"/>
              </a:ext>
            </a:extLst>
          </p:cNvPr>
          <p:cNvCxnSpPr>
            <a:cxnSpLocks/>
          </p:cNvCxnSpPr>
          <p:nvPr/>
        </p:nvCxnSpPr>
        <p:spPr>
          <a:xfrm flipV="1">
            <a:off x="5868357" y="5632060"/>
            <a:ext cx="431999" cy="14415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FEBB8E50-98FF-45EB-9728-3F38256454CD}"/>
              </a:ext>
            </a:extLst>
          </p:cNvPr>
          <p:cNvCxnSpPr>
            <a:cxnSpLocks/>
          </p:cNvCxnSpPr>
          <p:nvPr/>
        </p:nvCxnSpPr>
        <p:spPr>
          <a:xfrm>
            <a:off x="5809977" y="5820913"/>
            <a:ext cx="473316" cy="25624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0D51BC4-F97E-47F6-9AE5-69C849C834E5}"/>
              </a:ext>
            </a:extLst>
          </p:cNvPr>
          <p:cNvCxnSpPr>
            <a:cxnSpLocks/>
          </p:cNvCxnSpPr>
          <p:nvPr/>
        </p:nvCxnSpPr>
        <p:spPr>
          <a:xfrm>
            <a:off x="7043028" y="5462310"/>
            <a:ext cx="444242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7AE9148F-534B-4F37-AF3B-11DAFA5E0C1F}"/>
              </a:ext>
            </a:extLst>
          </p:cNvPr>
          <p:cNvCxnSpPr>
            <a:cxnSpLocks/>
          </p:cNvCxnSpPr>
          <p:nvPr/>
        </p:nvCxnSpPr>
        <p:spPr>
          <a:xfrm>
            <a:off x="7085494" y="6151863"/>
            <a:ext cx="444242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7E2762B-4FDA-4F02-BB48-47338E5B5255}"/>
              </a:ext>
            </a:extLst>
          </p:cNvPr>
          <p:cNvCxnSpPr>
            <a:cxnSpLocks/>
          </p:cNvCxnSpPr>
          <p:nvPr/>
        </p:nvCxnSpPr>
        <p:spPr>
          <a:xfrm flipH="1">
            <a:off x="8297650" y="5980533"/>
            <a:ext cx="333521" cy="165862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3B417BE-02A4-448A-90D0-4DE9A9059CD6}"/>
              </a:ext>
            </a:extLst>
          </p:cNvPr>
          <p:cNvSpPr txBox="1"/>
          <p:nvPr/>
        </p:nvSpPr>
        <p:spPr>
          <a:xfrm>
            <a:off x="8265676" y="5869396"/>
            <a:ext cx="194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D29FF455-B532-4794-8D51-C64AF859E1BE}"/>
              </a:ext>
            </a:extLst>
          </p:cNvPr>
          <p:cNvCxnSpPr>
            <a:cxnSpLocks/>
          </p:cNvCxnSpPr>
          <p:nvPr/>
        </p:nvCxnSpPr>
        <p:spPr>
          <a:xfrm flipH="1" flipV="1">
            <a:off x="8265677" y="5511643"/>
            <a:ext cx="323871" cy="15023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>
            <a:extLst>
              <a:ext uri="{FF2B5EF4-FFF2-40B4-BE49-F238E27FC236}">
                <a16:creationId xmlns:a16="http://schemas.microsoft.com/office/drawing/2014/main" id="{6A853A68-B63A-410C-B543-B596D95BDA3B}"/>
              </a:ext>
            </a:extLst>
          </p:cNvPr>
          <p:cNvSpPr/>
          <p:nvPr/>
        </p:nvSpPr>
        <p:spPr>
          <a:xfrm>
            <a:off x="10861860" y="5661879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e7[s]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777EB19B-B2C7-456E-9439-DC691E459C2E}"/>
              </a:ext>
            </a:extLst>
          </p:cNvPr>
          <p:cNvSpPr/>
          <p:nvPr/>
        </p:nvSpPr>
        <p:spPr>
          <a:xfrm>
            <a:off x="10709565" y="4517597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e8[s]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3976A869-CF14-479C-8FC1-77816DC78124}"/>
              </a:ext>
            </a:extLst>
          </p:cNvPr>
          <p:cNvSpPr/>
          <p:nvPr/>
        </p:nvSpPr>
        <p:spPr>
          <a:xfrm>
            <a:off x="10155979" y="1683811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e9[s]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1844F462-F596-4235-A4F9-B51048CC084C}"/>
              </a:ext>
            </a:extLst>
          </p:cNvPr>
          <p:cNvSpPr/>
          <p:nvPr/>
        </p:nvSpPr>
        <p:spPr>
          <a:xfrm>
            <a:off x="9560160" y="5624541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e7[c]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E96A4DBF-696C-4446-A057-AF6A6A0A6CF7}"/>
              </a:ext>
            </a:extLst>
          </p:cNvPr>
          <p:cNvSpPr/>
          <p:nvPr/>
        </p:nvSpPr>
        <p:spPr>
          <a:xfrm>
            <a:off x="9564254" y="4522331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e8[c]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BD796216-ECB5-4E5B-B0F4-70926587F517}"/>
              </a:ext>
            </a:extLst>
          </p:cNvPr>
          <p:cNvSpPr/>
          <p:nvPr/>
        </p:nvSpPr>
        <p:spPr>
          <a:xfrm>
            <a:off x="8876808" y="1724589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e9[c]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7817D4A4-BE78-4BFF-8412-C5C77D9F07EB}"/>
              </a:ext>
            </a:extLst>
          </p:cNvPr>
          <p:cNvCxnSpPr>
            <a:cxnSpLocks/>
          </p:cNvCxnSpPr>
          <p:nvPr/>
        </p:nvCxnSpPr>
        <p:spPr>
          <a:xfrm flipH="1">
            <a:off x="9337295" y="5776211"/>
            <a:ext cx="200782" cy="664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C70DFC19-E085-4521-9B8F-2D0D5DC07CE2}"/>
              </a:ext>
            </a:extLst>
          </p:cNvPr>
          <p:cNvCxnSpPr>
            <a:cxnSpLocks/>
          </p:cNvCxnSpPr>
          <p:nvPr/>
        </p:nvCxnSpPr>
        <p:spPr>
          <a:xfrm>
            <a:off x="7620060" y="3634862"/>
            <a:ext cx="807552" cy="85456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09A27D31-F1C0-4D5D-9C4E-FD1DC60356C1}"/>
              </a:ext>
            </a:extLst>
          </p:cNvPr>
          <p:cNvCxnSpPr>
            <a:cxnSpLocks/>
          </p:cNvCxnSpPr>
          <p:nvPr/>
        </p:nvCxnSpPr>
        <p:spPr>
          <a:xfrm flipV="1">
            <a:off x="8004074" y="4840987"/>
            <a:ext cx="456325" cy="37623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C18836DA-E862-4170-8FDB-E46D84166DCF}"/>
              </a:ext>
            </a:extLst>
          </p:cNvPr>
          <p:cNvCxnSpPr>
            <a:cxnSpLocks/>
          </p:cNvCxnSpPr>
          <p:nvPr/>
        </p:nvCxnSpPr>
        <p:spPr>
          <a:xfrm>
            <a:off x="9252635" y="4680313"/>
            <a:ext cx="285442" cy="517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1D1C238D-7181-4DB7-9E28-360551877431}"/>
              </a:ext>
            </a:extLst>
          </p:cNvPr>
          <p:cNvCxnSpPr>
            <a:cxnSpLocks/>
          </p:cNvCxnSpPr>
          <p:nvPr/>
        </p:nvCxnSpPr>
        <p:spPr>
          <a:xfrm flipH="1">
            <a:off x="8604274" y="1865725"/>
            <a:ext cx="200782" cy="664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>
            <a:extLst>
              <a:ext uri="{FF2B5EF4-FFF2-40B4-BE49-F238E27FC236}">
                <a16:creationId xmlns:a16="http://schemas.microsoft.com/office/drawing/2014/main" id="{5FB16AB5-3DAE-4299-8D4D-342A9407DFC5}"/>
              </a:ext>
            </a:extLst>
          </p:cNvPr>
          <p:cNvSpPr/>
          <p:nvPr/>
        </p:nvSpPr>
        <p:spPr>
          <a:xfrm>
            <a:off x="11184989" y="1638926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S9</a:t>
            </a: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3381B3C4-212E-4E45-9301-3C05022158A0}"/>
              </a:ext>
            </a:extLst>
          </p:cNvPr>
          <p:cNvSpPr/>
          <p:nvPr/>
        </p:nvSpPr>
        <p:spPr>
          <a:xfrm>
            <a:off x="11389815" y="3808296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S8</a:t>
            </a:r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12483221-7E58-4DCB-9E48-79F02A6DA05C}"/>
              </a:ext>
            </a:extLst>
          </p:cNvPr>
          <p:cNvSpPr/>
          <p:nvPr/>
        </p:nvSpPr>
        <p:spPr>
          <a:xfrm>
            <a:off x="11610109" y="6219399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S7</a:t>
            </a: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7E220740-69A2-4D89-8BA1-3F15C6700262}"/>
              </a:ext>
            </a:extLst>
          </p:cNvPr>
          <p:cNvSpPr/>
          <p:nvPr/>
        </p:nvSpPr>
        <p:spPr>
          <a:xfrm>
            <a:off x="9679709" y="2360898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E9</a:t>
            </a:r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BCF3DFBB-6952-411C-A35E-69E77C1F35AA}"/>
              </a:ext>
            </a:extLst>
          </p:cNvPr>
          <p:cNvSpPr/>
          <p:nvPr/>
        </p:nvSpPr>
        <p:spPr>
          <a:xfrm>
            <a:off x="10126232" y="3783069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E8</a:t>
            </a:r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26860D69-FFEF-4D29-9AD3-0447850A7263}"/>
              </a:ext>
            </a:extLst>
          </p:cNvPr>
          <p:cNvSpPr/>
          <p:nvPr/>
        </p:nvSpPr>
        <p:spPr>
          <a:xfrm>
            <a:off x="10222130" y="6077158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E7</a:t>
            </a:r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24CE6683-7ACC-42DE-82CA-18D40BDFD400}"/>
              </a:ext>
            </a:extLst>
          </p:cNvPr>
          <p:cNvCxnSpPr>
            <a:cxnSpLocks/>
          </p:cNvCxnSpPr>
          <p:nvPr/>
        </p:nvCxnSpPr>
        <p:spPr>
          <a:xfrm>
            <a:off x="11476514" y="6045188"/>
            <a:ext cx="204296" cy="17421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01D8864C-BED2-4E7E-B4DC-3D973CC450E1}"/>
              </a:ext>
            </a:extLst>
          </p:cNvPr>
          <p:cNvCxnSpPr>
            <a:cxnSpLocks/>
          </p:cNvCxnSpPr>
          <p:nvPr/>
        </p:nvCxnSpPr>
        <p:spPr>
          <a:xfrm flipH="1">
            <a:off x="10734810" y="6021379"/>
            <a:ext cx="230514" cy="10222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9ED77459-4497-45B7-859B-1A7478403114}"/>
              </a:ext>
            </a:extLst>
          </p:cNvPr>
          <p:cNvCxnSpPr>
            <a:cxnSpLocks/>
          </p:cNvCxnSpPr>
          <p:nvPr/>
        </p:nvCxnSpPr>
        <p:spPr>
          <a:xfrm>
            <a:off x="10174180" y="5888250"/>
            <a:ext cx="204296" cy="17421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6D3143DE-EB28-420D-9508-64585737184E}"/>
              </a:ext>
            </a:extLst>
          </p:cNvPr>
          <p:cNvCxnSpPr>
            <a:cxnSpLocks/>
          </p:cNvCxnSpPr>
          <p:nvPr/>
        </p:nvCxnSpPr>
        <p:spPr>
          <a:xfrm flipV="1">
            <a:off x="10190795" y="4291430"/>
            <a:ext cx="187681" cy="12584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3C010F1B-C48A-44DD-AB65-382798DD09B8}"/>
              </a:ext>
            </a:extLst>
          </p:cNvPr>
          <p:cNvCxnSpPr>
            <a:cxnSpLocks/>
          </p:cNvCxnSpPr>
          <p:nvPr/>
        </p:nvCxnSpPr>
        <p:spPr>
          <a:xfrm>
            <a:off x="10599725" y="4260878"/>
            <a:ext cx="204296" cy="17421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EA48FA50-5031-41C0-9904-684BB55CF098}"/>
              </a:ext>
            </a:extLst>
          </p:cNvPr>
          <p:cNvCxnSpPr>
            <a:cxnSpLocks/>
          </p:cNvCxnSpPr>
          <p:nvPr/>
        </p:nvCxnSpPr>
        <p:spPr>
          <a:xfrm flipH="1">
            <a:off x="11184989" y="4280778"/>
            <a:ext cx="224071" cy="18944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348D8371-9A8D-413E-8458-3E31F00FBF52}"/>
              </a:ext>
            </a:extLst>
          </p:cNvPr>
          <p:cNvCxnSpPr>
            <a:cxnSpLocks/>
          </p:cNvCxnSpPr>
          <p:nvPr/>
        </p:nvCxnSpPr>
        <p:spPr>
          <a:xfrm>
            <a:off x="9519540" y="2091508"/>
            <a:ext cx="160169" cy="29071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09DB8549-D2E2-4456-9822-E603BF06A988}"/>
              </a:ext>
            </a:extLst>
          </p:cNvPr>
          <p:cNvCxnSpPr>
            <a:cxnSpLocks/>
          </p:cNvCxnSpPr>
          <p:nvPr/>
        </p:nvCxnSpPr>
        <p:spPr>
          <a:xfrm flipV="1">
            <a:off x="10012632" y="2020628"/>
            <a:ext cx="227199" cy="30922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7EA0F4FC-4EE0-431A-9124-423167046ADB}"/>
              </a:ext>
            </a:extLst>
          </p:cNvPr>
          <p:cNvCxnSpPr>
            <a:cxnSpLocks/>
          </p:cNvCxnSpPr>
          <p:nvPr/>
        </p:nvCxnSpPr>
        <p:spPr>
          <a:xfrm flipH="1">
            <a:off x="10819769" y="1872370"/>
            <a:ext cx="299714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>
            <a:extLst>
              <a:ext uri="{FF2B5EF4-FFF2-40B4-BE49-F238E27FC236}">
                <a16:creationId xmlns:a16="http://schemas.microsoft.com/office/drawing/2014/main" id="{0A9BB499-748F-4A02-872A-60A266D419D7}"/>
              </a:ext>
            </a:extLst>
          </p:cNvPr>
          <p:cNvSpPr txBox="1"/>
          <p:nvPr/>
        </p:nvSpPr>
        <p:spPr>
          <a:xfrm>
            <a:off x="212569" y="9981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CB9B56FA-60E0-4B3B-B9E2-56BE58D2F54B}"/>
              </a:ext>
            </a:extLst>
          </p:cNvPr>
          <p:cNvSpPr txBox="1"/>
          <p:nvPr/>
        </p:nvSpPr>
        <p:spPr>
          <a:xfrm>
            <a:off x="212569" y="27358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95C4C4D-5D2D-4368-A376-6529B0E726F5}"/>
              </a:ext>
            </a:extLst>
          </p:cNvPr>
          <p:cNvSpPr txBox="1"/>
          <p:nvPr/>
        </p:nvSpPr>
        <p:spPr>
          <a:xfrm>
            <a:off x="188199" y="441727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E1125404-1984-490D-AEC2-92F3CA9E1B45}"/>
              </a:ext>
            </a:extLst>
          </p:cNvPr>
          <p:cNvSpPr txBox="1"/>
          <p:nvPr/>
        </p:nvSpPr>
        <p:spPr>
          <a:xfrm>
            <a:off x="224909" y="35645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0BDE5CE7-04F1-4148-B415-352250AF0334}"/>
              </a:ext>
            </a:extLst>
          </p:cNvPr>
          <p:cNvSpPr txBox="1"/>
          <p:nvPr/>
        </p:nvSpPr>
        <p:spPr>
          <a:xfrm>
            <a:off x="11276115" y="130698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B0F4C402-62A1-41C8-BEF6-4D0C9E72A53A}"/>
              </a:ext>
            </a:extLst>
          </p:cNvPr>
          <p:cNvSpPr txBox="1"/>
          <p:nvPr/>
        </p:nvSpPr>
        <p:spPr>
          <a:xfrm>
            <a:off x="200110" y="523251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9C37D7BB-DE9F-4C2E-8100-E6324D22C86C}"/>
              </a:ext>
            </a:extLst>
          </p:cNvPr>
          <p:cNvSpPr txBox="1"/>
          <p:nvPr/>
        </p:nvSpPr>
        <p:spPr>
          <a:xfrm>
            <a:off x="11677999" y="589740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0360122D-973C-4663-8A66-35D3EFD80D95}"/>
              </a:ext>
            </a:extLst>
          </p:cNvPr>
          <p:cNvSpPr txBox="1"/>
          <p:nvPr/>
        </p:nvSpPr>
        <p:spPr>
          <a:xfrm>
            <a:off x="11424000" y="346839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10876E95-BE1F-4EA5-8A85-36B8C521A6A4}"/>
              </a:ext>
            </a:extLst>
          </p:cNvPr>
          <p:cNvSpPr txBox="1"/>
          <p:nvPr/>
        </p:nvSpPr>
        <p:spPr>
          <a:xfrm>
            <a:off x="235001" y="186896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59870CA9-E851-4A3C-B73C-6CF42EB74967}"/>
              </a:ext>
            </a:extLst>
          </p:cNvPr>
          <p:cNvSpPr txBox="1"/>
          <p:nvPr/>
        </p:nvSpPr>
        <p:spPr>
          <a:xfrm>
            <a:off x="2382110" y="10169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5375D62F-1B16-4DEB-85C4-37475CCBA502}"/>
              </a:ext>
            </a:extLst>
          </p:cNvPr>
          <p:cNvSpPr txBox="1"/>
          <p:nvPr/>
        </p:nvSpPr>
        <p:spPr>
          <a:xfrm>
            <a:off x="2342726" y="273592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7B914DE4-874F-4A52-8C4D-21C17F8B9A8F}"/>
              </a:ext>
            </a:extLst>
          </p:cNvPr>
          <p:cNvSpPr txBox="1"/>
          <p:nvPr/>
        </p:nvSpPr>
        <p:spPr>
          <a:xfrm>
            <a:off x="2320680" y="182995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D79896D6-A71B-427F-BF9E-2DA3CE80EAA6}"/>
              </a:ext>
            </a:extLst>
          </p:cNvPr>
          <p:cNvSpPr txBox="1"/>
          <p:nvPr/>
        </p:nvSpPr>
        <p:spPr>
          <a:xfrm>
            <a:off x="2377992" y="35829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2D9B6BF2-F79D-4595-9AEA-463B670F4961}"/>
              </a:ext>
            </a:extLst>
          </p:cNvPr>
          <p:cNvSpPr txBox="1"/>
          <p:nvPr/>
        </p:nvSpPr>
        <p:spPr>
          <a:xfrm>
            <a:off x="2339963" y="43660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247CB5A2-71E0-408D-80CA-3CFD432B28CC}"/>
              </a:ext>
            </a:extLst>
          </p:cNvPr>
          <p:cNvSpPr txBox="1"/>
          <p:nvPr/>
        </p:nvSpPr>
        <p:spPr>
          <a:xfrm>
            <a:off x="2349974" y="52019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D0B7A218-32B2-4E64-B44E-BEFB40DB5926}"/>
              </a:ext>
            </a:extLst>
          </p:cNvPr>
          <p:cNvSpPr txBox="1"/>
          <p:nvPr/>
        </p:nvSpPr>
        <p:spPr>
          <a:xfrm>
            <a:off x="10329655" y="571274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-5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B3AE31FB-23BE-4A8B-998E-FC8C119D4396}"/>
              </a:ext>
            </a:extLst>
          </p:cNvPr>
          <p:cNvSpPr txBox="1"/>
          <p:nvPr/>
        </p:nvSpPr>
        <p:spPr>
          <a:xfrm>
            <a:off x="10190130" y="345154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C088BBB7-F897-4BEC-AD6C-AF37FB2644C7}"/>
              </a:ext>
            </a:extLst>
          </p:cNvPr>
          <p:cNvSpPr txBox="1"/>
          <p:nvPr/>
        </p:nvSpPr>
        <p:spPr>
          <a:xfrm>
            <a:off x="9777303" y="2038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E1FDA35E-8D42-4503-8A1B-6D744FB7EDE9}"/>
              </a:ext>
            </a:extLst>
          </p:cNvPr>
          <p:cNvSpPr txBox="1"/>
          <p:nvPr/>
        </p:nvSpPr>
        <p:spPr>
          <a:xfrm>
            <a:off x="4311760" y="99301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7EEC05E7-482C-4113-8192-352DE8A4C01C}"/>
              </a:ext>
            </a:extLst>
          </p:cNvPr>
          <p:cNvSpPr txBox="1"/>
          <p:nvPr/>
        </p:nvSpPr>
        <p:spPr>
          <a:xfrm>
            <a:off x="4330569" y="18791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ACEC393E-5916-4D2F-BEE4-13C7C9EF0A91}"/>
              </a:ext>
            </a:extLst>
          </p:cNvPr>
          <p:cNvSpPr txBox="1"/>
          <p:nvPr/>
        </p:nvSpPr>
        <p:spPr>
          <a:xfrm>
            <a:off x="4291466" y="25964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1FA1333B-8F32-49B3-8E36-96BBE61ADC05}"/>
              </a:ext>
            </a:extLst>
          </p:cNvPr>
          <p:cNvSpPr txBox="1"/>
          <p:nvPr/>
        </p:nvSpPr>
        <p:spPr>
          <a:xfrm>
            <a:off x="4280988" y="3323349"/>
            <a:ext cx="3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-2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CCA1A4A4-5DE4-4974-9722-8FDB857FC804}"/>
              </a:ext>
            </a:extLst>
          </p:cNvPr>
          <p:cNvSpPr txBox="1"/>
          <p:nvPr/>
        </p:nvSpPr>
        <p:spPr>
          <a:xfrm>
            <a:off x="6174502" y="14223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84A68056-180E-452E-B85D-51BC20B439C2}"/>
              </a:ext>
            </a:extLst>
          </p:cNvPr>
          <p:cNvSpPr txBox="1"/>
          <p:nvPr/>
        </p:nvSpPr>
        <p:spPr>
          <a:xfrm>
            <a:off x="6168458" y="23099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297C3244-534C-4387-A8A1-BF621B107997}"/>
              </a:ext>
            </a:extLst>
          </p:cNvPr>
          <p:cNvSpPr txBox="1"/>
          <p:nvPr/>
        </p:nvSpPr>
        <p:spPr>
          <a:xfrm>
            <a:off x="6545153" y="35082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31430464-14E3-4CA3-BDFA-D3BA77B5AF89}"/>
              </a:ext>
            </a:extLst>
          </p:cNvPr>
          <p:cNvSpPr txBox="1"/>
          <p:nvPr/>
        </p:nvSpPr>
        <p:spPr>
          <a:xfrm>
            <a:off x="6161068" y="42356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839EA661-10DE-4C23-BECE-5AE1B7014146}"/>
              </a:ext>
            </a:extLst>
          </p:cNvPr>
          <p:cNvSpPr txBox="1"/>
          <p:nvPr/>
        </p:nvSpPr>
        <p:spPr>
          <a:xfrm>
            <a:off x="7359187" y="3913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0BBA25A4-A9D3-484F-84F1-0608AF867E22}"/>
              </a:ext>
            </a:extLst>
          </p:cNvPr>
          <p:cNvSpPr txBox="1"/>
          <p:nvPr/>
        </p:nvSpPr>
        <p:spPr>
          <a:xfrm>
            <a:off x="6352114" y="30401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FD81648C-6557-49A7-9F29-F7EEA336459D}"/>
              </a:ext>
            </a:extLst>
          </p:cNvPr>
          <p:cNvSpPr txBox="1"/>
          <p:nvPr/>
        </p:nvSpPr>
        <p:spPr>
          <a:xfrm>
            <a:off x="8027766" y="1268119"/>
            <a:ext cx="3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-2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9B6A99D4-9490-4B78-B968-900EDB67E9C7}"/>
              </a:ext>
            </a:extLst>
          </p:cNvPr>
          <p:cNvSpPr txBox="1"/>
          <p:nvPr/>
        </p:nvSpPr>
        <p:spPr>
          <a:xfrm>
            <a:off x="8673493" y="4117075"/>
            <a:ext cx="39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348B95C8-BB83-466E-938E-BECFAEE1FDC4}"/>
              </a:ext>
            </a:extLst>
          </p:cNvPr>
          <p:cNvSpPr txBox="1"/>
          <p:nvPr/>
        </p:nvSpPr>
        <p:spPr>
          <a:xfrm>
            <a:off x="8766276" y="5235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8905273B-6042-4C95-BCE8-59F54A54B9C9}"/>
              </a:ext>
            </a:extLst>
          </p:cNvPr>
          <p:cNvSpPr txBox="1"/>
          <p:nvPr/>
        </p:nvSpPr>
        <p:spPr>
          <a:xfrm>
            <a:off x="6710939" y="568282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-3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3E0F3AED-8954-45C2-A96B-E0F384A19514}"/>
              </a:ext>
            </a:extLst>
          </p:cNvPr>
          <p:cNvSpPr txBox="1"/>
          <p:nvPr/>
        </p:nvSpPr>
        <p:spPr>
          <a:xfrm>
            <a:off x="6614054" y="49984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93D19C95-1255-417B-84F8-2FBE93172AC3}"/>
              </a:ext>
            </a:extLst>
          </p:cNvPr>
          <p:cNvSpPr/>
          <p:nvPr/>
        </p:nvSpPr>
        <p:spPr>
          <a:xfrm>
            <a:off x="1648118" y="2649658"/>
            <a:ext cx="667635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E2b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18729F02-75CF-4C72-B410-514F1C9B73F3}"/>
              </a:ext>
            </a:extLst>
          </p:cNvPr>
          <p:cNvSpPr txBox="1"/>
          <p:nvPr/>
        </p:nvSpPr>
        <p:spPr>
          <a:xfrm>
            <a:off x="1333671" y="270052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397E4C0F-E897-443A-A086-C4D7D79F7F2A}"/>
              </a:ext>
            </a:extLst>
          </p:cNvPr>
          <p:cNvCxnSpPr>
            <a:cxnSpLocks/>
          </p:cNvCxnSpPr>
          <p:nvPr/>
        </p:nvCxnSpPr>
        <p:spPr>
          <a:xfrm>
            <a:off x="1347113" y="2639270"/>
            <a:ext cx="274032" cy="96543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C664331D-7A1F-4FBD-810F-1E5260413934}"/>
              </a:ext>
            </a:extLst>
          </p:cNvPr>
          <p:cNvCxnSpPr>
            <a:cxnSpLocks/>
          </p:cNvCxnSpPr>
          <p:nvPr/>
        </p:nvCxnSpPr>
        <p:spPr>
          <a:xfrm flipV="1">
            <a:off x="2359559" y="2596193"/>
            <a:ext cx="774116" cy="158343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D1BC2C36-A1C7-4879-BD4C-7DC0CE50B74F}"/>
              </a:ext>
            </a:extLst>
          </p:cNvPr>
          <p:cNvSpPr txBox="1"/>
          <p:nvPr/>
        </p:nvSpPr>
        <p:spPr>
          <a:xfrm>
            <a:off x="5080982" y="184713"/>
            <a:ext cx="2070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testModelL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C0785D-92C3-4F0B-90B7-DF7C5060B374}"/>
              </a:ext>
            </a:extLst>
          </p:cNvPr>
          <p:cNvSpPr txBox="1"/>
          <p:nvPr/>
        </p:nvSpPr>
        <p:spPr>
          <a:xfrm>
            <a:off x="7877732" y="310778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 = No GPR</a:t>
            </a:r>
          </a:p>
        </p:txBody>
      </p:sp>
    </p:spTree>
    <p:extLst>
      <p:ext uri="{BB962C8B-B14F-4D97-AF65-F5344CB8AC3E}">
        <p14:creationId xmlns:p14="http://schemas.microsoft.com/office/powerpoint/2010/main" val="2467349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F80503-9012-4973-87AD-2C6E55EF6355}"/>
              </a:ext>
            </a:extLst>
          </p:cNvPr>
          <p:cNvSpPr/>
          <p:nvPr/>
        </p:nvSpPr>
        <p:spPr>
          <a:xfrm>
            <a:off x="1182253" y="1414705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e1[s]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71AB27-DEE4-4716-81DB-FE4A288D0971}"/>
              </a:ext>
            </a:extLst>
          </p:cNvPr>
          <p:cNvSpPr/>
          <p:nvPr/>
        </p:nvSpPr>
        <p:spPr>
          <a:xfrm>
            <a:off x="120073" y="1336195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S1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D4CA6840-0026-4940-829A-D2000374139D}"/>
              </a:ext>
            </a:extLst>
          </p:cNvPr>
          <p:cNvSpPr/>
          <p:nvPr/>
        </p:nvSpPr>
        <p:spPr>
          <a:xfrm>
            <a:off x="822037" y="1470123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65F9A8-47D1-4B97-B743-69FDDE746C6F}"/>
              </a:ext>
            </a:extLst>
          </p:cNvPr>
          <p:cNvSpPr/>
          <p:nvPr/>
        </p:nvSpPr>
        <p:spPr>
          <a:xfrm>
            <a:off x="2221345" y="1336195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3B038D-AE9E-43E5-946A-B5C4E6D557A8}"/>
              </a:ext>
            </a:extLst>
          </p:cNvPr>
          <p:cNvSpPr/>
          <p:nvPr/>
        </p:nvSpPr>
        <p:spPr>
          <a:xfrm>
            <a:off x="3205021" y="1410087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e1[c]</a:t>
            </a:r>
          </a:p>
        </p:txBody>
      </p:sp>
      <p:sp>
        <p:nvSpPr>
          <p:cNvPr id="47" name="Arrow: Left-Right 46">
            <a:extLst>
              <a:ext uri="{FF2B5EF4-FFF2-40B4-BE49-F238E27FC236}">
                <a16:creationId xmlns:a16="http://schemas.microsoft.com/office/drawing/2014/main" id="{D4E56898-E171-46F3-B520-E5EF0EF2C7BD}"/>
              </a:ext>
            </a:extLst>
          </p:cNvPr>
          <p:cNvSpPr/>
          <p:nvPr/>
        </p:nvSpPr>
        <p:spPr>
          <a:xfrm>
            <a:off x="1886525" y="1470123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Left-Right 47">
            <a:extLst>
              <a:ext uri="{FF2B5EF4-FFF2-40B4-BE49-F238E27FC236}">
                <a16:creationId xmlns:a16="http://schemas.microsoft.com/office/drawing/2014/main" id="{6D23C322-951D-4366-A0A7-DD1FE09BB0D7}"/>
              </a:ext>
            </a:extLst>
          </p:cNvPr>
          <p:cNvSpPr/>
          <p:nvPr/>
        </p:nvSpPr>
        <p:spPr>
          <a:xfrm>
            <a:off x="2870199" y="1479359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AD13473-6C57-474B-8EBD-9AEC234F1445}"/>
              </a:ext>
            </a:extLst>
          </p:cNvPr>
          <p:cNvSpPr/>
          <p:nvPr/>
        </p:nvSpPr>
        <p:spPr>
          <a:xfrm>
            <a:off x="1182253" y="2239049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e2[s]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4431F00-A399-4DFD-B8E4-4EE00A58503D}"/>
              </a:ext>
            </a:extLst>
          </p:cNvPr>
          <p:cNvSpPr/>
          <p:nvPr/>
        </p:nvSpPr>
        <p:spPr>
          <a:xfrm>
            <a:off x="120073" y="2160539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S2</a:t>
            </a:r>
          </a:p>
        </p:txBody>
      </p:sp>
      <p:sp>
        <p:nvSpPr>
          <p:cNvPr id="51" name="Arrow: Left-Right 50">
            <a:extLst>
              <a:ext uri="{FF2B5EF4-FFF2-40B4-BE49-F238E27FC236}">
                <a16:creationId xmlns:a16="http://schemas.microsoft.com/office/drawing/2014/main" id="{3D9AE29F-0B65-48C0-8087-3ADE93349A22}"/>
              </a:ext>
            </a:extLst>
          </p:cNvPr>
          <p:cNvSpPr/>
          <p:nvPr/>
        </p:nvSpPr>
        <p:spPr>
          <a:xfrm>
            <a:off x="822037" y="2294467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0AB046F-6ABF-49C7-9BF0-7BDC64D6FF16}"/>
              </a:ext>
            </a:extLst>
          </p:cNvPr>
          <p:cNvSpPr/>
          <p:nvPr/>
        </p:nvSpPr>
        <p:spPr>
          <a:xfrm>
            <a:off x="2221345" y="2160539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FA809C1-4F71-4246-BEC7-CF481CBCEF40}"/>
              </a:ext>
            </a:extLst>
          </p:cNvPr>
          <p:cNvSpPr/>
          <p:nvPr/>
        </p:nvSpPr>
        <p:spPr>
          <a:xfrm>
            <a:off x="3205021" y="2234431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e2[c]</a:t>
            </a:r>
          </a:p>
        </p:txBody>
      </p:sp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F2E84B4C-3263-4782-B344-6464C9725C00}"/>
              </a:ext>
            </a:extLst>
          </p:cNvPr>
          <p:cNvSpPr/>
          <p:nvPr/>
        </p:nvSpPr>
        <p:spPr>
          <a:xfrm>
            <a:off x="1886525" y="2294467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AC1B802F-BBF7-4C59-B870-D2C93374CEAF}"/>
              </a:ext>
            </a:extLst>
          </p:cNvPr>
          <p:cNvSpPr/>
          <p:nvPr/>
        </p:nvSpPr>
        <p:spPr>
          <a:xfrm>
            <a:off x="2870199" y="2303703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C46FCF-6374-4992-AF91-4C22A2D4F0BC}"/>
              </a:ext>
            </a:extLst>
          </p:cNvPr>
          <p:cNvSpPr/>
          <p:nvPr/>
        </p:nvSpPr>
        <p:spPr>
          <a:xfrm>
            <a:off x="1182253" y="3123427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e3[s]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8EE1AB0-075F-416A-A169-B3AF7C14BC70}"/>
              </a:ext>
            </a:extLst>
          </p:cNvPr>
          <p:cNvSpPr/>
          <p:nvPr/>
        </p:nvSpPr>
        <p:spPr>
          <a:xfrm>
            <a:off x="120073" y="3044917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S3</a:t>
            </a:r>
          </a:p>
        </p:txBody>
      </p:sp>
      <p:sp>
        <p:nvSpPr>
          <p:cNvPr id="65" name="Arrow: Left-Right 64">
            <a:extLst>
              <a:ext uri="{FF2B5EF4-FFF2-40B4-BE49-F238E27FC236}">
                <a16:creationId xmlns:a16="http://schemas.microsoft.com/office/drawing/2014/main" id="{1C092861-717B-418E-BB7C-0833DF4649B5}"/>
              </a:ext>
            </a:extLst>
          </p:cNvPr>
          <p:cNvSpPr/>
          <p:nvPr/>
        </p:nvSpPr>
        <p:spPr>
          <a:xfrm>
            <a:off x="822037" y="3178845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4D36013-6F3A-47C4-A88C-564A3194166C}"/>
              </a:ext>
            </a:extLst>
          </p:cNvPr>
          <p:cNvSpPr/>
          <p:nvPr/>
        </p:nvSpPr>
        <p:spPr>
          <a:xfrm>
            <a:off x="2221345" y="3044917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E3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C446772-4B27-48F1-9253-27A002AF35B5}"/>
              </a:ext>
            </a:extLst>
          </p:cNvPr>
          <p:cNvSpPr/>
          <p:nvPr/>
        </p:nvSpPr>
        <p:spPr>
          <a:xfrm>
            <a:off x="3205021" y="3118809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e3[c]</a:t>
            </a:r>
          </a:p>
        </p:txBody>
      </p:sp>
      <p:sp>
        <p:nvSpPr>
          <p:cNvPr id="68" name="Arrow: Left-Right 67">
            <a:extLst>
              <a:ext uri="{FF2B5EF4-FFF2-40B4-BE49-F238E27FC236}">
                <a16:creationId xmlns:a16="http://schemas.microsoft.com/office/drawing/2014/main" id="{5ACACC2D-7307-4BCC-917B-E9993EEAC41E}"/>
              </a:ext>
            </a:extLst>
          </p:cNvPr>
          <p:cNvSpPr/>
          <p:nvPr/>
        </p:nvSpPr>
        <p:spPr>
          <a:xfrm>
            <a:off x="1886525" y="3178845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Left-Right 68">
            <a:extLst>
              <a:ext uri="{FF2B5EF4-FFF2-40B4-BE49-F238E27FC236}">
                <a16:creationId xmlns:a16="http://schemas.microsoft.com/office/drawing/2014/main" id="{50327B74-CA43-4A5E-B6EB-6B8DFF14687D}"/>
              </a:ext>
            </a:extLst>
          </p:cNvPr>
          <p:cNvSpPr/>
          <p:nvPr/>
        </p:nvSpPr>
        <p:spPr>
          <a:xfrm>
            <a:off x="2870199" y="3188081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DEC5181-D3F8-4387-AC09-D07B690ECE3F}"/>
              </a:ext>
            </a:extLst>
          </p:cNvPr>
          <p:cNvSpPr/>
          <p:nvPr/>
        </p:nvSpPr>
        <p:spPr>
          <a:xfrm>
            <a:off x="1182253" y="3947763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e4[s]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2D66296-C296-459E-B657-FBDE1D2589B1}"/>
              </a:ext>
            </a:extLst>
          </p:cNvPr>
          <p:cNvSpPr/>
          <p:nvPr/>
        </p:nvSpPr>
        <p:spPr>
          <a:xfrm>
            <a:off x="120073" y="3869253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S4</a:t>
            </a:r>
          </a:p>
        </p:txBody>
      </p:sp>
      <p:sp>
        <p:nvSpPr>
          <p:cNvPr id="72" name="Arrow: Left-Right 71">
            <a:extLst>
              <a:ext uri="{FF2B5EF4-FFF2-40B4-BE49-F238E27FC236}">
                <a16:creationId xmlns:a16="http://schemas.microsoft.com/office/drawing/2014/main" id="{F5B430E9-1D42-4B5C-AB92-7DAAC44C48BD}"/>
              </a:ext>
            </a:extLst>
          </p:cNvPr>
          <p:cNvSpPr/>
          <p:nvPr/>
        </p:nvSpPr>
        <p:spPr>
          <a:xfrm>
            <a:off x="822037" y="4003181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5EEDBF8-7F9D-43E0-B44B-D41AF8AC5CC1}"/>
              </a:ext>
            </a:extLst>
          </p:cNvPr>
          <p:cNvSpPr/>
          <p:nvPr/>
        </p:nvSpPr>
        <p:spPr>
          <a:xfrm>
            <a:off x="2221345" y="3869253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CF58DEC-591E-4B5F-A31D-E438FAC1A6E5}"/>
              </a:ext>
            </a:extLst>
          </p:cNvPr>
          <p:cNvSpPr/>
          <p:nvPr/>
        </p:nvSpPr>
        <p:spPr>
          <a:xfrm>
            <a:off x="3205021" y="3943145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e4[c]</a:t>
            </a:r>
          </a:p>
        </p:txBody>
      </p:sp>
      <p:sp>
        <p:nvSpPr>
          <p:cNvPr id="75" name="Arrow: Left-Right 74">
            <a:extLst>
              <a:ext uri="{FF2B5EF4-FFF2-40B4-BE49-F238E27FC236}">
                <a16:creationId xmlns:a16="http://schemas.microsoft.com/office/drawing/2014/main" id="{3D5E6688-A280-4C40-9755-C8DC43CBBD18}"/>
              </a:ext>
            </a:extLst>
          </p:cNvPr>
          <p:cNvSpPr/>
          <p:nvPr/>
        </p:nvSpPr>
        <p:spPr>
          <a:xfrm>
            <a:off x="1886525" y="4003181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Left-Right 75">
            <a:extLst>
              <a:ext uri="{FF2B5EF4-FFF2-40B4-BE49-F238E27FC236}">
                <a16:creationId xmlns:a16="http://schemas.microsoft.com/office/drawing/2014/main" id="{48F145A3-FE34-42E7-A6ED-3C3A32D308E7}"/>
              </a:ext>
            </a:extLst>
          </p:cNvPr>
          <p:cNvSpPr/>
          <p:nvPr/>
        </p:nvSpPr>
        <p:spPr>
          <a:xfrm>
            <a:off x="2870199" y="4012417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309397-D0D1-4D96-8105-F05DDC1A701F}"/>
              </a:ext>
            </a:extLst>
          </p:cNvPr>
          <p:cNvSpPr/>
          <p:nvPr/>
        </p:nvSpPr>
        <p:spPr>
          <a:xfrm>
            <a:off x="1182253" y="4759420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e5[s]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346E4E2-11E4-4F27-A87F-06E52F46EAEE}"/>
              </a:ext>
            </a:extLst>
          </p:cNvPr>
          <p:cNvSpPr/>
          <p:nvPr/>
        </p:nvSpPr>
        <p:spPr>
          <a:xfrm>
            <a:off x="120073" y="4680910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S5</a:t>
            </a:r>
          </a:p>
        </p:txBody>
      </p:sp>
      <p:sp>
        <p:nvSpPr>
          <p:cNvPr id="79" name="Arrow: Left-Right 78">
            <a:extLst>
              <a:ext uri="{FF2B5EF4-FFF2-40B4-BE49-F238E27FC236}">
                <a16:creationId xmlns:a16="http://schemas.microsoft.com/office/drawing/2014/main" id="{9F443FC8-A9C5-46B3-AF2B-5BED0AC603EB}"/>
              </a:ext>
            </a:extLst>
          </p:cNvPr>
          <p:cNvSpPr/>
          <p:nvPr/>
        </p:nvSpPr>
        <p:spPr>
          <a:xfrm>
            <a:off x="822037" y="4814838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35E8945-00A4-4935-BCF8-75980C3498EE}"/>
              </a:ext>
            </a:extLst>
          </p:cNvPr>
          <p:cNvSpPr/>
          <p:nvPr/>
        </p:nvSpPr>
        <p:spPr>
          <a:xfrm>
            <a:off x="2221345" y="4680910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93D4A88-7942-4F37-B11F-47AE94A093DC}"/>
              </a:ext>
            </a:extLst>
          </p:cNvPr>
          <p:cNvSpPr/>
          <p:nvPr/>
        </p:nvSpPr>
        <p:spPr>
          <a:xfrm>
            <a:off x="3205021" y="4754802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e5[c]</a:t>
            </a:r>
          </a:p>
        </p:txBody>
      </p:sp>
      <p:sp>
        <p:nvSpPr>
          <p:cNvPr id="82" name="Arrow: Left-Right 81">
            <a:extLst>
              <a:ext uri="{FF2B5EF4-FFF2-40B4-BE49-F238E27FC236}">
                <a16:creationId xmlns:a16="http://schemas.microsoft.com/office/drawing/2014/main" id="{7F506E82-1344-46CC-96F0-EF7661DB4F93}"/>
              </a:ext>
            </a:extLst>
          </p:cNvPr>
          <p:cNvSpPr/>
          <p:nvPr/>
        </p:nvSpPr>
        <p:spPr>
          <a:xfrm>
            <a:off x="1886525" y="4814838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Left-Right 82">
            <a:extLst>
              <a:ext uri="{FF2B5EF4-FFF2-40B4-BE49-F238E27FC236}">
                <a16:creationId xmlns:a16="http://schemas.microsoft.com/office/drawing/2014/main" id="{EB7AAC86-C771-49B6-B3FF-4289C41EC06E}"/>
              </a:ext>
            </a:extLst>
          </p:cNvPr>
          <p:cNvSpPr/>
          <p:nvPr/>
        </p:nvSpPr>
        <p:spPr>
          <a:xfrm>
            <a:off x="2870199" y="4824074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E744161-2276-4F5B-BDF9-6EF220851A13}"/>
              </a:ext>
            </a:extLst>
          </p:cNvPr>
          <p:cNvSpPr/>
          <p:nvPr/>
        </p:nvSpPr>
        <p:spPr>
          <a:xfrm>
            <a:off x="1182253" y="5580312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e6[s]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CA5AD62-7ABE-40FC-AA01-796A92BF02F8}"/>
              </a:ext>
            </a:extLst>
          </p:cNvPr>
          <p:cNvSpPr/>
          <p:nvPr/>
        </p:nvSpPr>
        <p:spPr>
          <a:xfrm>
            <a:off x="120073" y="5501802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S6</a:t>
            </a:r>
          </a:p>
        </p:txBody>
      </p:sp>
      <p:sp>
        <p:nvSpPr>
          <p:cNvPr id="86" name="Arrow: Left-Right 85">
            <a:extLst>
              <a:ext uri="{FF2B5EF4-FFF2-40B4-BE49-F238E27FC236}">
                <a16:creationId xmlns:a16="http://schemas.microsoft.com/office/drawing/2014/main" id="{78631723-64C7-4107-A2C3-A28D9E306C34}"/>
              </a:ext>
            </a:extLst>
          </p:cNvPr>
          <p:cNvSpPr/>
          <p:nvPr/>
        </p:nvSpPr>
        <p:spPr>
          <a:xfrm>
            <a:off x="822037" y="5635730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196F01F5-119C-4BF8-8D97-F04C3294C374}"/>
              </a:ext>
            </a:extLst>
          </p:cNvPr>
          <p:cNvSpPr/>
          <p:nvPr/>
        </p:nvSpPr>
        <p:spPr>
          <a:xfrm>
            <a:off x="2221345" y="5501802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E6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F7EC43E-3CD8-4DEB-9829-223B0C670D51}"/>
              </a:ext>
            </a:extLst>
          </p:cNvPr>
          <p:cNvSpPr/>
          <p:nvPr/>
        </p:nvSpPr>
        <p:spPr>
          <a:xfrm>
            <a:off x="3205021" y="5575694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e6[c]</a:t>
            </a:r>
          </a:p>
        </p:txBody>
      </p:sp>
      <p:sp>
        <p:nvSpPr>
          <p:cNvPr id="89" name="Arrow: Left-Right 88">
            <a:extLst>
              <a:ext uri="{FF2B5EF4-FFF2-40B4-BE49-F238E27FC236}">
                <a16:creationId xmlns:a16="http://schemas.microsoft.com/office/drawing/2014/main" id="{F1FC9C22-A6A9-44EA-B57D-14118D8BD7B4}"/>
              </a:ext>
            </a:extLst>
          </p:cNvPr>
          <p:cNvSpPr/>
          <p:nvPr/>
        </p:nvSpPr>
        <p:spPr>
          <a:xfrm>
            <a:off x="1886525" y="5635730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Left-Right 89">
            <a:extLst>
              <a:ext uri="{FF2B5EF4-FFF2-40B4-BE49-F238E27FC236}">
                <a16:creationId xmlns:a16="http://schemas.microsoft.com/office/drawing/2014/main" id="{AE1A1426-2D11-4CA5-A215-55585730921B}"/>
              </a:ext>
            </a:extLst>
          </p:cNvPr>
          <p:cNvSpPr/>
          <p:nvPr/>
        </p:nvSpPr>
        <p:spPr>
          <a:xfrm>
            <a:off x="2870199" y="5644966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C956950-6187-4B9B-9897-F0C1402EAC81}"/>
              </a:ext>
            </a:extLst>
          </p:cNvPr>
          <p:cNvSpPr/>
          <p:nvPr/>
        </p:nvSpPr>
        <p:spPr>
          <a:xfrm>
            <a:off x="4199087" y="1317723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EC00967-8C7F-49C5-984C-72FDE15D0348}"/>
              </a:ext>
            </a:extLst>
          </p:cNvPr>
          <p:cNvSpPr/>
          <p:nvPr/>
        </p:nvSpPr>
        <p:spPr>
          <a:xfrm>
            <a:off x="5213941" y="1396232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x1[c]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96101EE-F72D-4744-8361-2ABB90712AFB}"/>
              </a:ext>
            </a:extLst>
          </p:cNvPr>
          <p:cNvCxnSpPr/>
          <p:nvPr/>
        </p:nvCxnSpPr>
        <p:spPr>
          <a:xfrm>
            <a:off x="3805385" y="1544013"/>
            <a:ext cx="360218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CA1896D-8CC7-4747-912B-B3E1DE6D24C2}"/>
              </a:ext>
            </a:extLst>
          </p:cNvPr>
          <p:cNvCxnSpPr>
            <a:cxnSpLocks/>
          </p:cNvCxnSpPr>
          <p:nvPr/>
        </p:nvCxnSpPr>
        <p:spPr>
          <a:xfrm flipV="1">
            <a:off x="3805385" y="1770305"/>
            <a:ext cx="393702" cy="39023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D4BF73D-DBE4-47F0-A3F1-680851EAA968}"/>
              </a:ext>
            </a:extLst>
          </p:cNvPr>
          <p:cNvCxnSpPr/>
          <p:nvPr/>
        </p:nvCxnSpPr>
        <p:spPr>
          <a:xfrm>
            <a:off x="4800905" y="1553250"/>
            <a:ext cx="360218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99B90F3-D087-4D11-96BD-2DA189000B2C}"/>
              </a:ext>
            </a:extLst>
          </p:cNvPr>
          <p:cNvSpPr/>
          <p:nvPr/>
        </p:nvSpPr>
        <p:spPr>
          <a:xfrm>
            <a:off x="5209613" y="3104954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x3[c]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E461934-2776-4598-9AF6-BFE2B7A7EA8B}"/>
              </a:ext>
            </a:extLst>
          </p:cNvPr>
          <p:cNvSpPr/>
          <p:nvPr/>
        </p:nvSpPr>
        <p:spPr>
          <a:xfrm>
            <a:off x="5209613" y="2169106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x2[c]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BFD2EDB-BDC6-4D2D-A18C-5CE3B297E790}"/>
              </a:ext>
            </a:extLst>
          </p:cNvPr>
          <p:cNvSpPr/>
          <p:nvPr/>
        </p:nvSpPr>
        <p:spPr>
          <a:xfrm>
            <a:off x="5559286" y="3795363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x4[c]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DCC491A-8567-44CC-A325-5E4F313F92F4}"/>
              </a:ext>
            </a:extLst>
          </p:cNvPr>
          <p:cNvSpPr/>
          <p:nvPr/>
        </p:nvSpPr>
        <p:spPr>
          <a:xfrm>
            <a:off x="5187572" y="4729131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x5[c]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56E1B3B-7B98-4C48-87D7-F541AA961164}"/>
              </a:ext>
            </a:extLst>
          </p:cNvPr>
          <p:cNvSpPr/>
          <p:nvPr/>
        </p:nvSpPr>
        <p:spPr>
          <a:xfrm>
            <a:off x="5209613" y="5534684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x6[c]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B7826E-9CAE-4131-A38F-9F94C367B3E4}"/>
              </a:ext>
            </a:extLst>
          </p:cNvPr>
          <p:cNvSpPr/>
          <p:nvPr/>
        </p:nvSpPr>
        <p:spPr>
          <a:xfrm>
            <a:off x="6742846" y="1317723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x7[c]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E95497B-CAEC-4020-B221-FE5649B1DE75}"/>
              </a:ext>
            </a:extLst>
          </p:cNvPr>
          <p:cNvSpPr/>
          <p:nvPr/>
        </p:nvSpPr>
        <p:spPr>
          <a:xfrm>
            <a:off x="6786725" y="2220576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x8[c]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48B91F7-8529-4E0A-A4D8-338D316AF6DA}"/>
              </a:ext>
            </a:extLst>
          </p:cNvPr>
          <p:cNvSpPr/>
          <p:nvPr/>
        </p:nvSpPr>
        <p:spPr>
          <a:xfrm>
            <a:off x="6991376" y="3220281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x9[c]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73B65F2-23C6-4F84-A2FF-21DDD9FE8030}"/>
              </a:ext>
            </a:extLst>
          </p:cNvPr>
          <p:cNvSpPr/>
          <p:nvPr/>
        </p:nvSpPr>
        <p:spPr>
          <a:xfrm>
            <a:off x="7613511" y="5954384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x11[c]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5CEC9E5-3841-477E-911C-56EFD176FD17}"/>
              </a:ext>
            </a:extLst>
          </p:cNvPr>
          <p:cNvSpPr/>
          <p:nvPr/>
        </p:nvSpPr>
        <p:spPr>
          <a:xfrm>
            <a:off x="7577550" y="5300912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x10[c]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90E1181-B2CA-4860-8592-009FA4884AC2}"/>
              </a:ext>
            </a:extLst>
          </p:cNvPr>
          <p:cNvSpPr/>
          <p:nvPr/>
        </p:nvSpPr>
        <p:spPr>
          <a:xfrm>
            <a:off x="4163128" y="2146346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R2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CC6DD4B-2C9C-4752-823C-52D027976FC6}"/>
              </a:ext>
            </a:extLst>
          </p:cNvPr>
          <p:cNvSpPr/>
          <p:nvPr/>
        </p:nvSpPr>
        <p:spPr>
          <a:xfrm>
            <a:off x="4124090" y="2849800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R3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CFB5C19-3AC0-491C-8B64-1FD38DC78047}"/>
              </a:ext>
            </a:extLst>
          </p:cNvPr>
          <p:cNvSpPr/>
          <p:nvPr/>
        </p:nvSpPr>
        <p:spPr>
          <a:xfrm>
            <a:off x="4545739" y="3388348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R4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90984A4B-3851-439B-A70B-2963908B750B}"/>
              </a:ext>
            </a:extLst>
          </p:cNvPr>
          <p:cNvSpPr/>
          <p:nvPr/>
        </p:nvSpPr>
        <p:spPr>
          <a:xfrm>
            <a:off x="6009413" y="1716565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R5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DE799D99-F41C-422D-9B45-DE85FFD4F322}"/>
              </a:ext>
            </a:extLst>
          </p:cNvPr>
          <p:cNvSpPr/>
          <p:nvPr/>
        </p:nvSpPr>
        <p:spPr>
          <a:xfrm>
            <a:off x="6009412" y="2584659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R6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64C4BE6-51D4-4431-ADE5-7862CDFC17F7}"/>
              </a:ext>
            </a:extLst>
          </p:cNvPr>
          <p:cNvSpPr/>
          <p:nvPr/>
        </p:nvSpPr>
        <p:spPr>
          <a:xfrm>
            <a:off x="6376307" y="3786126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R7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D2F282AF-87DD-421D-95DA-4849DE7BC8BA}"/>
              </a:ext>
            </a:extLst>
          </p:cNvPr>
          <p:cNvSpPr/>
          <p:nvPr/>
        </p:nvSpPr>
        <p:spPr>
          <a:xfrm>
            <a:off x="6227947" y="4433050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R8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27463C6-B52F-4B4B-B77D-50A0CD33ADDF}"/>
              </a:ext>
            </a:extLst>
          </p:cNvPr>
          <p:cNvSpPr/>
          <p:nvPr/>
        </p:nvSpPr>
        <p:spPr>
          <a:xfrm>
            <a:off x="6354770" y="5257039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R9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71C5F794-7CD5-4A81-BFC7-4BB6941F8095}"/>
              </a:ext>
            </a:extLst>
          </p:cNvPr>
          <p:cNvSpPr/>
          <p:nvPr/>
        </p:nvSpPr>
        <p:spPr>
          <a:xfrm>
            <a:off x="6332784" y="5893955"/>
            <a:ext cx="668935" cy="45258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R10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6FEE09F4-3722-4E68-83CB-574F455F7047}"/>
              </a:ext>
            </a:extLst>
          </p:cNvPr>
          <p:cNvSpPr/>
          <p:nvPr/>
        </p:nvSpPr>
        <p:spPr>
          <a:xfrm>
            <a:off x="8582991" y="5566457"/>
            <a:ext cx="694684" cy="45258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R11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673BCBB-B8E1-47AE-B29E-AEF0C3F147E3}"/>
              </a:ext>
            </a:extLst>
          </p:cNvPr>
          <p:cNvSpPr/>
          <p:nvPr/>
        </p:nvSpPr>
        <p:spPr>
          <a:xfrm>
            <a:off x="8501875" y="4444069"/>
            <a:ext cx="694684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R12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95F3B65E-8A46-47F6-8C5E-B5E9D308A301}"/>
              </a:ext>
            </a:extLst>
          </p:cNvPr>
          <p:cNvSpPr/>
          <p:nvPr/>
        </p:nvSpPr>
        <p:spPr>
          <a:xfrm>
            <a:off x="7837838" y="1613286"/>
            <a:ext cx="694684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R13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840C170-5B90-4305-9EEA-602B3A867AF1}"/>
              </a:ext>
            </a:extLst>
          </p:cNvPr>
          <p:cNvSpPr/>
          <p:nvPr/>
        </p:nvSpPr>
        <p:spPr>
          <a:xfrm>
            <a:off x="7026495" y="4164830"/>
            <a:ext cx="658089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R14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5DD4B93-0E8B-4690-BAEF-0F7E17891D9E}"/>
              </a:ext>
            </a:extLst>
          </p:cNvPr>
          <p:cNvSpPr/>
          <p:nvPr/>
        </p:nvSpPr>
        <p:spPr>
          <a:xfrm>
            <a:off x="5995711" y="3271208"/>
            <a:ext cx="658089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R15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076C27E-947F-4D44-92CE-274ECAB5E3A7}"/>
              </a:ext>
            </a:extLst>
          </p:cNvPr>
          <p:cNvCxnSpPr>
            <a:cxnSpLocks/>
          </p:cNvCxnSpPr>
          <p:nvPr/>
        </p:nvCxnSpPr>
        <p:spPr>
          <a:xfrm>
            <a:off x="3863605" y="1793304"/>
            <a:ext cx="335482" cy="390327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0E16B0A-85B3-4B12-B31F-AA7974DB842C}"/>
              </a:ext>
            </a:extLst>
          </p:cNvPr>
          <p:cNvCxnSpPr>
            <a:cxnSpLocks/>
          </p:cNvCxnSpPr>
          <p:nvPr/>
        </p:nvCxnSpPr>
        <p:spPr>
          <a:xfrm flipV="1">
            <a:off x="3805385" y="2529995"/>
            <a:ext cx="357743" cy="514921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622EA90-4B58-4B9E-87F9-026F1F0A138F}"/>
              </a:ext>
            </a:extLst>
          </p:cNvPr>
          <p:cNvCxnSpPr>
            <a:cxnSpLocks/>
          </p:cNvCxnSpPr>
          <p:nvPr/>
        </p:nvCxnSpPr>
        <p:spPr>
          <a:xfrm flipH="1" flipV="1">
            <a:off x="4836685" y="2521446"/>
            <a:ext cx="377256" cy="52347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4CE2680-33D7-47A8-A79D-BEC90665376C}"/>
              </a:ext>
            </a:extLst>
          </p:cNvPr>
          <p:cNvCxnSpPr>
            <a:cxnSpLocks/>
          </p:cNvCxnSpPr>
          <p:nvPr/>
        </p:nvCxnSpPr>
        <p:spPr>
          <a:xfrm flipV="1">
            <a:off x="4814894" y="2368358"/>
            <a:ext cx="283670" cy="18472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D043AE1-9F5A-484E-BA12-C186ED78E2D1}"/>
              </a:ext>
            </a:extLst>
          </p:cNvPr>
          <p:cNvCxnSpPr>
            <a:cxnSpLocks/>
          </p:cNvCxnSpPr>
          <p:nvPr/>
        </p:nvCxnSpPr>
        <p:spPr>
          <a:xfrm flipH="1">
            <a:off x="3805386" y="3335863"/>
            <a:ext cx="401784" cy="441971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DFC58B4F-E51C-4FE8-86B8-FEE5244D70D3}"/>
              </a:ext>
            </a:extLst>
          </p:cNvPr>
          <p:cNvCxnSpPr>
            <a:cxnSpLocks/>
            <a:stCxn id="113" idx="6"/>
          </p:cNvCxnSpPr>
          <p:nvPr/>
        </p:nvCxnSpPr>
        <p:spPr>
          <a:xfrm>
            <a:off x="4705981" y="3076091"/>
            <a:ext cx="392583" cy="12584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C5E874ED-B6FA-4B07-B31C-018F1E8247F6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35553" y="3618340"/>
            <a:ext cx="1272774" cy="831265"/>
          </a:xfrm>
          <a:prstGeom prst="curvedConnector3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9DADA8AA-3ACE-44E5-B315-E83EC360DC62}"/>
              </a:ext>
            </a:extLst>
          </p:cNvPr>
          <p:cNvCxnSpPr>
            <a:cxnSpLocks/>
          </p:cNvCxnSpPr>
          <p:nvPr/>
        </p:nvCxnSpPr>
        <p:spPr>
          <a:xfrm rot="5400000">
            <a:off x="4741707" y="2623822"/>
            <a:ext cx="768444" cy="622069"/>
          </a:xfrm>
          <a:prstGeom prst="curvedConnector3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Curved 151">
            <a:extLst>
              <a:ext uri="{FF2B5EF4-FFF2-40B4-BE49-F238E27FC236}">
                <a16:creationId xmlns:a16="http://schemas.microsoft.com/office/drawing/2014/main" id="{E65FE519-72A0-4D65-880B-970D11F587E2}"/>
              </a:ext>
            </a:extLst>
          </p:cNvPr>
          <p:cNvCxnSpPr>
            <a:cxnSpLocks/>
          </p:cNvCxnSpPr>
          <p:nvPr/>
        </p:nvCxnSpPr>
        <p:spPr>
          <a:xfrm rot="10800000">
            <a:off x="4728021" y="3162653"/>
            <a:ext cx="831265" cy="743813"/>
          </a:xfrm>
          <a:prstGeom prst="curvedConnector3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E8EDA30-47AD-452D-8723-19313CC14832}"/>
              </a:ext>
            </a:extLst>
          </p:cNvPr>
          <p:cNvCxnSpPr>
            <a:cxnSpLocks/>
          </p:cNvCxnSpPr>
          <p:nvPr/>
        </p:nvCxnSpPr>
        <p:spPr>
          <a:xfrm>
            <a:off x="5080982" y="3840930"/>
            <a:ext cx="402969" cy="193042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84316C7-C444-479E-8975-3A4CC9B00FB3}"/>
              </a:ext>
            </a:extLst>
          </p:cNvPr>
          <p:cNvCxnSpPr>
            <a:cxnSpLocks/>
          </p:cNvCxnSpPr>
          <p:nvPr/>
        </p:nvCxnSpPr>
        <p:spPr>
          <a:xfrm flipV="1">
            <a:off x="3863605" y="3869253"/>
            <a:ext cx="827520" cy="981077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A114FFBD-4176-4631-8DAD-BC06F87E7935}"/>
              </a:ext>
            </a:extLst>
          </p:cNvPr>
          <p:cNvCxnSpPr>
            <a:cxnSpLocks/>
          </p:cNvCxnSpPr>
          <p:nvPr/>
        </p:nvCxnSpPr>
        <p:spPr>
          <a:xfrm flipV="1">
            <a:off x="3657938" y="3923583"/>
            <a:ext cx="1103812" cy="1597900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63ADBBB-07EA-4610-B0C5-DA0EC7D2AD15}"/>
              </a:ext>
            </a:extLst>
          </p:cNvPr>
          <p:cNvCxnSpPr>
            <a:cxnSpLocks/>
          </p:cNvCxnSpPr>
          <p:nvPr/>
        </p:nvCxnSpPr>
        <p:spPr>
          <a:xfrm>
            <a:off x="4836684" y="3899701"/>
            <a:ext cx="417768" cy="1602101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8D7895AE-0A58-4B2F-8ECB-12EAE88FCB62}"/>
              </a:ext>
            </a:extLst>
          </p:cNvPr>
          <p:cNvCxnSpPr>
            <a:cxnSpLocks/>
          </p:cNvCxnSpPr>
          <p:nvPr/>
        </p:nvCxnSpPr>
        <p:spPr>
          <a:xfrm>
            <a:off x="5877110" y="1562486"/>
            <a:ext cx="193754" cy="17017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DB88EB6-98BD-4B75-AEE8-DE62691585CA}"/>
              </a:ext>
            </a:extLst>
          </p:cNvPr>
          <p:cNvCxnSpPr>
            <a:cxnSpLocks/>
          </p:cNvCxnSpPr>
          <p:nvPr/>
        </p:nvCxnSpPr>
        <p:spPr>
          <a:xfrm flipV="1">
            <a:off x="6560114" y="1647574"/>
            <a:ext cx="182732" cy="9546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E585E714-F001-4287-8AD6-F85CC7C18F74}"/>
              </a:ext>
            </a:extLst>
          </p:cNvPr>
          <p:cNvCxnSpPr>
            <a:cxnSpLocks/>
          </p:cNvCxnSpPr>
          <p:nvPr/>
        </p:nvCxnSpPr>
        <p:spPr>
          <a:xfrm>
            <a:off x="6560114" y="2183631"/>
            <a:ext cx="180109" cy="11083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4FD10EB-4065-4E0A-BA66-6A0F70793459}"/>
              </a:ext>
            </a:extLst>
          </p:cNvPr>
          <p:cNvCxnSpPr>
            <a:cxnSpLocks/>
          </p:cNvCxnSpPr>
          <p:nvPr/>
        </p:nvCxnSpPr>
        <p:spPr>
          <a:xfrm flipV="1">
            <a:off x="5829304" y="2160539"/>
            <a:ext cx="241560" cy="7389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55D386F7-6121-430C-B0D7-6730651DB869}"/>
              </a:ext>
            </a:extLst>
          </p:cNvPr>
          <p:cNvSpPr txBox="1"/>
          <p:nvPr/>
        </p:nvSpPr>
        <p:spPr>
          <a:xfrm>
            <a:off x="6581436" y="1988467"/>
            <a:ext cx="194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AFE1243-3980-49AB-A708-04EE36FD8505}"/>
              </a:ext>
            </a:extLst>
          </p:cNvPr>
          <p:cNvCxnSpPr>
            <a:cxnSpLocks/>
          </p:cNvCxnSpPr>
          <p:nvPr/>
        </p:nvCxnSpPr>
        <p:spPr>
          <a:xfrm flipH="1">
            <a:off x="6599531" y="2578780"/>
            <a:ext cx="187194" cy="151588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427EBD81-539F-4910-BE95-CCC860C1CDF3}"/>
              </a:ext>
            </a:extLst>
          </p:cNvPr>
          <p:cNvCxnSpPr>
            <a:cxnSpLocks/>
          </p:cNvCxnSpPr>
          <p:nvPr/>
        </p:nvCxnSpPr>
        <p:spPr>
          <a:xfrm>
            <a:off x="7487270" y="1647574"/>
            <a:ext cx="208940" cy="141203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B302D30-A518-4510-8331-789386003C19}"/>
              </a:ext>
            </a:extLst>
          </p:cNvPr>
          <p:cNvCxnSpPr>
            <a:cxnSpLocks/>
          </p:cNvCxnSpPr>
          <p:nvPr/>
        </p:nvCxnSpPr>
        <p:spPr>
          <a:xfrm flipV="1">
            <a:off x="7487270" y="2126966"/>
            <a:ext cx="229701" cy="167501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3BC4611-A47C-43C9-B28D-9B836D73701D}"/>
              </a:ext>
            </a:extLst>
          </p:cNvPr>
          <p:cNvCxnSpPr>
            <a:cxnSpLocks/>
          </p:cNvCxnSpPr>
          <p:nvPr/>
        </p:nvCxnSpPr>
        <p:spPr>
          <a:xfrm>
            <a:off x="5892564" y="2472414"/>
            <a:ext cx="178300" cy="106366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2430113B-AE26-4E5A-B7F3-7419C5A2C3FC}"/>
              </a:ext>
            </a:extLst>
          </p:cNvPr>
          <p:cNvCxnSpPr>
            <a:cxnSpLocks/>
          </p:cNvCxnSpPr>
          <p:nvPr/>
        </p:nvCxnSpPr>
        <p:spPr>
          <a:xfrm>
            <a:off x="6591303" y="3050407"/>
            <a:ext cx="178300" cy="106366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A1869CAA-DA3A-403E-A3E6-AE112DCF5872}"/>
              </a:ext>
            </a:extLst>
          </p:cNvPr>
          <p:cNvCxnSpPr>
            <a:cxnSpLocks/>
          </p:cNvCxnSpPr>
          <p:nvPr/>
        </p:nvCxnSpPr>
        <p:spPr>
          <a:xfrm flipH="1">
            <a:off x="5877110" y="3079984"/>
            <a:ext cx="184312" cy="191224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AA97D8A9-ED55-4B74-A1E4-89C045A911EE}"/>
              </a:ext>
            </a:extLst>
          </p:cNvPr>
          <p:cNvCxnSpPr>
            <a:cxnSpLocks/>
          </p:cNvCxnSpPr>
          <p:nvPr/>
        </p:nvCxnSpPr>
        <p:spPr>
          <a:xfrm>
            <a:off x="5708424" y="3441884"/>
            <a:ext cx="253113" cy="4525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3D66FBD5-C61C-4206-A9DA-AA2744D8D735}"/>
              </a:ext>
            </a:extLst>
          </p:cNvPr>
          <p:cNvCxnSpPr>
            <a:cxnSpLocks/>
          </p:cNvCxnSpPr>
          <p:nvPr/>
        </p:nvCxnSpPr>
        <p:spPr>
          <a:xfrm flipV="1">
            <a:off x="6687974" y="3409216"/>
            <a:ext cx="243729" cy="515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8D49D1AE-80F6-4482-B19C-6FA027CC6883}"/>
              </a:ext>
            </a:extLst>
          </p:cNvPr>
          <p:cNvCxnSpPr>
            <a:cxnSpLocks/>
          </p:cNvCxnSpPr>
          <p:nvPr/>
        </p:nvCxnSpPr>
        <p:spPr>
          <a:xfrm>
            <a:off x="6173800" y="3866858"/>
            <a:ext cx="253113" cy="4525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8B050DEE-E389-4AF7-8503-C1BA7FFC7171}"/>
              </a:ext>
            </a:extLst>
          </p:cNvPr>
          <p:cNvCxnSpPr>
            <a:cxnSpLocks/>
          </p:cNvCxnSpPr>
          <p:nvPr/>
        </p:nvCxnSpPr>
        <p:spPr>
          <a:xfrm flipV="1">
            <a:off x="6864819" y="3614639"/>
            <a:ext cx="222088" cy="20696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1D1CE40E-A2A2-4BEE-BE05-01262107C5F6}"/>
              </a:ext>
            </a:extLst>
          </p:cNvPr>
          <p:cNvCxnSpPr>
            <a:cxnSpLocks/>
          </p:cNvCxnSpPr>
          <p:nvPr/>
        </p:nvCxnSpPr>
        <p:spPr>
          <a:xfrm flipV="1">
            <a:off x="5848776" y="4754802"/>
            <a:ext cx="290048" cy="1524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EC96670-E81D-4C66-8047-E10BCED7A35B}"/>
              </a:ext>
            </a:extLst>
          </p:cNvPr>
          <p:cNvCxnSpPr>
            <a:cxnSpLocks/>
          </p:cNvCxnSpPr>
          <p:nvPr/>
        </p:nvCxnSpPr>
        <p:spPr>
          <a:xfrm flipV="1">
            <a:off x="6769603" y="3608713"/>
            <a:ext cx="521955" cy="85456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08AD686E-F94D-4947-B397-BF6AF123FE4D}"/>
              </a:ext>
            </a:extLst>
          </p:cNvPr>
          <p:cNvCxnSpPr>
            <a:cxnSpLocks/>
          </p:cNvCxnSpPr>
          <p:nvPr/>
        </p:nvCxnSpPr>
        <p:spPr>
          <a:xfrm flipH="1">
            <a:off x="7351494" y="3654585"/>
            <a:ext cx="35595" cy="41737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88367CBF-F9AA-44B2-A924-212DA3B4E3BC}"/>
              </a:ext>
            </a:extLst>
          </p:cNvPr>
          <p:cNvCxnSpPr>
            <a:cxnSpLocks/>
          </p:cNvCxnSpPr>
          <p:nvPr/>
        </p:nvCxnSpPr>
        <p:spPr>
          <a:xfrm flipH="1">
            <a:off x="5890619" y="4659341"/>
            <a:ext cx="1275297" cy="99526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8B3FCD8-792D-4A03-AF31-71BB8273166F}"/>
              </a:ext>
            </a:extLst>
          </p:cNvPr>
          <p:cNvCxnSpPr>
            <a:cxnSpLocks/>
          </p:cNvCxnSpPr>
          <p:nvPr/>
        </p:nvCxnSpPr>
        <p:spPr>
          <a:xfrm flipV="1">
            <a:off x="5868357" y="5605911"/>
            <a:ext cx="431999" cy="14415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FEBB8E50-98FF-45EB-9728-3F38256454CD}"/>
              </a:ext>
            </a:extLst>
          </p:cNvPr>
          <p:cNvCxnSpPr>
            <a:cxnSpLocks/>
          </p:cNvCxnSpPr>
          <p:nvPr/>
        </p:nvCxnSpPr>
        <p:spPr>
          <a:xfrm>
            <a:off x="5809977" y="5794764"/>
            <a:ext cx="473316" cy="25624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0D51BC4-F97E-47F6-9AE5-69C849C834E5}"/>
              </a:ext>
            </a:extLst>
          </p:cNvPr>
          <p:cNvCxnSpPr>
            <a:cxnSpLocks/>
          </p:cNvCxnSpPr>
          <p:nvPr/>
        </p:nvCxnSpPr>
        <p:spPr>
          <a:xfrm>
            <a:off x="7043028" y="5436161"/>
            <a:ext cx="444242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7AE9148F-534B-4F37-AF3B-11DAFA5E0C1F}"/>
              </a:ext>
            </a:extLst>
          </p:cNvPr>
          <p:cNvCxnSpPr>
            <a:cxnSpLocks/>
          </p:cNvCxnSpPr>
          <p:nvPr/>
        </p:nvCxnSpPr>
        <p:spPr>
          <a:xfrm>
            <a:off x="7085494" y="6125714"/>
            <a:ext cx="444242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7E2762B-4FDA-4F02-BB48-47338E5B5255}"/>
              </a:ext>
            </a:extLst>
          </p:cNvPr>
          <p:cNvCxnSpPr>
            <a:cxnSpLocks/>
          </p:cNvCxnSpPr>
          <p:nvPr/>
        </p:nvCxnSpPr>
        <p:spPr>
          <a:xfrm flipH="1">
            <a:off x="8297650" y="5954384"/>
            <a:ext cx="333521" cy="165862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3B417BE-02A4-448A-90D0-4DE9A9059CD6}"/>
              </a:ext>
            </a:extLst>
          </p:cNvPr>
          <p:cNvSpPr txBox="1"/>
          <p:nvPr/>
        </p:nvSpPr>
        <p:spPr>
          <a:xfrm>
            <a:off x="8265676" y="5843247"/>
            <a:ext cx="194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D29FF455-B532-4794-8D51-C64AF859E1BE}"/>
              </a:ext>
            </a:extLst>
          </p:cNvPr>
          <p:cNvCxnSpPr>
            <a:cxnSpLocks/>
          </p:cNvCxnSpPr>
          <p:nvPr/>
        </p:nvCxnSpPr>
        <p:spPr>
          <a:xfrm flipH="1" flipV="1">
            <a:off x="8265677" y="5485494"/>
            <a:ext cx="323871" cy="15023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>
            <a:extLst>
              <a:ext uri="{FF2B5EF4-FFF2-40B4-BE49-F238E27FC236}">
                <a16:creationId xmlns:a16="http://schemas.microsoft.com/office/drawing/2014/main" id="{6A853A68-B63A-410C-B543-B596D95BDA3B}"/>
              </a:ext>
            </a:extLst>
          </p:cNvPr>
          <p:cNvSpPr/>
          <p:nvPr/>
        </p:nvSpPr>
        <p:spPr>
          <a:xfrm>
            <a:off x="10861860" y="5635730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e7[s]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777EB19B-B2C7-456E-9439-DC691E459C2E}"/>
              </a:ext>
            </a:extLst>
          </p:cNvPr>
          <p:cNvSpPr/>
          <p:nvPr/>
        </p:nvSpPr>
        <p:spPr>
          <a:xfrm>
            <a:off x="10709565" y="4491448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e8[s]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3976A869-CF14-479C-8FC1-77816DC78124}"/>
              </a:ext>
            </a:extLst>
          </p:cNvPr>
          <p:cNvSpPr/>
          <p:nvPr/>
        </p:nvSpPr>
        <p:spPr>
          <a:xfrm>
            <a:off x="10155979" y="1657662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e9[s]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1844F462-F596-4235-A4F9-B51048CC084C}"/>
              </a:ext>
            </a:extLst>
          </p:cNvPr>
          <p:cNvSpPr/>
          <p:nvPr/>
        </p:nvSpPr>
        <p:spPr>
          <a:xfrm>
            <a:off x="9560160" y="5598392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e7[c]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E96A4DBF-696C-4446-A057-AF6A6A0A6CF7}"/>
              </a:ext>
            </a:extLst>
          </p:cNvPr>
          <p:cNvSpPr/>
          <p:nvPr/>
        </p:nvSpPr>
        <p:spPr>
          <a:xfrm>
            <a:off x="9564254" y="4496182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e8[c]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BD796216-ECB5-4E5B-B0F4-70926587F517}"/>
              </a:ext>
            </a:extLst>
          </p:cNvPr>
          <p:cNvSpPr/>
          <p:nvPr/>
        </p:nvSpPr>
        <p:spPr>
          <a:xfrm>
            <a:off x="8876808" y="1698440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e9[c]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7817D4A4-BE78-4BFF-8412-C5C77D9F07EB}"/>
              </a:ext>
            </a:extLst>
          </p:cNvPr>
          <p:cNvCxnSpPr>
            <a:cxnSpLocks/>
          </p:cNvCxnSpPr>
          <p:nvPr/>
        </p:nvCxnSpPr>
        <p:spPr>
          <a:xfrm flipH="1">
            <a:off x="9337295" y="5750062"/>
            <a:ext cx="200782" cy="664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C70DFC19-E085-4521-9B8F-2D0D5DC07CE2}"/>
              </a:ext>
            </a:extLst>
          </p:cNvPr>
          <p:cNvCxnSpPr>
            <a:cxnSpLocks/>
          </p:cNvCxnSpPr>
          <p:nvPr/>
        </p:nvCxnSpPr>
        <p:spPr>
          <a:xfrm>
            <a:off x="7620060" y="3608713"/>
            <a:ext cx="807552" cy="85456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09A27D31-F1C0-4D5D-9C4E-FD1DC60356C1}"/>
              </a:ext>
            </a:extLst>
          </p:cNvPr>
          <p:cNvCxnSpPr>
            <a:cxnSpLocks/>
          </p:cNvCxnSpPr>
          <p:nvPr/>
        </p:nvCxnSpPr>
        <p:spPr>
          <a:xfrm flipV="1">
            <a:off x="8004074" y="4814838"/>
            <a:ext cx="456325" cy="37623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C18836DA-E862-4170-8FDB-E46D84166DCF}"/>
              </a:ext>
            </a:extLst>
          </p:cNvPr>
          <p:cNvCxnSpPr>
            <a:cxnSpLocks/>
          </p:cNvCxnSpPr>
          <p:nvPr/>
        </p:nvCxnSpPr>
        <p:spPr>
          <a:xfrm>
            <a:off x="9252635" y="4654164"/>
            <a:ext cx="285442" cy="517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1D1C238D-7181-4DB7-9E28-360551877431}"/>
              </a:ext>
            </a:extLst>
          </p:cNvPr>
          <p:cNvCxnSpPr>
            <a:cxnSpLocks/>
          </p:cNvCxnSpPr>
          <p:nvPr/>
        </p:nvCxnSpPr>
        <p:spPr>
          <a:xfrm flipH="1">
            <a:off x="8604274" y="1839576"/>
            <a:ext cx="200782" cy="664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>
            <a:extLst>
              <a:ext uri="{FF2B5EF4-FFF2-40B4-BE49-F238E27FC236}">
                <a16:creationId xmlns:a16="http://schemas.microsoft.com/office/drawing/2014/main" id="{5FB16AB5-3DAE-4299-8D4D-342A9407DFC5}"/>
              </a:ext>
            </a:extLst>
          </p:cNvPr>
          <p:cNvSpPr/>
          <p:nvPr/>
        </p:nvSpPr>
        <p:spPr>
          <a:xfrm>
            <a:off x="11184989" y="1612777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S9</a:t>
            </a: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3381B3C4-212E-4E45-9301-3C05022158A0}"/>
              </a:ext>
            </a:extLst>
          </p:cNvPr>
          <p:cNvSpPr/>
          <p:nvPr/>
        </p:nvSpPr>
        <p:spPr>
          <a:xfrm>
            <a:off x="11389815" y="3782147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S8</a:t>
            </a:r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12483221-7E58-4DCB-9E48-79F02A6DA05C}"/>
              </a:ext>
            </a:extLst>
          </p:cNvPr>
          <p:cNvSpPr/>
          <p:nvPr/>
        </p:nvSpPr>
        <p:spPr>
          <a:xfrm>
            <a:off x="11610109" y="6193250"/>
            <a:ext cx="581891" cy="45258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S7</a:t>
            </a: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7E220740-69A2-4D89-8BA1-3F15C6700262}"/>
              </a:ext>
            </a:extLst>
          </p:cNvPr>
          <p:cNvSpPr/>
          <p:nvPr/>
        </p:nvSpPr>
        <p:spPr>
          <a:xfrm>
            <a:off x="9679709" y="2334749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E9</a:t>
            </a:r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BCF3DFBB-6952-411C-A35E-69E77C1F35AA}"/>
              </a:ext>
            </a:extLst>
          </p:cNvPr>
          <p:cNvSpPr/>
          <p:nvPr/>
        </p:nvSpPr>
        <p:spPr>
          <a:xfrm>
            <a:off x="10126232" y="3756920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E8</a:t>
            </a:r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26860D69-FFEF-4D29-9AD3-0447850A7263}"/>
              </a:ext>
            </a:extLst>
          </p:cNvPr>
          <p:cNvSpPr/>
          <p:nvPr/>
        </p:nvSpPr>
        <p:spPr>
          <a:xfrm>
            <a:off x="10222130" y="6051009"/>
            <a:ext cx="581891" cy="45258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E7</a:t>
            </a:r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24CE6683-7ACC-42DE-82CA-18D40BDFD400}"/>
              </a:ext>
            </a:extLst>
          </p:cNvPr>
          <p:cNvCxnSpPr>
            <a:cxnSpLocks/>
          </p:cNvCxnSpPr>
          <p:nvPr/>
        </p:nvCxnSpPr>
        <p:spPr>
          <a:xfrm>
            <a:off x="11476514" y="6019039"/>
            <a:ext cx="204296" cy="17421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01D8864C-BED2-4E7E-B4DC-3D973CC450E1}"/>
              </a:ext>
            </a:extLst>
          </p:cNvPr>
          <p:cNvCxnSpPr>
            <a:cxnSpLocks/>
          </p:cNvCxnSpPr>
          <p:nvPr/>
        </p:nvCxnSpPr>
        <p:spPr>
          <a:xfrm flipH="1">
            <a:off x="10734810" y="5995230"/>
            <a:ext cx="230514" cy="10222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9ED77459-4497-45B7-859B-1A7478403114}"/>
              </a:ext>
            </a:extLst>
          </p:cNvPr>
          <p:cNvCxnSpPr>
            <a:cxnSpLocks/>
          </p:cNvCxnSpPr>
          <p:nvPr/>
        </p:nvCxnSpPr>
        <p:spPr>
          <a:xfrm>
            <a:off x="10174180" y="5862101"/>
            <a:ext cx="204296" cy="17421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6D3143DE-EB28-420D-9508-64585737184E}"/>
              </a:ext>
            </a:extLst>
          </p:cNvPr>
          <p:cNvCxnSpPr>
            <a:cxnSpLocks/>
          </p:cNvCxnSpPr>
          <p:nvPr/>
        </p:nvCxnSpPr>
        <p:spPr>
          <a:xfrm flipV="1">
            <a:off x="10190795" y="4265281"/>
            <a:ext cx="187681" cy="12584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3C010F1B-C48A-44DD-AB65-382798DD09B8}"/>
              </a:ext>
            </a:extLst>
          </p:cNvPr>
          <p:cNvCxnSpPr>
            <a:cxnSpLocks/>
          </p:cNvCxnSpPr>
          <p:nvPr/>
        </p:nvCxnSpPr>
        <p:spPr>
          <a:xfrm>
            <a:off x="10599725" y="4234729"/>
            <a:ext cx="204296" cy="17421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EA48FA50-5031-41C0-9904-684BB55CF098}"/>
              </a:ext>
            </a:extLst>
          </p:cNvPr>
          <p:cNvCxnSpPr>
            <a:cxnSpLocks/>
          </p:cNvCxnSpPr>
          <p:nvPr/>
        </p:nvCxnSpPr>
        <p:spPr>
          <a:xfrm flipH="1">
            <a:off x="11184989" y="4254629"/>
            <a:ext cx="224071" cy="18944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348D8371-9A8D-413E-8458-3E31F00FBF52}"/>
              </a:ext>
            </a:extLst>
          </p:cNvPr>
          <p:cNvCxnSpPr>
            <a:cxnSpLocks/>
          </p:cNvCxnSpPr>
          <p:nvPr/>
        </p:nvCxnSpPr>
        <p:spPr>
          <a:xfrm>
            <a:off x="9519540" y="2065359"/>
            <a:ext cx="160169" cy="29071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09DB8549-D2E2-4456-9822-E603BF06A988}"/>
              </a:ext>
            </a:extLst>
          </p:cNvPr>
          <p:cNvCxnSpPr>
            <a:cxnSpLocks/>
          </p:cNvCxnSpPr>
          <p:nvPr/>
        </p:nvCxnSpPr>
        <p:spPr>
          <a:xfrm flipV="1">
            <a:off x="10012632" y="1994479"/>
            <a:ext cx="227199" cy="30922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7EA0F4FC-4EE0-431A-9124-423167046ADB}"/>
              </a:ext>
            </a:extLst>
          </p:cNvPr>
          <p:cNvCxnSpPr>
            <a:cxnSpLocks/>
          </p:cNvCxnSpPr>
          <p:nvPr/>
        </p:nvCxnSpPr>
        <p:spPr>
          <a:xfrm flipH="1">
            <a:off x="10819769" y="1846221"/>
            <a:ext cx="299714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>
            <a:extLst>
              <a:ext uri="{FF2B5EF4-FFF2-40B4-BE49-F238E27FC236}">
                <a16:creationId xmlns:a16="http://schemas.microsoft.com/office/drawing/2014/main" id="{0A9BB499-748F-4A02-872A-60A266D419D7}"/>
              </a:ext>
            </a:extLst>
          </p:cNvPr>
          <p:cNvSpPr txBox="1"/>
          <p:nvPr/>
        </p:nvSpPr>
        <p:spPr>
          <a:xfrm>
            <a:off x="212569" y="9719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CB9B56FA-60E0-4B3B-B9E2-56BE58D2F54B}"/>
              </a:ext>
            </a:extLst>
          </p:cNvPr>
          <p:cNvSpPr txBox="1"/>
          <p:nvPr/>
        </p:nvSpPr>
        <p:spPr>
          <a:xfrm>
            <a:off x="212569" y="270966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95C4C4D-5D2D-4368-A376-6529B0E726F5}"/>
              </a:ext>
            </a:extLst>
          </p:cNvPr>
          <p:cNvSpPr txBox="1"/>
          <p:nvPr/>
        </p:nvSpPr>
        <p:spPr>
          <a:xfrm>
            <a:off x="188199" y="439112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E1125404-1984-490D-AEC2-92F3CA9E1B45}"/>
              </a:ext>
            </a:extLst>
          </p:cNvPr>
          <p:cNvSpPr txBox="1"/>
          <p:nvPr/>
        </p:nvSpPr>
        <p:spPr>
          <a:xfrm>
            <a:off x="224909" y="353835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0BDE5CE7-04F1-4148-B415-352250AF0334}"/>
              </a:ext>
            </a:extLst>
          </p:cNvPr>
          <p:cNvSpPr txBox="1"/>
          <p:nvPr/>
        </p:nvSpPr>
        <p:spPr>
          <a:xfrm>
            <a:off x="11276115" y="128083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B0F4C402-62A1-41C8-BEF6-4D0C9E72A53A}"/>
              </a:ext>
            </a:extLst>
          </p:cNvPr>
          <p:cNvSpPr txBox="1"/>
          <p:nvPr/>
        </p:nvSpPr>
        <p:spPr>
          <a:xfrm>
            <a:off x="200110" y="5206362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9C37D7BB-DE9F-4C2E-8100-E6324D22C86C}"/>
              </a:ext>
            </a:extLst>
          </p:cNvPr>
          <p:cNvSpPr txBox="1"/>
          <p:nvPr/>
        </p:nvSpPr>
        <p:spPr>
          <a:xfrm>
            <a:off x="11677999" y="587125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0360122D-973C-4663-8A66-35D3EFD80D95}"/>
              </a:ext>
            </a:extLst>
          </p:cNvPr>
          <p:cNvSpPr txBox="1"/>
          <p:nvPr/>
        </p:nvSpPr>
        <p:spPr>
          <a:xfrm>
            <a:off x="11424000" y="34422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10876E95-BE1F-4EA5-8A85-36B8C521A6A4}"/>
              </a:ext>
            </a:extLst>
          </p:cNvPr>
          <p:cNvSpPr txBox="1"/>
          <p:nvPr/>
        </p:nvSpPr>
        <p:spPr>
          <a:xfrm>
            <a:off x="235001" y="18428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59870CA9-E851-4A3C-B73C-6CF42EB74967}"/>
              </a:ext>
            </a:extLst>
          </p:cNvPr>
          <p:cNvSpPr txBox="1"/>
          <p:nvPr/>
        </p:nvSpPr>
        <p:spPr>
          <a:xfrm>
            <a:off x="2382110" y="990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5375D62F-1B16-4DEB-85C4-37475CCBA502}"/>
              </a:ext>
            </a:extLst>
          </p:cNvPr>
          <p:cNvSpPr txBox="1"/>
          <p:nvPr/>
        </p:nvSpPr>
        <p:spPr>
          <a:xfrm>
            <a:off x="2342726" y="27097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7B914DE4-874F-4A52-8C4D-21C17F8B9A8F}"/>
              </a:ext>
            </a:extLst>
          </p:cNvPr>
          <p:cNvSpPr txBox="1"/>
          <p:nvPr/>
        </p:nvSpPr>
        <p:spPr>
          <a:xfrm>
            <a:off x="2320680" y="180380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D79896D6-A71B-427F-BF9E-2DA3CE80EAA6}"/>
              </a:ext>
            </a:extLst>
          </p:cNvPr>
          <p:cNvSpPr txBox="1"/>
          <p:nvPr/>
        </p:nvSpPr>
        <p:spPr>
          <a:xfrm>
            <a:off x="2377992" y="3556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2D9B6BF2-F79D-4595-9AEA-463B670F4961}"/>
              </a:ext>
            </a:extLst>
          </p:cNvPr>
          <p:cNvSpPr txBox="1"/>
          <p:nvPr/>
        </p:nvSpPr>
        <p:spPr>
          <a:xfrm>
            <a:off x="2339963" y="4339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247CB5A2-71E0-408D-80CA-3CFD432B28CC}"/>
              </a:ext>
            </a:extLst>
          </p:cNvPr>
          <p:cNvSpPr txBox="1"/>
          <p:nvPr/>
        </p:nvSpPr>
        <p:spPr>
          <a:xfrm>
            <a:off x="2349974" y="51757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D0B7A218-32B2-4E64-B44E-BEFB40DB5926}"/>
              </a:ext>
            </a:extLst>
          </p:cNvPr>
          <p:cNvSpPr txBox="1"/>
          <p:nvPr/>
        </p:nvSpPr>
        <p:spPr>
          <a:xfrm>
            <a:off x="10329655" y="568659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-5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B3AE31FB-23BE-4A8B-998E-FC8C119D4396}"/>
              </a:ext>
            </a:extLst>
          </p:cNvPr>
          <p:cNvSpPr txBox="1"/>
          <p:nvPr/>
        </p:nvSpPr>
        <p:spPr>
          <a:xfrm>
            <a:off x="10190130" y="34254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C088BBB7-F897-4BEC-AD6C-AF37FB2644C7}"/>
              </a:ext>
            </a:extLst>
          </p:cNvPr>
          <p:cNvSpPr txBox="1"/>
          <p:nvPr/>
        </p:nvSpPr>
        <p:spPr>
          <a:xfrm>
            <a:off x="9777303" y="20128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E1FDA35E-8D42-4503-8A1B-6D744FB7EDE9}"/>
              </a:ext>
            </a:extLst>
          </p:cNvPr>
          <p:cNvSpPr txBox="1"/>
          <p:nvPr/>
        </p:nvSpPr>
        <p:spPr>
          <a:xfrm>
            <a:off x="4311760" y="96686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7EEC05E7-482C-4113-8192-352DE8A4C01C}"/>
              </a:ext>
            </a:extLst>
          </p:cNvPr>
          <p:cNvSpPr txBox="1"/>
          <p:nvPr/>
        </p:nvSpPr>
        <p:spPr>
          <a:xfrm>
            <a:off x="4330569" y="1852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ACEC393E-5916-4D2F-BEE4-13C7C9EF0A91}"/>
              </a:ext>
            </a:extLst>
          </p:cNvPr>
          <p:cNvSpPr txBox="1"/>
          <p:nvPr/>
        </p:nvSpPr>
        <p:spPr>
          <a:xfrm>
            <a:off x="4291466" y="25703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1FA1333B-8F32-49B3-8E36-96BBE61ADC05}"/>
              </a:ext>
            </a:extLst>
          </p:cNvPr>
          <p:cNvSpPr txBox="1"/>
          <p:nvPr/>
        </p:nvSpPr>
        <p:spPr>
          <a:xfrm>
            <a:off x="4280988" y="3297200"/>
            <a:ext cx="3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-2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CCA1A4A4-5DE4-4974-9722-8FDB857FC804}"/>
              </a:ext>
            </a:extLst>
          </p:cNvPr>
          <p:cNvSpPr txBox="1"/>
          <p:nvPr/>
        </p:nvSpPr>
        <p:spPr>
          <a:xfrm>
            <a:off x="6174502" y="1396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84A68056-180E-452E-B85D-51BC20B439C2}"/>
              </a:ext>
            </a:extLst>
          </p:cNvPr>
          <p:cNvSpPr txBox="1"/>
          <p:nvPr/>
        </p:nvSpPr>
        <p:spPr>
          <a:xfrm>
            <a:off x="6168458" y="22837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297C3244-534C-4387-A8A1-BF621B107997}"/>
              </a:ext>
            </a:extLst>
          </p:cNvPr>
          <p:cNvSpPr txBox="1"/>
          <p:nvPr/>
        </p:nvSpPr>
        <p:spPr>
          <a:xfrm>
            <a:off x="6545153" y="34820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31430464-14E3-4CA3-BDFA-D3BA77B5AF89}"/>
              </a:ext>
            </a:extLst>
          </p:cNvPr>
          <p:cNvSpPr txBox="1"/>
          <p:nvPr/>
        </p:nvSpPr>
        <p:spPr>
          <a:xfrm>
            <a:off x="6161068" y="4209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839EA661-10DE-4C23-BECE-5AE1B7014146}"/>
              </a:ext>
            </a:extLst>
          </p:cNvPr>
          <p:cNvSpPr txBox="1"/>
          <p:nvPr/>
        </p:nvSpPr>
        <p:spPr>
          <a:xfrm>
            <a:off x="7359187" y="38873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0BBA25A4-A9D3-484F-84F1-0608AF867E22}"/>
              </a:ext>
            </a:extLst>
          </p:cNvPr>
          <p:cNvSpPr txBox="1"/>
          <p:nvPr/>
        </p:nvSpPr>
        <p:spPr>
          <a:xfrm>
            <a:off x="6352114" y="30140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FD81648C-6557-49A7-9F29-F7EEA336459D}"/>
              </a:ext>
            </a:extLst>
          </p:cNvPr>
          <p:cNvSpPr txBox="1"/>
          <p:nvPr/>
        </p:nvSpPr>
        <p:spPr>
          <a:xfrm>
            <a:off x="8027766" y="1241970"/>
            <a:ext cx="3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-2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9B6A99D4-9490-4B78-B968-900EDB67E9C7}"/>
              </a:ext>
            </a:extLst>
          </p:cNvPr>
          <p:cNvSpPr txBox="1"/>
          <p:nvPr/>
        </p:nvSpPr>
        <p:spPr>
          <a:xfrm>
            <a:off x="8673493" y="4090926"/>
            <a:ext cx="39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348B95C8-BB83-466E-938E-BECFAEE1FDC4}"/>
              </a:ext>
            </a:extLst>
          </p:cNvPr>
          <p:cNvSpPr txBox="1"/>
          <p:nvPr/>
        </p:nvSpPr>
        <p:spPr>
          <a:xfrm>
            <a:off x="8766276" y="52094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8905273B-6042-4C95-BCE8-59F54A54B9C9}"/>
              </a:ext>
            </a:extLst>
          </p:cNvPr>
          <p:cNvSpPr txBox="1"/>
          <p:nvPr/>
        </p:nvSpPr>
        <p:spPr>
          <a:xfrm>
            <a:off x="6710939" y="5656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-3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3E0F3AED-8954-45C2-A96B-E0F384A19514}"/>
              </a:ext>
            </a:extLst>
          </p:cNvPr>
          <p:cNvSpPr txBox="1"/>
          <p:nvPr/>
        </p:nvSpPr>
        <p:spPr>
          <a:xfrm>
            <a:off x="6614054" y="4972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B2357F-7165-43FE-AC1F-62B87D6BF0FA}"/>
              </a:ext>
            </a:extLst>
          </p:cNvPr>
          <p:cNvSpPr txBox="1"/>
          <p:nvPr/>
        </p:nvSpPr>
        <p:spPr>
          <a:xfrm>
            <a:off x="2870199" y="273377"/>
            <a:ext cx="767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 </a:t>
            </a:r>
            <a:r>
              <a:rPr lang="en-US" dirty="0" err="1"/>
              <a:t>tINIT</a:t>
            </a:r>
            <a:r>
              <a:rPr lang="en-US" dirty="0"/>
              <a:t> without simplification – “ground truth” - cannot be run on a full model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B4759B3E-1FB0-48A7-B649-33AE3B3C7C5C}"/>
              </a:ext>
            </a:extLst>
          </p:cNvPr>
          <p:cNvSpPr/>
          <p:nvPr/>
        </p:nvSpPr>
        <p:spPr>
          <a:xfrm>
            <a:off x="1636774" y="2596261"/>
            <a:ext cx="667635" cy="45258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E2b</a:t>
            </a:r>
            <a:endParaRPr lang="en-US" sz="140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5E16892-85F7-497B-9CDE-A4D2CCC065E7}"/>
              </a:ext>
            </a:extLst>
          </p:cNvPr>
          <p:cNvSpPr txBox="1"/>
          <p:nvPr/>
        </p:nvSpPr>
        <p:spPr>
          <a:xfrm>
            <a:off x="1322327" y="264712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7B101EE-09BA-4832-825A-1B8EFCECF1AD}"/>
              </a:ext>
            </a:extLst>
          </p:cNvPr>
          <p:cNvCxnSpPr>
            <a:cxnSpLocks/>
          </p:cNvCxnSpPr>
          <p:nvPr/>
        </p:nvCxnSpPr>
        <p:spPr>
          <a:xfrm>
            <a:off x="1335769" y="2585873"/>
            <a:ext cx="274032" cy="96543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1B1EAD7-689A-4149-A12B-9A5874A8F259}"/>
              </a:ext>
            </a:extLst>
          </p:cNvPr>
          <p:cNvCxnSpPr>
            <a:cxnSpLocks/>
          </p:cNvCxnSpPr>
          <p:nvPr/>
        </p:nvCxnSpPr>
        <p:spPr>
          <a:xfrm flipV="1">
            <a:off x="2348215" y="2542796"/>
            <a:ext cx="774116" cy="158343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80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F80503-9012-4973-87AD-2C6E55EF6355}"/>
              </a:ext>
            </a:extLst>
          </p:cNvPr>
          <p:cNvSpPr/>
          <p:nvPr/>
        </p:nvSpPr>
        <p:spPr>
          <a:xfrm>
            <a:off x="1182253" y="1414705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e1[s]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71AB27-DEE4-4716-81DB-FE4A288D0971}"/>
              </a:ext>
            </a:extLst>
          </p:cNvPr>
          <p:cNvSpPr/>
          <p:nvPr/>
        </p:nvSpPr>
        <p:spPr>
          <a:xfrm>
            <a:off x="120073" y="1336195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S1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D4CA6840-0026-4940-829A-D2000374139D}"/>
              </a:ext>
            </a:extLst>
          </p:cNvPr>
          <p:cNvSpPr/>
          <p:nvPr/>
        </p:nvSpPr>
        <p:spPr>
          <a:xfrm>
            <a:off x="822037" y="1470123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65F9A8-47D1-4B97-B743-69FDDE746C6F}"/>
              </a:ext>
            </a:extLst>
          </p:cNvPr>
          <p:cNvSpPr/>
          <p:nvPr/>
        </p:nvSpPr>
        <p:spPr>
          <a:xfrm>
            <a:off x="2221345" y="1336195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3B038D-AE9E-43E5-946A-B5C4E6D557A8}"/>
              </a:ext>
            </a:extLst>
          </p:cNvPr>
          <p:cNvSpPr/>
          <p:nvPr/>
        </p:nvSpPr>
        <p:spPr>
          <a:xfrm>
            <a:off x="3205021" y="1410087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e1[c]</a:t>
            </a:r>
          </a:p>
        </p:txBody>
      </p:sp>
      <p:sp>
        <p:nvSpPr>
          <p:cNvPr id="47" name="Arrow: Left-Right 46">
            <a:extLst>
              <a:ext uri="{FF2B5EF4-FFF2-40B4-BE49-F238E27FC236}">
                <a16:creationId xmlns:a16="http://schemas.microsoft.com/office/drawing/2014/main" id="{D4E56898-E171-46F3-B520-E5EF0EF2C7BD}"/>
              </a:ext>
            </a:extLst>
          </p:cNvPr>
          <p:cNvSpPr/>
          <p:nvPr/>
        </p:nvSpPr>
        <p:spPr>
          <a:xfrm>
            <a:off x="1886525" y="1470123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Left-Right 47">
            <a:extLst>
              <a:ext uri="{FF2B5EF4-FFF2-40B4-BE49-F238E27FC236}">
                <a16:creationId xmlns:a16="http://schemas.microsoft.com/office/drawing/2014/main" id="{6D23C322-951D-4366-A0A7-DD1FE09BB0D7}"/>
              </a:ext>
            </a:extLst>
          </p:cNvPr>
          <p:cNvSpPr/>
          <p:nvPr/>
        </p:nvSpPr>
        <p:spPr>
          <a:xfrm>
            <a:off x="2870199" y="1479359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AD13473-6C57-474B-8EBD-9AEC234F1445}"/>
              </a:ext>
            </a:extLst>
          </p:cNvPr>
          <p:cNvSpPr/>
          <p:nvPr/>
        </p:nvSpPr>
        <p:spPr>
          <a:xfrm>
            <a:off x="1182253" y="2239049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e2[s]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4431F00-A399-4DFD-B8E4-4EE00A58503D}"/>
              </a:ext>
            </a:extLst>
          </p:cNvPr>
          <p:cNvSpPr/>
          <p:nvPr/>
        </p:nvSpPr>
        <p:spPr>
          <a:xfrm>
            <a:off x="120073" y="2160539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S2</a:t>
            </a:r>
          </a:p>
        </p:txBody>
      </p:sp>
      <p:sp>
        <p:nvSpPr>
          <p:cNvPr id="51" name="Arrow: Left-Right 50">
            <a:extLst>
              <a:ext uri="{FF2B5EF4-FFF2-40B4-BE49-F238E27FC236}">
                <a16:creationId xmlns:a16="http://schemas.microsoft.com/office/drawing/2014/main" id="{3D9AE29F-0B65-48C0-8087-3ADE93349A22}"/>
              </a:ext>
            </a:extLst>
          </p:cNvPr>
          <p:cNvSpPr/>
          <p:nvPr/>
        </p:nvSpPr>
        <p:spPr>
          <a:xfrm>
            <a:off x="822037" y="2294467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0AB046F-6ABF-49C7-9BF0-7BDC64D6FF16}"/>
              </a:ext>
            </a:extLst>
          </p:cNvPr>
          <p:cNvSpPr/>
          <p:nvPr/>
        </p:nvSpPr>
        <p:spPr>
          <a:xfrm>
            <a:off x="2221345" y="2160539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FA809C1-4F71-4246-BEC7-CF481CBCEF40}"/>
              </a:ext>
            </a:extLst>
          </p:cNvPr>
          <p:cNvSpPr/>
          <p:nvPr/>
        </p:nvSpPr>
        <p:spPr>
          <a:xfrm>
            <a:off x="3205021" y="2234431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e2[c]</a:t>
            </a:r>
          </a:p>
        </p:txBody>
      </p:sp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F2E84B4C-3263-4782-B344-6464C9725C00}"/>
              </a:ext>
            </a:extLst>
          </p:cNvPr>
          <p:cNvSpPr/>
          <p:nvPr/>
        </p:nvSpPr>
        <p:spPr>
          <a:xfrm>
            <a:off x="1886525" y="2294467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AC1B802F-BBF7-4C59-B870-D2C93374CEAF}"/>
              </a:ext>
            </a:extLst>
          </p:cNvPr>
          <p:cNvSpPr/>
          <p:nvPr/>
        </p:nvSpPr>
        <p:spPr>
          <a:xfrm>
            <a:off x="2870199" y="2303703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C46FCF-6374-4992-AF91-4C22A2D4F0BC}"/>
              </a:ext>
            </a:extLst>
          </p:cNvPr>
          <p:cNvSpPr/>
          <p:nvPr/>
        </p:nvSpPr>
        <p:spPr>
          <a:xfrm>
            <a:off x="1182253" y="3123427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e3[s]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8EE1AB0-075F-416A-A169-B3AF7C14BC70}"/>
              </a:ext>
            </a:extLst>
          </p:cNvPr>
          <p:cNvSpPr/>
          <p:nvPr/>
        </p:nvSpPr>
        <p:spPr>
          <a:xfrm>
            <a:off x="120073" y="3044917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S3</a:t>
            </a:r>
          </a:p>
        </p:txBody>
      </p:sp>
      <p:sp>
        <p:nvSpPr>
          <p:cNvPr id="65" name="Arrow: Left-Right 64">
            <a:extLst>
              <a:ext uri="{FF2B5EF4-FFF2-40B4-BE49-F238E27FC236}">
                <a16:creationId xmlns:a16="http://schemas.microsoft.com/office/drawing/2014/main" id="{1C092861-717B-418E-BB7C-0833DF4649B5}"/>
              </a:ext>
            </a:extLst>
          </p:cNvPr>
          <p:cNvSpPr/>
          <p:nvPr/>
        </p:nvSpPr>
        <p:spPr>
          <a:xfrm>
            <a:off x="822037" y="3178845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4D36013-6F3A-47C4-A88C-564A3194166C}"/>
              </a:ext>
            </a:extLst>
          </p:cNvPr>
          <p:cNvSpPr/>
          <p:nvPr/>
        </p:nvSpPr>
        <p:spPr>
          <a:xfrm>
            <a:off x="2221345" y="3044917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E3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C446772-4B27-48F1-9253-27A002AF35B5}"/>
              </a:ext>
            </a:extLst>
          </p:cNvPr>
          <p:cNvSpPr/>
          <p:nvPr/>
        </p:nvSpPr>
        <p:spPr>
          <a:xfrm>
            <a:off x="3205021" y="3118809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e3[c]</a:t>
            </a:r>
          </a:p>
        </p:txBody>
      </p:sp>
      <p:sp>
        <p:nvSpPr>
          <p:cNvPr id="68" name="Arrow: Left-Right 67">
            <a:extLst>
              <a:ext uri="{FF2B5EF4-FFF2-40B4-BE49-F238E27FC236}">
                <a16:creationId xmlns:a16="http://schemas.microsoft.com/office/drawing/2014/main" id="{5ACACC2D-7307-4BCC-917B-E9993EEAC41E}"/>
              </a:ext>
            </a:extLst>
          </p:cNvPr>
          <p:cNvSpPr/>
          <p:nvPr/>
        </p:nvSpPr>
        <p:spPr>
          <a:xfrm>
            <a:off x="1886525" y="3178845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Left-Right 68">
            <a:extLst>
              <a:ext uri="{FF2B5EF4-FFF2-40B4-BE49-F238E27FC236}">
                <a16:creationId xmlns:a16="http://schemas.microsoft.com/office/drawing/2014/main" id="{50327B74-CA43-4A5E-B6EB-6B8DFF14687D}"/>
              </a:ext>
            </a:extLst>
          </p:cNvPr>
          <p:cNvSpPr/>
          <p:nvPr/>
        </p:nvSpPr>
        <p:spPr>
          <a:xfrm>
            <a:off x="2870199" y="3188081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DEC5181-D3F8-4387-AC09-D07B690ECE3F}"/>
              </a:ext>
            </a:extLst>
          </p:cNvPr>
          <p:cNvSpPr/>
          <p:nvPr/>
        </p:nvSpPr>
        <p:spPr>
          <a:xfrm>
            <a:off x="1182253" y="3947763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e4[s]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2D66296-C296-459E-B657-FBDE1D2589B1}"/>
              </a:ext>
            </a:extLst>
          </p:cNvPr>
          <p:cNvSpPr/>
          <p:nvPr/>
        </p:nvSpPr>
        <p:spPr>
          <a:xfrm>
            <a:off x="120073" y="3869253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S4</a:t>
            </a:r>
          </a:p>
        </p:txBody>
      </p:sp>
      <p:sp>
        <p:nvSpPr>
          <p:cNvPr id="72" name="Arrow: Left-Right 71">
            <a:extLst>
              <a:ext uri="{FF2B5EF4-FFF2-40B4-BE49-F238E27FC236}">
                <a16:creationId xmlns:a16="http://schemas.microsoft.com/office/drawing/2014/main" id="{F5B430E9-1D42-4B5C-AB92-7DAAC44C48BD}"/>
              </a:ext>
            </a:extLst>
          </p:cNvPr>
          <p:cNvSpPr/>
          <p:nvPr/>
        </p:nvSpPr>
        <p:spPr>
          <a:xfrm>
            <a:off x="822037" y="4003181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5EEDBF8-7F9D-43E0-B44B-D41AF8AC5CC1}"/>
              </a:ext>
            </a:extLst>
          </p:cNvPr>
          <p:cNvSpPr/>
          <p:nvPr/>
        </p:nvSpPr>
        <p:spPr>
          <a:xfrm>
            <a:off x="2221345" y="3869253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CF58DEC-591E-4B5F-A31D-E438FAC1A6E5}"/>
              </a:ext>
            </a:extLst>
          </p:cNvPr>
          <p:cNvSpPr/>
          <p:nvPr/>
        </p:nvSpPr>
        <p:spPr>
          <a:xfrm>
            <a:off x="3205021" y="3943145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e4[c]</a:t>
            </a:r>
          </a:p>
        </p:txBody>
      </p:sp>
      <p:sp>
        <p:nvSpPr>
          <p:cNvPr id="75" name="Arrow: Left-Right 74">
            <a:extLst>
              <a:ext uri="{FF2B5EF4-FFF2-40B4-BE49-F238E27FC236}">
                <a16:creationId xmlns:a16="http://schemas.microsoft.com/office/drawing/2014/main" id="{3D5E6688-A280-4C40-9755-C8DC43CBBD18}"/>
              </a:ext>
            </a:extLst>
          </p:cNvPr>
          <p:cNvSpPr/>
          <p:nvPr/>
        </p:nvSpPr>
        <p:spPr>
          <a:xfrm>
            <a:off x="1886525" y="4003181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Left-Right 75">
            <a:extLst>
              <a:ext uri="{FF2B5EF4-FFF2-40B4-BE49-F238E27FC236}">
                <a16:creationId xmlns:a16="http://schemas.microsoft.com/office/drawing/2014/main" id="{48F145A3-FE34-42E7-A6ED-3C3A32D308E7}"/>
              </a:ext>
            </a:extLst>
          </p:cNvPr>
          <p:cNvSpPr/>
          <p:nvPr/>
        </p:nvSpPr>
        <p:spPr>
          <a:xfrm>
            <a:off x="2870199" y="4012417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309397-D0D1-4D96-8105-F05DDC1A701F}"/>
              </a:ext>
            </a:extLst>
          </p:cNvPr>
          <p:cNvSpPr/>
          <p:nvPr/>
        </p:nvSpPr>
        <p:spPr>
          <a:xfrm>
            <a:off x="1182253" y="4759420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e5[s]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346E4E2-11E4-4F27-A87F-06E52F46EAEE}"/>
              </a:ext>
            </a:extLst>
          </p:cNvPr>
          <p:cNvSpPr/>
          <p:nvPr/>
        </p:nvSpPr>
        <p:spPr>
          <a:xfrm>
            <a:off x="120073" y="4680910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S5</a:t>
            </a:r>
          </a:p>
        </p:txBody>
      </p:sp>
      <p:sp>
        <p:nvSpPr>
          <p:cNvPr id="79" name="Arrow: Left-Right 78">
            <a:extLst>
              <a:ext uri="{FF2B5EF4-FFF2-40B4-BE49-F238E27FC236}">
                <a16:creationId xmlns:a16="http://schemas.microsoft.com/office/drawing/2014/main" id="{9F443FC8-A9C5-46B3-AF2B-5BED0AC603EB}"/>
              </a:ext>
            </a:extLst>
          </p:cNvPr>
          <p:cNvSpPr/>
          <p:nvPr/>
        </p:nvSpPr>
        <p:spPr>
          <a:xfrm>
            <a:off x="822037" y="4814838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35E8945-00A4-4935-BCF8-75980C3498EE}"/>
              </a:ext>
            </a:extLst>
          </p:cNvPr>
          <p:cNvSpPr/>
          <p:nvPr/>
        </p:nvSpPr>
        <p:spPr>
          <a:xfrm>
            <a:off x="2221345" y="4680910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93D4A88-7942-4F37-B11F-47AE94A093DC}"/>
              </a:ext>
            </a:extLst>
          </p:cNvPr>
          <p:cNvSpPr/>
          <p:nvPr/>
        </p:nvSpPr>
        <p:spPr>
          <a:xfrm>
            <a:off x="3205021" y="4754802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e5[c]</a:t>
            </a:r>
          </a:p>
        </p:txBody>
      </p:sp>
      <p:sp>
        <p:nvSpPr>
          <p:cNvPr id="82" name="Arrow: Left-Right 81">
            <a:extLst>
              <a:ext uri="{FF2B5EF4-FFF2-40B4-BE49-F238E27FC236}">
                <a16:creationId xmlns:a16="http://schemas.microsoft.com/office/drawing/2014/main" id="{7F506E82-1344-46CC-96F0-EF7661DB4F93}"/>
              </a:ext>
            </a:extLst>
          </p:cNvPr>
          <p:cNvSpPr/>
          <p:nvPr/>
        </p:nvSpPr>
        <p:spPr>
          <a:xfrm>
            <a:off x="1886525" y="4814838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Left-Right 82">
            <a:extLst>
              <a:ext uri="{FF2B5EF4-FFF2-40B4-BE49-F238E27FC236}">
                <a16:creationId xmlns:a16="http://schemas.microsoft.com/office/drawing/2014/main" id="{EB7AAC86-C771-49B6-B3FF-4289C41EC06E}"/>
              </a:ext>
            </a:extLst>
          </p:cNvPr>
          <p:cNvSpPr/>
          <p:nvPr/>
        </p:nvSpPr>
        <p:spPr>
          <a:xfrm>
            <a:off x="2870199" y="4824074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E744161-2276-4F5B-BDF9-6EF220851A13}"/>
              </a:ext>
            </a:extLst>
          </p:cNvPr>
          <p:cNvSpPr/>
          <p:nvPr/>
        </p:nvSpPr>
        <p:spPr>
          <a:xfrm>
            <a:off x="1182253" y="5580312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e6[s]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CA5AD62-7ABE-40FC-AA01-796A92BF02F8}"/>
              </a:ext>
            </a:extLst>
          </p:cNvPr>
          <p:cNvSpPr/>
          <p:nvPr/>
        </p:nvSpPr>
        <p:spPr>
          <a:xfrm>
            <a:off x="120073" y="5501802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S6</a:t>
            </a:r>
          </a:p>
        </p:txBody>
      </p:sp>
      <p:sp>
        <p:nvSpPr>
          <p:cNvPr id="86" name="Arrow: Left-Right 85">
            <a:extLst>
              <a:ext uri="{FF2B5EF4-FFF2-40B4-BE49-F238E27FC236}">
                <a16:creationId xmlns:a16="http://schemas.microsoft.com/office/drawing/2014/main" id="{78631723-64C7-4107-A2C3-A28D9E306C34}"/>
              </a:ext>
            </a:extLst>
          </p:cNvPr>
          <p:cNvSpPr/>
          <p:nvPr/>
        </p:nvSpPr>
        <p:spPr>
          <a:xfrm>
            <a:off x="822037" y="5635730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196F01F5-119C-4BF8-8D97-F04C3294C374}"/>
              </a:ext>
            </a:extLst>
          </p:cNvPr>
          <p:cNvSpPr/>
          <p:nvPr/>
        </p:nvSpPr>
        <p:spPr>
          <a:xfrm>
            <a:off x="2221345" y="5501802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E6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F7EC43E-3CD8-4DEB-9829-223B0C670D51}"/>
              </a:ext>
            </a:extLst>
          </p:cNvPr>
          <p:cNvSpPr/>
          <p:nvPr/>
        </p:nvSpPr>
        <p:spPr>
          <a:xfrm>
            <a:off x="3205021" y="5575694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e6[c]</a:t>
            </a:r>
          </a:p>
        </p:txBody>
      </p:sp>
      <p:sp>
        <p:nvSpPr>
          <p:cNvPr id="89" name="Arrow: Left-Right 88">
            <a:extLst>
              <a:ext uri="{FF2B5EF4-FFF2-40B4-BE49-F238E27FC236}">
                <a16:creationId xmlns:a16="http://schemas.microsoft.com/office/drawing/2014/main" id="{F1FC9C22-A6A9-44EA-B57D-14118D8BD7B4}"/>
              </a:ext>
            </a:extLst>
          </p:cNvPr>
          <p:cNvSpPr/>
          <p:nvPr/>
        </p:nvSpPr>
        <p:spPr>
          <a:xfrm>
            <a:off x="1886525" y="5635730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Left-Right 89">
            <a:extLst>
              <a:ext uri="{FF2B5EF4-FFF2-40B4-BE49-F238E27FC236}">
                <a16:creationId xmlns:a16="http://schemas.microsoft.com/office/drawing/2014/main" id="{AE1A1426-2D11-4CA5-A215-55585730921B}"/>
              </a:ext>
            </a:extLst>
          </p:cNvPr>
          <p:cNvSpPr/>
          <p:nvPr/>
        </p:nvSpPr>
        <p:spPr>
          <a:xfrm>
            <a:off x="2870199" y="5644966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C956950-6187-4B9B-9897-F0C1402EAC81}"/>
              </a:ext>
            </a:extLst>
          </p:cNvPr>
          <p:cNvSpPr/>
          <p:nvPr/>
        </p:nvSpPr>
        <p:spPr>
          <a:xfrm>
            <a:off x="4199087" y="1317723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EC00967-8C7F-49C5-984C-72FDE15D0348}"/>
              </a:ext>
            </a:extLst>
          </p:cNvPr>
          <p:cNvSpPr/>
          <p:nvPr/>
        </p:nvSpPr>
        <p:spPr>
          <a:xfrm>
            <a:off x="5213941" y="1396232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x1[c]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96101EE-F72D-4744-8361-2ABB90712AFB}"/>
              </a:ext>
            </a:extLst>
          </p:cNvPr>
          <p:cNvCxnSpPr/>
          <p:nvPr/>
        </p:nvCxnSpPr>
        <p:spPr>
          <a:xfrm>
            <a:off x="3805385" y="1544013"/>
            <a:ext cx="360218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CA1896D-8CC7-4747-912B-B3E1DE6D24C2}"/>
              </a:ext>
            </a:extLst>
          </p:cNvPr>
          <p:cNvCxnSpPr>
            <a:cxnSpLocks/>
          </p:cNvCxnSpPr>
          <p:nvPr/>
        </p:nvCxnSpPr>
        <p:spPr>
          <a:xfrm flipV="1">
            <a:off x="3805385" y="1770305"/>
            <a:ext cx="393702" cy="39023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D4BF73D-DBE4-47F0-A3F1-680851EAA968}"/>
              </a:ext>
            </a:extLst>
          </p:cNvPr>
          <p:cNvCxnSpPr/>
          <p:nvPr/>
        </p:nvCxnSpPr>
        <p:spPr>
          <a:xfrm>
            <a:off x="4800905" y="1553250"/>
            <a:ext cx="360218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99B90F3-D087-4D11-96BD-2DA189000B2C}"/>
              </a:ext>
            </a:extLst>
          </p:cNvPr>
          <p:cNvSpPr/>
          <p:nvPr/>
        </p:nvSpPr>
        <p:spPr>
          <a:xfrm>
            <a:off x="5209613" y="3104954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x3[c]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E461934-2776-4598-9AF6-BFE2B7A7EA8B}"/>
              </a:ext>
            </a:extLst>
          </p:cNvPr>
          <p:cNvSpPr/>
          <p:nvPr/>
        </p:nvSpPr>
        <p:spPr>
          <a:xfrm>
            <a:off x="5209613" y="2169106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x2[c]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BFD2EDB-BDC6-4D2D-A18C-5CE3B297E790}"/>
              </a:ext>
            </a:extLst>
          </p:cNvPr>
          <p:cNvSpPr/>
          <p:nvPr/>
        </p:nvSpPr>
        <p:spPr>
          <a:xfrm>
            <a:off x="5559286" y="3795363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x4[c]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DCC491A-8567-44CC-A325-5E4F313F92F4}"/>
              </a:ext>
            </a:extLst>
          </p:cNvPr>
          <p:cNvSpPr/>
          <p:nvPr/>
        </p:nvSpPr>
        <p:spPr>
          <a:xfrm>
            <a:off x="5187572" y="4729131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x5[c]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56E1B3B-7B98-4C48-87D7-F541AA961164}"/>
              </a:ext>
            </a:extLst>
          </p:cNvPr>
          <p:cNvSpPr/>
          <p:nvPr/>
        </p:nvSpPr>
        <p:spPr>
          <a:xfrm>
            <a:off x="5209613" y="5534684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x6[c]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B7826E-9CAE-4131-A38F-9F94C367B3E4}"/>
              </a:ext>
            </a:extLst>
          </p:cNvPr>
          <p:cNvSpPr/>
          <p:nvPr/>
        </p:nvSpPr>
        <p:spPr>
          <a:xfrm>
            <a:off x="6742846" y="1317723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x7[c]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E95497B-CAEC-4020-B221-FE5649B1DE75}"/>
              </a:ext>
            </a:extLst>
          </p:cNvPr>
          <p:cNvSpPr/>
          <p:nvPr/>
        </p:nvSpPr>
        <p:spPr>
          <a:xfrm>
            <a:off x="6786725" y="2220576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x8[c]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48B91F7-8529-4E0A-A4D8-338D316AF6DA}"/>
              </a:ext>
            </a:extLst>
          </p:cNvPr>
          <p:cNvSpPr/>
          <p:nvPr/>
        </p:nvSpPr>
        <p:spPr>
          <a:xfrm>
            <a:off x="6991376" y="3220281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x9[c]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73B65F2-23C6-4F84-A2FF-21DDD9FE8030}"/>
              </a:ext>
            </a:extLst>
          </p:cNvPr>
          <p:cNvSpPr/>
          <p:nvPr/>
        </p:nvSpPr>
        <p:spPr>
          <a:xfrm>
            <a:off x="7613511" y="5954384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x11[c]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5CEC9E5-3841-477E-911C-56EFD176FD17}"/>
              </a:ext>
            </a:extLst>
          </p:cNvPr>
          <p:cNvSpPr/>
          <p:nvPr/>
        </p:nvSpPr>
        <p:spPr>
          <a:xfrm>
            <a:off x="7577550" y="5300912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x10[c]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90E1181-B2CA-4860-8592-009FA4884AC2}"/>
              </a:ext>
            </a:extLst>
          </p:cNvPr>
          <p:cNvSpPr/>
          <p:nvPr/>
        </p:nvSpPr>
        <p:spPr>
          <a:xfrm>
            <a:off x="4163128" y="2146346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R2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CC6DD4B-2C9C-4752-823C-52D027976FC6}"/>
              </a:ext>
            </a:extLst>
          </p:cNvPr>
          <p:cNvSpPr/>
          <p:nvPr/>
        </p:nvSpPr>
        <p:spPr>
          <a:xfrm>
            <a:off x="4124090" y="2849800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R3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CFB5C19-3AC0-491C-8B64-1FD38DC78047}"/>
              </a:ext>
            </a:extLst>
          </p:cNvPr>
          <p:cNvSpPr/>
          <p:nvPr/>
        </p:nvSpPr>
        <p:spPr>
          <a:xfrm>
            <a:off x="4545739" y="3388348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R4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90984A4B-3851-439B-A70B-2963908B750B}"/>
              </a:ext>
            </a:extLst>
          </p:cNvPr>
          <p:cNvSpPr/>
          <p:nvPr/>
        </p:nvSpPr>
        <p:spPr>
          <a:xfrm>
            <a:off x="6009413" y="1716565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R5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DE799D99-F41C-422D-9B45-DE85FFD4F322}"/>
              </a:ext>
            </a:extLst>
          </p:cNvPr>
          <p:cNvSpPr/>
          <p:nvPr/>
        </p:nvSpPr>
        <p:spPr>
          <a:xfrm>
            <a:off x="6009412" y="2584659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R6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64C4BE6-51D4-4431-ADE5-7862CDFC17F7}"/>
              </a:ext>
            </a:extLst>
          </p:cNvPr>
          <p:cNvSpPr/>
          <p:nvPr/>
        </p:nvSpPr>
        <p:spPr>
          <a:xfrm>
            <a:off x="6376307" y="3786126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R7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D2F282AF-87DD-421D-95DA-4849DE7BC8BA}"/>
              </a:ext>
            </a:extLst>
          </p:cNvPr>
          <p:cNvSpPr/>
          <p:nvPr/>
        </p:nvSpPr>
        <p:spPr>
          <a:xfrm>
            <a:off x="6227947" y="4433050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R8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27463C6-B52F-4B4B-B77D-50A0CD33ADDF}"/>
              </a:ext>
            </a:extLst>
          </p:cNvPr>
          <p:cNvSpPr/>
          <p:nvPr/>
        </p:nvSpPr>
        <p:spPr>
          <a:xfrm>
            <a:off x="6354770" y="5257039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R9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71C5F794-7CD5-4A81-BFC7-4BB6941F8095}"/>
              </a:ext>
            </a:extLst>
          </p:cNvPr>
          <p:cNvSpPr/>
          <p:nvPr/>
        </p:nvSpPr>
        <p:spPr>
          <a:xfrm>
            <a:off x="6332784" y="5893955"/>
            <a:ext cx="668935" cy="45258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R10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6FEE09F4-3722-4E68-83CB-574F455F7047}"/>
              </a:ext>
            </a:extLst>
          </p:cNvPr>
          <p:cNvSpPr/>
          <p:nvPr/>
        </p:nvSpPr>
        <p:spPr>
          <a:xfrm>
            <a:off x="8582991" y="5566457"/>
            <a:ext cx="694684" cy="45258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R11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673BCBB-B8E1-47AE-B29E-AEF0C3F147E3}"/>
              </a:ext>
            </a:extLst>
          </p:cNvPr>
          <p:cNvSpPr/>
          <p:nvPr/>
        </p:nvSpPr>
        <p:spPr>
          <a:xfrm>
            <a:off x="8501875" y="4444069"/>
            <a:ext cx="694684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R12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95F3B65E-8A46-47F6-8C5E-B5E9D308A301}"/>
              </a:ext>
            </a:extLst>
          </p:cNvPr>
          <p:cNvSpPr/>
          <p:nvPr/>
        </p:nvSpPr>
        <p:spPr>
          <a:xfrm>
            <a:off x="7837838" y="1613286"/>
            <a:ext cx="694684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R13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840C170-5B90-4305-9EEA-602B3A867AF1}"/>
              </a:ext>
            </a:extLst>
          </p:cNvPr>
          <p:cNvSpPr/>
          <p:nvPr/>
        </p:nvSpPr>
        <p:spPr>
          <a:xfrm>
            <a:off x="7026495" y="4164830"/>
            <a:ext cx="658089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R14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5DD4B93-0E8B-4690-BAEF-0F7E17891D9E}"/>
              </a:ext>
            </a:extLst>
          </p:cNvPr>
          <p:cNvSpPr/>
          <p:nvPr/>
        </p:nvSpPr>
        <p:spPr>
          <a:xfrm>
            <a:off x="5995711" y="3271208"/>
            <a:ext cx="658089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R15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076C27E-947F-4D44-92CE-274ECAB5E3A7}"/>
              </a:ext>
            </a:extLst>
          </p:cNvPr>
          <p:cNvCxnSpPr>
            <a:cxnSpLocks/>
          </p:cNvCxnSpPr>
          <p:nvPr/>
        </p:nvCxnSpPr>
        <p:spPr>
          <a:xfrm>
            <a:off x="3863605" y="1793304"/>
            <a:ext cx="335482" cy="390327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0E16B0A-85B3-4B12-B31F-AA7974DB842C}"/>
              </a:ext>
            </a:extLst>
          </p:cNvPr>
          <p:cNvCxnSpPr>
            <a:cxnSpLocks/>
          </p:cNvCxnSpPr>
          <p:nvPr/>
        </p:nvCxnSpPr>
        <p:spPr>
          <a:xfrm flipV="1">
            <a:off x="3805385" y="2529995"/>
            <a:ext cx="357743" cy="514921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622EA90-4B58-4B9E-87F9-026F1F0A138F}"/>
              </a:ext>
            </a:extLst>
          </p:cNvPr>
          <p:cNvCxnSpPr>
            <a:cxnSpLocks/>
          </p:cNvCxnSpPr>
          <p:nvPr/>
        </p:nvCxnSpPr>
        <p:spPr>
          <a:xfrm flipH="1" flipV="1">
            <a:off x="4836685" y="2521446"/>
            <a:ext cx="377256" cy="52347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4CE2680-33D7-47A8-A79D-BEC90665376C}"/>
              </a:ext>
            </a:extLst>
          </p:cNvPr>
          <p:cNvCxnSpPr>
            <a:cxnSpLocks/>
          </p:cNvCxnSpPr>
          <p:nvPr/>
        </p:nvCxnSpPr>
        <p:spPr>
          <a:xfrm flipV="1">
            <a:off x="4814894" y="2368358"/>
            <a:ext cx="283670" cy="18472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D043AE1-9F5A-484E-BA12-C186ED78E2D1}"/>
              </a:ext>
            </a:extLst>
          </p:cNvPr>
          <p:cNvCxnSpPr>
            <a:cxnSpLocks/>
          </p:cNvCxnSpPr>
          <p:nvPr/>
        </p:nvCxnSpPr>
        <p:spPr>
          <a:xfrm flipH="1">
            <a:off x="3805386" y="3335863"/>
            <a:ext cx="401784" cy="441971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DFC58B4F-E51C-4FE8-86B8-FEE5244D70D3}"/>
              </a:ext>
            </a:extLst>
          </p:cNvPr>
          <p:cNvCxnSpPr>
            <a:cxnSpLocks/>
            <a:stCxn id="113" idx="6"/>
          </p:cNvCxnSpPr>
          <p:nvPr/>
        </p:nvCxnSpPr>
        <p:spPr>
          <a:xfrm>
            <a:off x="4705981" y="3076091"/>
            <a:ext cx="392583" cy="12584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C5E874ED-B6FA-4B07-B31C-018F1E8247F6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35553" y="3618340"/>
            <a:ext cx="1272774" cy="831265"/>
          </a:xfrm>
          <a:prstGeom prst="curvedConnector3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9DADA8AA-3ACE-44E5-B315-E83EC360DC62}"/>
              </a:ext>
            </a:extLst>
          </p:cNvPr>
          <p:cNvCxnSpPr>
            <a:cxnSpLocks/>
          </p:cNvCxnSpPr>
          <p:nvPr/>
        </p:nvCxnSpPr>
        <p:spPr>
          <a:xfrm rot="5400000">
            <a:off x="4741707" y="2623822"/>
            <a:ext cx="768444" cy="622069"/>
          </a:xfrm>
          <a:prstGeom prst="curvedConnector3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Curved 151">
            <a:extLst>
              <a:ext uri="{FF2B5EF4-FFF2-40B4-BE49-F238E27FC236}">
                <a16:creationId xmlns:a16="http://schemas.microsoft.com/office/drawing/2014/main" id="{E65FE519-72A0-4D65-880B-970D11F587E2}"/>
              </a:ext>
            </a:extLst>
          </p:cNvPr>
          <p:cNvCxnSpPr>
            <a:cxnSpLocks/>
          </p:cNvCxnSpPr>
          <p:nvPr/>
        </p:nvCxnSpPr>
        <p:spPr>
          <a:xfrm rot="10800000">
            <a:off x="4728021" y="3162653"/>
            <a:ext cx="831265" cy="743813"/>
          </a:xfrm>
          <a:prstGeom prst="curvedConnector3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E8EDA30-47AD-452D-8723-19313CC14832}"/>
              </a:ext>
            </a:extLst>
          </p:cNvPr>
          <p:cNvCxnSpPr>
            <a:cxnSpLocks/>
          </p:cNvCxnSpPr>
          <p:nvPr/>
        </p:nvCxnSpPr>
        <p:spPr>
          <a:xfrm>
            <a:off x="5080982" y="3840930"/>
            <a:ext cx="402969" cy="193042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84316C7-C444-479E-8975-3A4CC9B00FB3}"/>
              </a:ext>
            </a:extLst>
          </p:cNvPr>
          <p:cNvCxnSpPr>
            <a:cxnSpLocks/>
          </p:cNvCxnSpPr>
          <p:nvPr/>
        </p:nvCxnSpPr>
        <p:spPr>
          <a:xfrm flipV="1">
            <a:off x="3863605" y="3869253"/>
            <a:ext cx="827520" cy="981077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A114FFBD-4176-4631-8DAD-BC06F87E7935}"/>
              </a:ext>
            </a:extLst>
          </p:cNvPr>
          <p:cNvCxnSpPr>
            <a:cxnSpLocks/>
          </p:cNvCxnSpPr>
          <p:nvPr/>
        </p:nvCxnSpPr>
        <p:spPr>
          <a:xfrm flipV="1">
            <a:off x="3657938" y="3923583"/>
            <a:ext cx="1103812" cy="1597900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63ADBBB-07EA-4610-B0C5-DA0EC7D2AD15}"/>
              </a:ext>
            </a:extLst>
          </p:cNvPr>
          <p:cNvCxnSpPr>
            <a:cxnSpLocks/>
          </p:cNvCxnSpPr>
          <p:nvPr/>
        </p:nvCxnSpPr>
        <p:spPr>
          <a:xfrm>
            <a:off x="4836684" y="3899701"/>
            <a:ext cx="417768" cy="1602101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8D7895AE-0A58-4B2F-8ECB-12EAE88FCB62}"/>
              </a:ext>
            </a:extLst>
          </p:cNvPr>
          <p:cNvCxnSpPr>
            <a:cxnSpLocks/>
          </p:cNvCxnSpPr>
          <p:nvPr/>
        </p:nvCxnSpPr>
        <p:spPr>
          <a:xfrm>
            <a:off x="5877110" y="1562486"/>
            <a:ext cx="193754" cy="17017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DB88EB6-98BD-4B75-AEE8-DE62691585CA}"/>
              </a:ext>
            </a:extLst>
          </p:cNvPr>
          <p:cNvCxnSpPr>
            <a:cxnSpLocks/>
          </p:cNvCxnSpPr>
          <p:nvPr/>
        </p:nvCxnSpPr>
        <p:spPr>
          <a:xfrm flipV="1">
            <a:off x="6560114" y="1647574"/>
            <a:ext cx="182732" cy="9546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E585E714-F001-4287-8AD6-F85CC7C18F74}"/>
              </a:ext>
            </a:extLst>
          </p:cNvPr>
          <p:cNvCxnSpPr>
            <a:cxnSpLocks/>
          </p:cNvCxnSpPr>
          <p:nvPr/>
        </p:nvCxnSpPr>
        <p:spPr>
          <a:xfrm>
            <a:off x="6560114" y="2183631"/>
            <a:ext cx="180109" cy="11083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4FD10EB-4065-4E0A-BA66-6A0F70793459}"/>
              </a:ext>
            </a:extLst>
          </p:cNvPr>
          <p:cNvCxnSpPr>
            <a:cxnSpLocks/>
          </p:cNvCxnSpPr>
          <p:nvPr/>
        </p:nvCxnSpPr>
        <p:spPr>
          <a:xfrm flipV="1">
            <a:off x="5829304" y="2160539"/>
            <a:ext cx="241560" cy="7389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55D386F7-6121-430C-B0D7-6730651DB869}"/>
              </a:ext>
            </a:extLst>
          </p:cNvPr>
          <p:cNvSpPr txBox="1"/>
          <p:nvPr/>
        </p:nvSpPr>
        <p:spPr>
          <a:xfrm>
            <a:off x="6581436" y="1988467"/>
            <a:ext cx="194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AFE1243-3980-49AB-A708-04EE36FD8505}"/>
              </a:ext>
            </a:extLst>
          </p:cNvPr>
          <p:cNvCxnSpPr>
            <a:cxnSpLocks/>
          </p:cNvCxnSpPr>
          <p:nvPr/>
        </p:nvCxnSpPr>
        <p:spPr>
          <a:xfrm flipH="1">
            <a:off x="6599531" y="2578780"/>
            <a:ext cx="187194" cy="151588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427EBD81-539F-4910-BE95-CCC860C1CDF3}"/>
              </a:ext>
            </a:extLst>
          </p:cNvPr>
          <p:cNvCxnSpPr>
            <a:cxnSpLocks/>
          </p:cNvCxnSpPr>
          <p:nvPr/>
        </p:nvCxnSpPr>
        <p:spPr>
          <a:xfrm>
            <a:off x="7487270" y="1647574"/>
            <a:ext cx="208940" cy="141203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B302D30-A518-4510-8331-789386003C19}"/>
              </a:ext>
            </a:extLst>
          </p:cNvPr>
          <p:cNvCxnSpPr>
            <a:cxnSpLocks/>
          </p:cNvCxnSpPr>
          <p:nvPr/>
        </p:nvCxnSpPr>
        <p:spPr>
          <a:xfrm flipV="1">
            <a:off x="7487270" y="2126966"/>
            <a:ext cx="229701" cy="167501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3BC4611-A47C-43C9-B28D-9B836D73701D}"/>
              </a:ext>
            </a:extLst>
          </p:cNvPr>
          <p:cNvCxnSpPr>
            <a:cxnSpLocks/>
          </p:cNvCxnSpPr>
          <p:nvPr/>
        </p:nvCxnSpPr>
        <p:spPr>
          <a:xfrm>
            <a:off x="5892564" y="2472414"/>
            <a:ext cx="178300" cy="106366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2430113B-AE26-4E5A-B7F3-7419C5A2C3FC}"/>
              </a:ext>
            </a:extLst>
          </p:cNvPr>
          <p:cNvCxnSpPr>
            <a:cxnSpLocks/>
          </p:cNvCxnSpPr>
          <p:nvPr/>
        </p:nvCxnSpPr>
        <p:spPr>
          <a:xfrm>
            <a:off x="6591303" y="3050407"/>
            <a:ext cx="178300" cy="106366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A1869CAA-DA3A-403E-A3E6-AE112DCF5872}"/>
              </a:ext>
            </a:extLst>
          </p:cNvPr>
          <p:cNvCxnSpPr>
            <a:cxnSpLocks/>
          </p:cNvCxnSpPr>
          <p:nvPr/>
        </p:nvCxnSpPr>
        <p:spPr>
          <a:xfrm flipH="1">
            <a:off x="5877110" y="3079984"/>
            <a:ext cx="184312" cy="191224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AA97D8A9-ED55-4B74-A1E4-89C045A911EE}"/>
              </a:ext>
            </a:extLst>
          </p:cNvPr>
          <p:cNvCxnSpPr>
            <a:cxnSpLocks/>
          </p:cNvCxnSpPr>
          <p:nvPr/>
        </p:nvCxnSpPr>
        <p:spPr>
          <a:xfrm>
            <a:off x="5708424" y="3441884"/>
            <a:ext cx="253113" cy="4525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3D66FBD5-C61C-4206-A9DA-AA2744D8D735}"/>
              </a:ext>
            </a:extLst>
          </p:cNvPr>
          <p:cNvCxnSpPr>
            <a:cxnSpLocks/>
          </p:cNvCxnSpPr>
          <p:nvPr/>
        </p:nvCxnSpPr>
        <p:spPr>
          <a:xfrm flipV="1">
            <a:off x="6687974" y="3409216"/>
            <a:ext cx="243729" cy="515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8D49D1AE-80F6-4482-B19C-6FA027CC6883}"/>
              </a:ext>
            </a:extLst>
          </p:cNvPr>
          <p:cNvCxnSpPr>
            <a:cxnSpLocks/>
          </p:cNvCxnSpPr>
          <p:nvPr/>
        </p:nvCxnSpPr>
        <p:spPr>
          <a:xfrm>
            <a:off x="6173800" y="3866858"/>
            <a:ext cx="253113" cy="4525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8B050DEE-E389-4AF7-8503-C1BA7FFC7171}"/>
              </a:ext>
            </a:extLst>
          </p:cNvPr>
          <p:cNvCxnSpPr>
            <a:cxnSpLocks/>
          </p:cNvCxnSpPr>
          <p:nvPr/>
        </p:nvCxnSpPr>
        <p:spPr>
          <a:xfrm flipV="1">
            <a:off x="6864819" y="3614639"/>
            <a:ext cx="222088" cy="20696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1D1CE40E-A2A2-4BEE-BE05-01262107C5F6}"/>
              </a:ext>
            </a:extLst>
          </p:cNvPr>
          <p:cNvCxnSpPr>
            <a:cxnSpLocks/>
          </p:cNvCxnSpPr>
          <p:nvPr/>
        </p:nvCxnSpPr>
        <p:spPr>
          <a:xfrm flipV="1">
            <a:off x="5848776" y="4754802"/>
            <a:ext cx="290048" cy="1524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EC96670-E81D-4C66-8047-E10BCED7A35B}"/>
              </a:ext>
            </a:extLst>
          </p:cNvPr>
          <p:cNvCxnSpPr>
            <a:cxnSpLocks/>
          </p:cNvCxnSpPr>
          <p:nvPr/>
        </p:nvCxnSpPr>
        <p:spPr>
          <a:xfrm flipV="1">
            <a:off x="6769603" y="3608713"/>
            <a:ext cx="521955" cy="85456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08AD686E-F94D-4947-B397-BF6AF123FE4D}"/>
              </a:ext>
            </a:extLst>
          </p:cNvPr>
          <p:cNvCxnSpPr>
            <a:cxnSpLocks/>
          </p:cNvCxnSpPr>
          <p:nvPr/>
        </p:nvCxnSpPr>
        <p:spPr>
          <a:xfrm flipH="1">
            <a:off x="7351494" y="3654585"/>
            <a:ext cx="35595" cy="41737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88367CBF-F9AA-44B2-A924-212DA3B4E3BC}"/>
              </a:ext>
            </a:extLst>
          </p:cNvPr>
          <p:cNvCxnSpPr>
            <a:cxnSpLocks/>
          </p:cNvCxnSpPr>
          <p:nvPr/>
        </p:nvCxnSpPr>
        <p:spPr>
          <a:xfrm flipH="1">
            <a:off x="5890619" y="4659341"/>
            <a:ext cx="1275297" cy="99526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8B3FCD8-792D-4A03-AF31-71BB8273166F}"/>
              </a:ext>
            </a:extLst>
          </p:cNvPr>
          <p:cNvCxnSpPr>
            <a:cxnSpLocks/>
          </p:cNvCxnSpPr>
          <p:nvPr/>
        </p:nvCxnSpPr>
        <p:spPr>
          <a:xfrm flipV="1">
            <a:off x="5868357" y="5605911"/>
            <a:ext cx="431999" cy="14415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FEBB8E50-98FF-45EB-9728-3F38256454CD}"/>
              </a:ext>
            </a:extLst>
          </p:cNvPr>
          <p:cNvCxnSpPr>
            <a:cxnSpLocks/>
          </p:cNvCxnSpPr>
          <p:nvPr/>
        </p:nvCxnSpPr>
        <p:spPr>
          <a:xfrm>
            <a:off x="5809977" y="5794764"/>
            <a:ext cx="473316" cy="25624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0D51BC4-F97E-47F6-9AE5-69C849C834E5}"/>
              </a:ext>
            </a:extLst>
          </p:cNvPr>
          <p:cNvCxnSpPr>
            <a:cxnSpLocks/>
          </p:cNvCxnSpPr>
          <p:nvPr/>
        </p:nvCxnSpPr>
        <p:spPr>
          <a:xfrm>
            <a:off x="7043028" y="5436161"/>
            <a:ext cx="444242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7AE9148F-534B-4F37-AF3B-11DAFA5E0C1F}"/>
              </a:ext>
            </a:extLst>
          </p:cNvPr>
          <p:cNvCxnSpPr>
            <a:cxnSpLocks/>
          </p:cNvCxnSpPr>
          <p:nvPr/>
        </p:nvCxnSpPr>
        <p:spPr>
          <a:xfrm>
            <a:off x="7085494" y="6125714"/>
            <a:ext cx="444242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7E2762B-4FDA-4F02-BB48-47338E5B5255}"/>
              </a:ext>
            </a:extLst>
          </p:cNvPr>
          <p:cNvCxnSpPr>
            <a:cxnSpLocks/>
          </p:cNvCxnSpPr>
          <p:nvPr/>
        </p:nvCxnSpPr>
        <p:spPr>
          <a:xfrm flipH="1">
            <a:off x="8297650" y="5954384"/>
            <a:ext cx="333521" cy="165862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3B417BE-02A4-448A-90D0-4DE9A9059CD6}"/>
              </a:ext>
            </a:extLst>
          </p:cNvPr>
          <p:cNvSpPr txBox="1"/>
          <p:nvPr/>
        </p:nvSpPr>
        <p:spPr>
          <a:xfrm>
            <a:off x="8265676" y="5843247"/>
            <a:ext cx="194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D29FF455-B532-4794-8D51-C64AF859E1BE}"/>
              </a:ext>
            </a:extLst>
          </p:cNvPr>
          <p:cNvCxnSpPr>
            <a:cxnSpLocks/>
          </p:cNvCxnSpPr>
          <p:nvPr/>
        </p:nvCxnSpPr>
        <p:spPr>
          <a:xfrm flipH="1" flipV="1">
            <a:off x="8265677" y="5485494"/>
            <a:ext cx="323871" cy="15023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>
            <a:extLst>
              <a:ext uri="{FF2B5EF4-FFF2-40B4-BE49-F238E27FC236}">
                <a16:creationId xmlns:a16="http://schemas.microsoft.com/office/drawing/2014/main" id="{6A853A68-B63A-410C-B543-B596D95BDA3B}"/>
              </a:ext>
            </a:extLst>
          </p:cNvPr>
          <p:cNvSpPr/>
          <p:nvPr/>
        </p:nvSpPr>
        <p:spPr>
          <a:xfrm>
            <a:off x="10861860" y="5635730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e7[s]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777EB19B-B2C7-456E-9439-DC691E459C2E}"/>
              </a:ext>
            </a:extLst>
          </p:cNvPr>
          <p:cNvSpPr/>
          <p:nvPr/>
        </p:nvSpPr>
        <p:spPr>
          <a:xfrm>
            <a:off x="10709565" y="4491448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e8[s]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3976A869-CF14-479C-8FC1-77816DC78124}"/>
              </a:ext>
            </a:extLst>
          </p:cNvPr>
          <p:cNvSpPr/>
          <p:nvPr/>
        </p:nvSpPr>
        <p:spPr>
          <a:xfrm>
            <a:off x="10155979" y="1657662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e9[s]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1844F462-F596-4235-A4F9-B51048CC084C}"/>
              </a:ext>
            </a:extLst>
          </p:cNvPr>
          <p:cNvSpPr/>
          <p:nvPr/>
        </p:nvSpPr>
        <p:spPr>
          <a:xfrm>
            <a:off x="9560160" y="5598392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e7[c]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E96A4DBF-696C-4446-A057-AF6A6A0A6CF7}"/>
              </a:ext>
            </a:extLst>
          </p:cNvPr>
          <p:cNvSpPr/>
          <p:nvPr/>
        </p:nvSpPr>
        <p:spPr>
          <a:xfrm>
            <a:off x="9564254" y="4496182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e8[c]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BD796216-ECB5-4E5B-B0F4-70926587F517}"/>
              </a:ext>
            </a:extLst>
          </p:cNvPr>
          <p:cNvSpPr/>
          <p:nvPr/>
        </p:nvSpPr>
        <p:spPr>
          <a:xfrm>
            <a:off x="8876808" y="1698440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e9[c]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7817D4A4-BE78-4BFF-8412-C5C77D9F07EB}"/>
              </a:ext>
            </a:extLst>
          </p:cNvPr>
          <p:cNvCxnSpPr>
            <a:cxnSpLocks/>
          </p:cNvCxnSpPr>
          <p:nvPr/>
        </p:nvCxnSpPr>
        <p:spPr>
          <a:xfrm flipH="1">
            <a:off x="9337295" y="5750062"/>
            <a:ext cx="200782" cy="664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C70DFC19-E085-4521-9B8F-2D0D5DC07CE2}"/>
              </a:ext>
            </a:extLst>
          </p:cNvPr>
          <p:cNvCxnSpPr>
            <a:cxnSpLocks/>
          </p:cNvCxnSpPr>
          <p:nvPr/>
        </p:nvCxnSpPr>
        <p:spPr>
          <a:xfrm>
            <a:off x="7620060" y="3608713"/>
            <a:ext cx="807552" cy="85456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09A27D31-F1C0-4D5D-9C4E-FD1DC60356C1}"/>
              </a:ext>
            </a:extLst>
          </p:cNvPr>
          <p:cNvCxnSpPr>
            <a:cxnSpLocks/>
          </p:cNvCxnSpPr>
          <p:nvPr/>
        </p:nvCxnSpPr>
        <p:spPr>
          <a:xfrm flipV="1">
            <a:off x="8004074" y="4814838"/>
            <a:ext cx="456325" cy="37623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C18836DA-E862-4170-8FDB-E46D84166DCF}"/>
              </a:ext>
            </a:extLst>
          </p:cNvPr>
          <p:cNvCxnSpPr>
            <a:cxnSpLocks/>
          </p:cNvCxnSpPr>
          <p:nvPr/>
        </p:nvCxnSpPr>
        <p:spPr>
          <a:xfrm>
            <a:off x="9252635" y="4654164"/>
            <a:ext cx="285442" cy="517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1D1C238D-7181-4DB7-9E28-360551877431}"/>
              </a:ext>
            </a:extLst>
          </p:cNvPr>
          <p:cNvCxnSpPr>
            <a:cxnSpLocks/>
          </p:cNvCxnSpPr>
          <p:nvPr/>
        </p:nvCxnSpPr>
        <p:spPr>
          <a:xfrm flipH="1">
            <a:off x="8604274" y="1839576"/>
            <a:ext cx="200782" cy="664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>
            <a:extLst>
              <a:ext uri="{FF2B5EF4-FFF2-40B4-BE49-F238E27FC236}">
                <a16:creationId xmlns:a16="http://schemas.microsoft.com/office/drawing/2014/main" id="{5FB16AB5-3DAE-4299-8D4D-342A9407DFC5}"/>
              </a:ext>
            </a:extLst>
          </p:cNvPr>
          <p:cNvSpPr/>
          <p:nvPr/>
        </p:nvSpPr>
        <p:spPr>
          <a:xfrm>
            <a:off x="11184989" y="1612777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S9</a:t>
            </a: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3381B3C4-212E-4E45-9301-3C05022158A0}"/>
              </a:ext>
            </a:extLst>
          </p:cNvPr>
          <p:cNvSpPr/>
          <p:nvPr/>
        </p:nvSpPr>
        <p:spPr>
          <a:xfrm>
            <a:off x="11389815" y="3782147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S8</a:t>
            </a:r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12483221-7E58-4DCB-9E48-79F02A6DA05C}"/>
              </a:ext>
            </a:extLst>
          </p:cNvPr>
          <p:cNvSpPr/>
          <p:nvPr/>
        </p:nvSpPr>
        <p:spPr>
          <a:xfrm>
            <a:off x="11610109" y="6193250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S7</a:t>
            </a: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7E220740-69A2-4D89-8BA1-3F15C6700262}"/>
              </a:ext>
            </a:extLst>
          </p:cNvPr>
          <p:cNvSpPr/>
          <p:nvPr/>
        </p:nvSpPr>
        <p:spPr>
          <a:xfrm>
            <a:off x="9679709" y="2334749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E9</a:t>
            </a:r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BCF3DFBB-6952-411C-A35E-69E77C1F35AA}"/>
              </a:ext>
            </a:extLst>
          </p:cNvPr>
          <p:cNvSpPr/>
          <p:nvPr/>
        </p:nvSpPr>
        <p:spPr>
          <a:xfrm>
            <a:off x="10126232" y="3756920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E8</a:t>
            </a:r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26860D69-FFEF-4D29-9AD3-0447850A7263}"/>
              </a:ext>
            </a:extLst>
          </p:cNvPr>
          <p:cNvSpPr/>
          <p:nvPr/>
        </p:nvSpPr>
        <p:spPr>
          <a:xfrm>
            <a:off x="10222130" y="6051009"/>
            <a:ext cx="581891" cy="45258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E7</a:t>
            </a:r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24CE6683-7ACC-42DE-82CA-18D40BDFD400}"/>
              </a:ext>
            </a:extLst>
          </p:cNvPr>
          <p:cNvCxnSpPr>
            <a:cxnSpLocks/>
          </p:cNvCxnSpPr>
          <p:nvPr/>
        </p:nvCxnSpPr>
        <p:spPr>
          <a:xfrm>
            <a:off x="11476514" y="6019039"/>
            <a:ext cx="204296" cy="17421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01D8864C-BED2-4E7E-B4DC-3D973CC450E1}"/>
              </a:ext>
            </a:extLst>
          </p:cNvPr>
          <p:cNvCxnSpPr>
            <a:cxnSpLocks/>
          </p:cNvCxnSpPr>
          <p:nvPr/>
        </p:nvCxnSpPr>
        <p:spPr>
          <a:xfrm flipH="1">
            <a:off x="10734810" y="5995230"/>
            <a:ext cx="230514" cy="10222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9ED77459-4497-45B7-859B-1A7478403114}"/>
              </a:ext>
            </a:extLst>
          </p:cNvPr>
          <p:cNvCxnSpPr>
            <a:cxnSpLocks/>
          </p:cNvCxnSpPr>
          <p:nvPr/>
        </p:nvCxnSpPr>
        <p:spPr>
          <a:xfrm>
            <a:off x="10174180" y="5862101"/>
            <a:ext cx="204296" cy="17421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6D3143DE-EB28-420D-9508-64585737184E}"/>
              </a:ext>
            </a:extLst>
          </p:cNvPr>
          <p:cNvCxnSpPr>
            <a:cxnSpLocks/>
          </p:cNvCxnSpPr>
          <p:nvPr/>
        </p:nvCxnSpPr>
        <p:spPr>
          <a:xfrm flipV="1">
            <a:off x="10190795" y="4265281"/>
            <a:ext cx="187681" cy="12584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3C010F1B-C48A-44DD-AB65-382798DD09B8}"/>
              </a:ext>
            </a:extLst>
          </p:cNvPr>
          <p:cNvCxnSpPr>
            <a:cxnSpLocks/>
          </p:cNvCxnSpPr>
          <p:nvPr/>
        </p:nvCxnSpPr>
        <p:spPr>
          <a:xfrm>
            <a:off x="10599725" y="4234729"/>
            <a:ext cx="204296" cy="17421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EA48FA50-5031-41C0-9904-684BB55CF098}"/>
              </a:ext>
            </a:extLst>
          </p:cNvPr>
          <p:cNvCxnSpPr>
            <a:cxnSpLocks/>
          </p:cNvCxnSpPr>
          <p:nvPr/>
        </p:nvCxnSpPr>
        <p:spPr>
          <a:xfrm flipH="1">
            <a:off x="11184989" y="4254629"/>
            <a:ext cx="224071" cy="18944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348D8371-9A8D-413E-8458-3E31F00FBF52}"/>
              </a:ext>
            </a:extLst>
          </p:cNvPr>
          <p:cNvCxnSpPr>
            <a:cxnSpLocks/>
          </p:cNvCxnSpPr>
          <p:nvPr/>
        </p:nvCxnSpPr>
        <p:spPr>
          <a:xfrm>
            <a:off x="9519540" y="2065359"/>
            <a:ext cx="160169" cy="29071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09DB8549-D2E2-4456-9822-E603BF06A988}"/>
              </a:ext>
            </a:extLst>
          </p:cNvPr>
          <p:cNvCxnSpPr>
            <a:cxnSpLocks/>
          </p:cNvCxnSpPr>
          <p:nvPr/>
        </p:nvCxnSpPr>
        <p:spPr>
          <a:xfrm flipV="1">
            <a:off x="10012632" y="1994479"/>
            <a:ext cx="227199" cy="30922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7EA0F4FC-4EE0-431A-9124-423167046ADB}"/>
              </a:ext>
            </a:extLst>
          </p:cNvPr>
          <p:cNvCxnSpPr>
            <a:cxnSpLocks/>
          </p:cNvCxnSpPr>
          <p:nvPr/>
        </p:nvCxnSpPr>
        <p:spPr>
          <a:xfrm flipH="1">
            <a:off x="10819769" y="1846221"/>
            <a:ext cx="299714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>
            <a:extLst>
              <a:ext uri="{FF2B5EF4-FFF2-40B4-BE49-F238E27FC236}">
                <a16:creationId xmlns:a16="http://schemas.microsoft.com/office/drawing/2014/main" id="{0A9BB499-748F-4A02-872A-60A266D419D7}"/>
              </a:ext>
            </a:extLst>
          </p:cNvPr>
          <p:cNvSpPr txBox="1"/>
          <p:nvPr/>
        </p:nvSpPr>
        <p:spPr>
          <a:xfrm>
            <a:off x="212569" y="9719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CB9B56FA-60E0-4B3B-B9E2-56BE58D2F54B}"/>
              </a:ext>
            </a:extLst>
          </p:cNvPr>
          <p:cNvSpPr txBox="1"/>
          <p:nvPr/>
        </p:nvSpPr>
        <p:spPr>
          <a:xfrm>
            <a:off x="212569" y="270966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95C4C4D-5D2D-4368-A376-6529B0E726F5}"/>
              </a:ext>
            </a:extLst>
          </p:cNvPr>
          <p:cNvSpPr txBox="1"/>
          <p:nvPr/>
        </p:nvSpPr>
        <p:spPr>
          <a:xfrm>
            <a:off x="188199" y="439112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E1125404-1984-490D-AEC2-92F3CA9E1B45}"/>
              </a:ext>
            </a:extLst>
          </p:cNvPr>
          <p:cNvSpPr txBox="1"/>
          <p:nvPr/>
        </p:nvSpPr>
        <p:spPr>
          <a:xfrm>
            <a:off x="224909" y="353835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0BDE5CE7-04F1-4148-B415-352250AF0334}"/>
              </a:ext>
            </a:extLst>
          </p:cNvPr>
          <p:cNvSpPr txBox="1"/>
          <p:nvPr/>
        </p:nvSpPr>
        <p:spPr>
          <a:xfrm>
            <a:off x="11276115" y="128083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B0F4C402-62A1-41C8-BEF6-4D0C9E72A53A}"/>
              </a:ext>
            </a:extLst>
          </p:cNvPr>
          <p:cNvSpPr txBox="1"/>
          <p:nvPr/>
        </p:nvSpPr>
        <p:spPr>
          <a:xfrm>
            <a:off x="200110" y="5206362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9C37D7BB-DE9F-4C2E-8100-E6324D22C86C}"/>
              </a:ext>
            </a:extLst>
          </p:cNvPr>
          <p:cNvSpPr txBox="1"/>
          <p:nvPr/>
        </p:nvSpPr>
        <p:spPr>
          <a:xfrm>
            <a:off x="11677999" y="587125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0360122D-973C-4663-8A66-35D3EFD80D95}"/>
              </a:ext>
            </a:extLst>
          </p:cNvPr>
          <p:cNvSpPr txBox="1"/>
          <p:nvPr/>
        </p:nvSpPr>
        <p:spPr>
          <a:xfrm>
            <a:off x="11424000" y="34422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10876E95-BE1F-4EA5-8A85-36B8C521A6A4}"/>
              </a:ext>
            </a:extLst>
          </p:cNvPr>
          <p:cNvSpPr txBox="1"/>
          <p:nvPr/>
        </p:nvSpPr>
        <p:spPr>
          <a:xfrm>
            <a:off x="235001" y="18428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59870CA9-E851-4A3C-B73C-6CF42EB74967}"/>
              </a:ext>
            </a:extLst>
          </p:cNvPr>
          <p:cNvSpPr txBox="1"/>
          <p:nvPr/>
        </p:nvSpPr>
        <p:spPr>
          <a:xfrm>
            <a:off x="2382110" y="990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5375D62F-1B16-4DEB-85C4-37475CCBA502}"/>
              </a:ext>
            </a:extLst>
          </p:cNvPr>
          <p:cNvSpPr txBox="1"/>
          <p:nvPr/>
        </p:nvSpPr>
        <p:spPr>
          <a:xfrm>
            <a:off x="2342726" y="27097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7B914DE4-874F-4A52-8C4D-21C17F8B9A8F}"/>
              </a:ext>
            </a:extLst>
          </p:cNvPr>
          <p:cNvSpPr txBox="1"/>
          <p:nvPr/>
        </p:nvSpPr>
        <p:spPr>
          <a:xfrm>
            <a:off x="2320680" y="180380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D79896D6-A71B-427F-BF9E-2DA3CE80EAA6}"/>
              </a:ext>
            </a:extLst>
          </p:cNvPr>
          <p:cNvSpPr txBox="1"/>
          <p:nvPr/>
        </p:nvSpPr>
        <p:spPr>
          <a:xfrm>
            <a:off x="2377992" y="3556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2D9B6BF2-F79D-4595-9AEA-463B670F4961}"/>
              </a:ext>
            </a:extLst>
          </p:cNvPr>
          <p:cNvSpPr txBox="1"/>
          <p:nvPr/>
        </p:nvSpPr>
        <p:spPr>
          <a:xfrm>
            <a:off x="2339963" y="4339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247CB5A2-71E0-408D-80CA-3CFD432B28CC}"/>
              </a:ext>
            </a:extLst>
          </p:cNvPr>
          <p:cNvSpPr txBox="1"/>
          <p:nvPr/>
        </p:nvSpPr>
        <p:spPr>
          <a:xfrm>
            <a:off x="2349974" y="51757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D0B7A218-32B2-4E64-B44E-BEFB40DB5926}"/>
              </a:ext>
            </a:extLst>
          </p:cNvPr>
          <p:cNvSpPr txBox="1"/>
          <p:nvPr/>
        </p:nvSpPr>
        <p:spPr>
          <a:xfrm>
            <a:off x="10329655" y="568659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-5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B3AE31FB-23BE-4A8B-998E-FC8C119D4396}"/>
              </a:ext>
            </a:extLst>
          </p:cNvPr>
          <p:cNvSpPr txBox="1"/>
          <p:nvPr/>
        </p:nvSpPr>
        <p:spPr>
          <a:xfrm>
            <a:off x="10190130" y="34254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C088BBB7-F897-4BEC-AD6C-AF37FB2644C7}"/>
              </a:ext>
            </a:extLst>
          </p:cNvPr>
          <p:cNvSpPr txBox="1"/>
          <p:nvPr/>
        </p:nvSpPr>
        <p:spPr>
          <a:xfrm>
            <a:off x="9777303" y="20128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E1FDA35E-8D42-4503-8A1B-6D744FB7EDE9}"/>
              </a:ext>
            </a:extLst>
          </p:cNvPr>
          <p:cNvSpPr txBox="1"/>
          <p:nvPr/>
        </p:nvSpPr>
        <p:spPr>
          <a:xfrm>
            <a:off x="4311760" y="96686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7EEC05E7-482C-4113-8192-352DE8A4C01C}"/>
              </a:ext>
            </a:extLst>
          </p:cNvPr>
          <p:cNvSpPr txBox="1"/>
          <p:nvPr/>
        </p:nvSpPr>
        <p:spPr>
          <a:xfrm>
            <a:off x="4330569" y="1852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ACEC393E-5916-4D2F-BEE4-13C7C9EF0A91}"/>
              </a:ext>
            </a:extLst>
          </p:cNvPr>
          <p:cNvSpPr txBox="1"/>
          <p:nvPr/>
        </p:nvSpPr>
        <p:spPr>
          <a:xfrm>
            <a:off x="4291466" y="25703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1FA1333B-8F32-49B3-8E36-96BBE61ADC05}"/>
              </a:ext>
            </a:extLst>
          </p:cNvPr>
          <p:cNvSpPr txBox="1"/>
          <p:nvPr/>
        </p:nvSpPr>
        <p:spPr>
          <a:xfrm>
            <a:off x="4280988" y="3297200"/>
            <a:ext cx="3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-2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CCA1A4A4-5DE4-4974-9722-8FDB857FC804}"/>
              </a:ext>
            </a:extLst>
          </p:cNvPr>
          <p:cNvSpPr txBox="1"/>
          <p:nvPr/>
        </p:nvSpPr>
        <p:spPr>
          <a:xfrm>
            <a:off x="6174502" y="1396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84A68056-180E-452E-B85D-51BC20B439C2}"/>
              </a:ext>
            </a:extLst>
          </p:cNvPr>
          <p:cNvSpPr txBox="1"/>
          <p:nvPr/>
        </p:nvSpPr>
        <p:spPr>
          <a:xfrm>
            <a:off x="6168458" y="22837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297C3244-534C-4387-A8A1-BF621B107997}"/>
              </a:ext>
            </a:extLst>
          </p:cNvPr>
          <p:cNvSpPr txBox="1"/>
          <p:nvPr/>
        </p:nvSpPr>
        <p:spPr>
          <a:xfrm>
            <a:off x="6545153" y="34820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31430464-14E3-4CA3-BDFA-D3BA77B5AF89}"/>
              </a:ext>
            </a:extLst>
          </p:cNvPr>
          <p:cNvSpPr txBox="1"/>
          <p:nvPr/>
        </p:nvSpPr>
        <p:spPr>
          <a:xfrm>
            <a:off x="6161068" y="4209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839EA661-10DE-4C23-BECE-5AE1B7014146}"/>
              </a:ext>
            </a:extLst>
          </p:cNvPr>
          <p:cNvSpPr txBox="1"/>
          <p:nvPr/>
        </p:nvSpPr>
        <p:spPr>
          <a:xfrm>
            <a:off x="7359187" y="38873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0BBA25A4-A9D3-484F-84F1-0608AF867E22}"/>
              </a:ext>
            </a:extLst>
          </p:cNvPr>
          <p:cNvSpPr txBox="1"/>
          <p:nvPr/>
        </p:nvSpPr>
        <p:spPr>
          <a:xfrm>
            <a:off x="6352114" y="30140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FD81648C-6557-49A7-9F29-F7EEA336459D}"/>
              </a:ext>
            </a:extLst>
          </p:cNvPr>
          <p:cNvSpPr txBox="1"/>
          <p:nvPr/>
        </p:nvSpPr>
        <p:spPr>
          <a:xfrm>
            <a:off x="8027766" y="1241970"/>
            <a:ext cx="3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-2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9B6A99D4-9490-4B78-B968-900EDB67E9C7}"/>
              </a:ext>
            </a:extLst>
          </p:cNvPr>
          <p:cNvSpPr txBox="1"/>
          <p:nvPr/>
        </p:nvSpPr>
        <p:spPr>
          <a:xfrm>
            <a:off x="8673493" y="4090926"/>
            <a:ext cx="39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348B95C8-BB83-466E-938E-BECFAEE1FDC4}"/>
              </a:ext>
            </a:extLst>
          </p:cNvPr>
          <p:cNvSpPr txBox="1"/>
          <p:nvPr/>
        </p:nvSpPr>
        <p:spPr>
          <a:xfrm>
            <a:off x="8766276" y="52094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8905273B-6042-4C95-BCE8-59F54A54B9C9}"/>
              </a:ext>
            </a:extLst>
          </p:cNvPr>
          <p:cNvSpPr txBox="1"/>
          <p:nvPr/>
        </p:nvSpPr>
        <p:spPr>
          <a:xfrm>
            <a:off x="6710939" y="5656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-3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3E0F3AED-8954-45C2-A96B-E0F384A19514}"/>
              </a:ext>
            </a:extLst>
          </p:cNvPr>
          <p:cNvSpPr txBox="1"/>
          <p:nvPr/>
        </p:nvSpPr>
        <p:spPr>
          <a:xfrm>
            <a:off x="6614054" y="4972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B2357F-7165-43FE-AC1F-62B87D6BF0FA}"/>
              </a:ext>
            </a:extLst>
          </p:cNvPr>
          <p:cNvSpPr txBox="1"/>
          <p:nvPr/>
        </p:nvSpPr>
        <p:spPr>
          <a:xfrm>
            <a:off x="2870199" y="273377"/>
            <a:ext cx="514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ftINIT</a:t>
            </a:r>
            <a:r>
              <a:rPr lang="en-US" dirty="0"/>
              <a:t> with “full” setting – slow to run on a full model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B4759B3E-1FB0-48A7-B649-33AE3B3C7C5C}"/>
              </a:ext>
            </a:extLst>
          </p:cNvPr>
          <p:cNvSpPr/>
          <p:nvPr/>
        </p:nvSpPr>
        <p:spPr>
          <a:xfrm>
            <a:off x="1636774" y="2596261"/>
            <a:ext cx="667635" cy="45258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E2b</a:t>
            </a:r>
            <a:endParaRPr lang="en-US" sz="140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5E16892-85F7-497B-9CDE-A4D2CCC065E7}"/>
              </a:ext>
            </a:extLst>
          </p:cNvPr>
          <p:cNvSpPr txBox="1"/>
          <p:nvPr/>
        </p:nvSpPr>
        <p:spPr>
          <a:xfrm>
            <a:off x="1322327" y="264712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7B101EE-09BA-4832-825A-1B8EFCECF1AD}"/>
              </a:ext>
            </a:extLst>
          </p:cNvPr>
          <p:cNvCxnSpPr>
            <a:cxnSpLocks/>
          </p:cNvCxnSpPr>
          <p:nvPr/>
        </p:nvCxnSpPr>
        <p:spPr>
          <a:xfrm>
            <a:off x="1335769" y="2585873"/>
            <a:ext cx="274032" cy="96543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1B1EAD7-689A-4149-A12B-9A5874A8F259}"/>
              </a:ext>
            </a:extLst>
          </p:cNvPr>
          <p:cNvCxnSpPr>
            <a:cxnSpLocks/>
          </p:cNvCxnSpPr>
          <p:nvPr/>
        </p:nvCxnSpPr>
        <p:spPr>
          <a:xfrm flipV="1">
            <a:off x="2348215" y="2542796"/>
            <a:ext cx="774116" cy="158343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416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F80503-9012-4973-87AD-2C6E55EF6355}"/>
              </a:ext>
            </a:extLst>
          </p:cNvPr>
          <p:cNvSpPr/>
          <p:nvPr/>
        </p:nvSpPr>
        <p:spPr>
          <a:xfrm>
            <a:off x="1182253" y="1414705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e1[s]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71AB27-DEE4-4716-81DB-FE4A288D0971}"/>
              </a:ext>
            </a:extLst>
          </p:cNvPr>
          <p:cNvSpPr/>
          <p:nvPr/>
        </p:nvSpPr>
        <p:spPr>
          <a:xfrm>
            <a:off x="120073" y="1336195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S1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D4CA6840-0026-4940-829A-D2000374139D}"/>
              </a:ext>
            </a:extLst>
          </p:cNvPr>
          <p:cNvSpPr/>
          <p:nvPr/>
        </p:nvSpPr>
        <p:spPr>
          <a:xfrm>
            <a:off x="822037" y="1470123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65F9A8-47D1-4B97-B743-69FDDE746C6F}"/>
              </a:ext>
            </a:extLst>
          </p:cNvPr>
          <p:cNvSpPr/>
          <p:nvPr/>
        </p:nvSpPr>
        <p:spPr>
          <a:xfrm>
            <a:off x="2221345" y="1336195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3B038D-AE9E-43E5-946A-B5C4E6D557A8}"/>
              </a:ext>
            </a:extLst>
          </p:cNvPr>
          <p:cNvSpPr/>
          <p:nvPr/>
        </p:nvSpPr>
        <p:spPr>
          <a:xfrm>
            <a:off x="3205021" y="1410087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e1[c]</a:t>
            </a:r>
          </a:p>
        </p:txBody>
      </p:sp>
      <p:sp>
        <p:nvSpPr>
          <p:cNvPr id="47" name="Arrow: Left-Right 46">
            <a:extLst>
              <a:ext uri="{FF2B5EF4-FFF2-40B4-BE49-F238E27FC236}">
                <a16:creationId xmlns:a16="http://schemas.microsoft.com/office/drawing/2014/main" id="{D4E56898-E171-46F3-B520-E5EF0EF2C7BD}"/>
              </a:ext>
            </a:extLst>
          </p:cNvPr>
          <p:cNvSpPr/>
          <p:nvPr/>
        </p:nvSpPr>
        <p:spPr>
          <a:xfrm>
            <a:off x="1886525" y="1470123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Left-Right 47">
            <a:extLst>
              <a:ext uri="{FF2B5EF4-FFF2-40B4-BE49-F238E27FC236}">
                <a16:creationId xmlns:a16="http://schemas.microsoft.com/office/drawing/2014/main" id="{6D23C322-951D-4366-A0A7-DD1FE09BB0D7}"/>
              </a:ext>
            </a:extLst>
          </p:cNvPr>
          <p:cNvSpPr/>
          <p:nvPr/>
        </p:nvSpPr>
        <p:spPr>
          <a:xfrm>
            <a:off x="2870199" y="1479359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AD13473-6C57-474B-8EBD-9AEC234F1445}"/>
              </a:ext>
            </a:extLst>
          </p:cNvPr>
          <p:cNvSpPr/>
          <p:nvPr/>
        </p:nvSpPr>
        <p:spPr>
          <a:xfrm>
            <a:off x="1182253" y="2239049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e2[s]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4431F00-A399-4DFD-B8E4-4EE00A58503D}"/>
              </a:ext>
            </a:extLst>
          </p:cNvPr>
          <p:cNvSpPr/>
          <p:nvPr/>
        </p:nvSpPr>
        <p:spPr>
          <a:xfrm>
            <a:off x="120073" y="2160539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S2</a:t>
            </a:r>
          </a:p>
        </p:txBody>
      </p:sp>
      <p:sp>
        <p:nvSpPr>
          <p:cNvPr id="51" name="Arrow: Left-Right 50">
            <a:extLst>
              <a:ext uri="{FF2B5EF4-FFF2-40B4-BE49-F238E27FC236}">
                <a16:creationId xmlns:a16="http://schemas.microsoft.com/office/drawing/2014/main" id="{3D9AE29F-0B65-48C0-8087-3ADE93349A22}"/>
              </a:ext>
            </a:extLst>
          </p:cNvPr>
          <p:cNvSpPr/>
          <p:nvPr/>
        </p:nvSpPr>
        <p:spPr>
          <a:xfrm>
            <a:off x="822037" y="2294467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0AB046F-6ABF-49C7-9BF0-7BDC64D6FF16}"/>
              </a:ext>
            </a:extLst>
          </p:cNvPr>
          <p:cNvSpPr/>
          <p:nvPr/>
        </p:nvSpPr>
        <p:spPr>
          <a:xfrm>
            <a:off x="2221345" y="2160539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FA809C1-4F71-4246-BEC7-CF481CBCEF40}"/>
              </a:ext>
            </a:extLst>
          </p:cNvPr>
          <p:cNvSpPr/>
          <p:nvPr/>
        </p:nvSpPr>
        <p:spPr>
          <a:xfrm>
            <a:off x="3205021" y="2234431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e2[c]</a:t>
            </a:r>
          </a:p>
        </p:txBody>
      </p:sp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F2E84B4C-3263-4782-B344-6464C9725C00}"/>
              </a:ext>
            </a:extLst>
          </p:cNvPr>
          <p:cNvSpPr/>
          <p:nvPr/>
        </p:nvSpPr>
        <p:spPr>
          <a:xfrm>
            <a:off x="1886525" y="2294467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AC1B802F-BBF7-4C59-B870-D2C93374CEAF}"/>
              </a:ext>
            </a:extLst>
          </p:cNvPr>
          <p:cNvSpPr/>
          <p:nvPr/>
        </p:nvSpPr>
        <p:spPr>
          <a:xfrm>
            <a:off x="2870199" y="2303703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C46FCF-6374-4992-AF91-4C22A2D4F0BC}"/>
              </a:ext>
            </a:extLst>
          </p:cNvPr>
          <p:cNvSpPr/>
          <p:nvPr/>
        </p:nvSpPr>
        <p:spPr>
          <a:xfrm>
            <a:off x="1182253" y="3123427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e3[s]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8EE1AB0-075F-416A-A169-B3AF7C14BC70}"/>
              </a:ext>
            </a:extLst>
          </p:cNvPr>
          <p:cNvSpPr/>
          <p:nvPr/>
        </p:nvSpPr>
        <p:spPr>
          <a:xfrm>
            <a:off x="120073" y="3044917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S3</a:t>
            </a:r>
          </a:p>
        </p:txBody>
      </p:sp>
      <p:sp>
        <p:nvSpPr>
          <p:cNvPr id="65" name="Arrow: Left-Right 64">
            <a:extLst>
              <a:ext uri="{FF2B5EF4-FFF2-40B4-BE49-F238E27FC236}">
                <a16:creationId xmlns:a16="http://schemas.microsoft.com/office/drawing/2014/main" id="{1C092861-717B-418E-BB7C-0833DF4649B5}"/>
              </a:ext>
            </a:extLst>
          </p:cNvPr>
          <p:cNvSpPr/>
          <p:nvPr/>
        </p:nvSpPr>
        <p:spPr>
          <a:xfrm>
            <a:off x="822037" y="3178845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4D36013-6F3A-47C4-A88C-564A3194166C}"/>
              </a:ext>
            </a:extLst>
          </p:cNvPr>
          <p:cNvSpPr/>
          <p:nvPr/>
        </p:nvSpPr>
        <p:spPr>
          <a:xfrm>
            <a:off x="2221345" y="3044917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E3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C446772-4B27-48F1-9253-27A002AF35B5}"/>
              </a:ext>
            </a:extLst>
          </p:cNvPr>
          <p:cNvSpPr/>
          <p:nvPr/>
        </p:nvSpPr>
        <p:spPr>
          <a:xfrm>
            <a:off x="3205021" y="3118809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e3[c]</a:t>
            </a:r>
          </a:p>
        </p:txBody>
      </p:sp>
      <p:sp>
        <p:nvSpPr>
          <p:cNvPr id="68" name="Arrow: Left-Right 67">
            <a:extLst>
              <a:ext uri="{FF2B5EF4-FFF2-40B4-BE49-F238E27FC236}">
                <a16:creationId xmlns:a16="http://schemas.microsoft.com/office/drawing/2014/main" id="{5ACACC2D-7307-4BCC-917B-E9993EEAC41E}"/>
              </a:ext>
            </a:extLst>
          </p:cNvPr>
          <p:cNvSpPr/>
          <p:nvPr/>
        </p:nvSpPr>
        <p:spPr>
          <a:xfrm>
            <a:off x="1886525" y="3178845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Left-Right 68">
            <a:extLst>
              <a:ext uri="{FF2B5EF4-FFF2-40B4-BE49-F238E27FC236}">
                <a16:creationId xmlns:a16="http://schemas.microsoft.com/office/drawing/2014/main" id="{50327B74-CA43-4A5E-B6EB-6B8DFF14687D}"/>
              </a:ext>
            </a:extLst>
          </p:cNvPr>
          <p:cNvSpPr/>
          <p:nvPr/>
        </p:nvSpPr>
        <p:spPr>
          <a:xfrm>
            <a:off x="2870199" y="3188081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DEC5181-D3F8-4387-AC09-D07B690ECE3F}"/>
              </a:ext>
            </a:extLst>
          </p:cNvPr>
          <p:cNvSpPr/>
          <p:nvPr/>
        </p:nvSpPr>
        <p:spPr>
          <a:xfrm>
            <a:off x="1182253" y="3947763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e4[s]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2D66296-C296-459E-B657-FBDE1D2589B1}"/>
              </a:ext>
            </a:extLst>
          </p:cNvPr>
          <p:cNvSpPr/>
          <p:nvPr/>
        </p:nvSpPr>
        <p:spPr>
          <a:xfrm>
            <a:off x="120073" y="3869253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S4</a:t>
            </a:r>
          </a:p>
        </p:txBody>
      </p:sp>
      <p:sp>
        <p:nvSpPr>
          <p:cNvPr id="72" name="Arrow: Left-Right 71">
            <a:extLst>
              <a:ext uri="{FF2B5EF4-FFF2-40B4-BE49-F238E27FC236}">
                <a16:creationId xmlns:a16="http://schemas.microsoft.com/office/drawing/2014/main" id="{F5B430E9-1D42-4B5C-AB92-7DAAC44C48BD}"/>
              </a:ext>
            </a:extLst>
          </p:cNvPr>
          <p:cNvSpPr/>
          <p:nvPr/>
        </p:nvSpPr>
        <p:spPr>
          <a:xfrm>
            <a:off x="822037" y="4003181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5EEDBF8-7F9D-43E0-B44B-D41AF8AC5CC1}"/>
              </a:ext>
            </a:extLst>
          </p:cNvPr>
          <p:cNvSpPr/>
          <p:nvPr/>
        </p:nvSpPr>
        <p:spPr>
          <a:xfrm>
            <a:off x="2221345" y="3869253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CF58DEC-591E-4B5F-A31D-E438FAC1A6E5}"/>
              </a:ext>
            </a:extLst>
          </p:cNvPr>
          <p:cNvSpPr/>
          <p:nvPr/>
        </p:nvSpPr>
        <p:spPr>
          <a:xfrm>
            <a:off x="3205021" y="3943145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e4[c]</a:t>
            </a:r>
          </a:p>
        </p:txBody>
      </p:sp>
      <p:sp>
        <p:nvSpPr>
          <p:cNvPr id="75" name="Arrow: Left-Right 74">
            <a:extLst>
              <a:ext uri="{FF2B5EF4-FFF2-40B4-BE49-F238E27FC236}">
                <a16:creationId xmlns:a16="http://schemas.microsoft.com/office/drawing/2014/main" id="{3D5E6688-A280-4C40-9755-C8DC43CBBD18}"/>
              </a:ext>
            </a:extLst>
          </p:cNvPr>
          <p:cNvSpPr/>
          <p:nvPr/>
        </p:nvSpPr>
        <p:spPr>
          <a:xfrm>
            <a:off x="1886525" y="4003181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Left-Right 75">
            <a:extLst>
              <a:ext uri="{FF2B5EF4-FFF2-40B4-BE49-F238E27FC236}">
                <a16:creationId xmlns:a16="http://schemas.microsoft.com/office/drawing/2014/main" id="{48F145A3-FE34-42E7-A6ED-3C3A32D308E7}"/>
              </a:ext>
            </a:extLst>
          </p:cNvPr>
          <p:cNvSpPr/>
          <p:nvPr/>
        </p:nvSpPr>
        <p:spPr>
          <a:xfrm>
            <a:off x="2870199" y="4012417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309397-D0D1-4D96-8105-F05DDC1A701F}"/>
              </a:ext>
            </a:extLst>
          </p:cNvPr>
          <p:cNvSpPr/>
          <p:nvPr/>
        </p:nvSpPr>
        <p:spPr>
          <a:xfrm>
            <a:off x="1182253" y="4759420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e5[s]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346E4E2-11E4-4F27-A87F-06E52F46EAEE}"/>
              </a:ext>
            </a:extLst>
          </p:cNvPr>
          <p:cNvSpPr/>
          <p:nvPr/>
        </p:nvSpPr>
        <p:spPr>
          <a:xfrm>
            <a:off x="120073" y="4680910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S5</a:t>
            </a:r>
          </a:p>
        </p:txBody>
      </p:sp>
      <p:sp>
        <p:nvSpPr>
          <p:cNvPr id="79" name="Arrow: Left-Right 78">
            <a:extLst>
              <a:ext uri="{FF2B5EF4-FFF2-40B4-BE49-F238E27FC236}">
                <a16:creationId xmlns:a16="http://schemas.microsoft.com/office/drawing/2014/main" id="{9F443FC8-A9C5-46B3-AF2B-5BED0AC603EB}"/>
              </a:ext>
            </a:extLst>
          </p:cNvPr>
          <p:cNvSpPr/>
          <p:nvPr/>
        </p:nvSpPr>
        <p:spPr>
          <a:xfrm>
            <a:off x="822037" y="4814838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35E8945-00A4-4935-BCF8-75980C3498EE}"/>
              </a:ext>
            </a:extLst>
          </p:cNvPr>
          <p:cNvSpPr/>
          <p:nvPr/>
        </p:nvSpPr>
        <p:spPr>
          <a:xfrm>
            <a:off x="2221345" y="4680910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93D4A88-7942-4F37-B11F-47AE94A093DC}"/>
              </a:ext>
            </a:extLst>
          </p:cNvPr>
          <p:cNvSpPr/>
          <p:nvPr/>
        </p:nvSpPr>
        <p:spPr>
          <a:xfrm>
            <a:off x="3205021" y="4754802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e5[c]</a:t>
            </a:r>
          </a:p>
        </p:txBody>
      </p:sp>
      <p:sp>
        <p:nvSpPr>
          <p:cNvPr id="82" name="Arrow: Left-Right 81">
            <a:extLst>
              <a:ext uri="{FF2B5EF4-FFF2-40B4-BE49-F238E27FC236}">
                <a16:creationId xmlns:a16="http://schemas.microsoft.com/office/drawing/2014/main" id="{7F506E82-1344-46CC-96F0-EF7661DB4F93}"/>
              </a:ext>
            </a:extLst>
          </p:cNvPr>
          <p:cNvSpPr/>
          <p:nvPr/>
        </p:nvSpPr>
        <p:spPr>
          <a:xfrm>
            <a:off x="1886525" y="4814838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Left-Right 82">
            <a:extLst>
              <a:ext uri="{FF2B5EF4-FFF2-40B4-BE49-F238E27FC236}">
                <a16:creationId xmlns:a16="http://schemas.microsoft.com/office/drawing/2014/main" id="{EB7AAC86-C771-49B6-B3FF-4289C41EC06E}"/>
              </a:ext>
            </a:extLst>
          </p:cNvPr>
          <p:cNvSpPr/>
          <p:nvPr/>
        </p:nvSpPr>
        <p:spPr>
          <a:xfrm>
            <a:off x="2870199" y="4824074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E744161-2276-4F5B-BDF9-6EF220851A13}"/>
              </a:ext>
            </a:extLst>
          </p:cNvPr>
          <p:cNvSpPr/>
          <p:nvPr/>
        </p:nvSpPr>
        <p:spPr>
          <a:xfrm>
            <a:off x="1182253" y="5580312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e6[s]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CA5AD62-7ABE-40FC-AA01-796A92BF02F8}"/>
              </a:ext>
            </a:extLst>
          </p:cNvPr>
          <p:cNvSpPr/>
          <p:nvPr/>
        </p:nvSpPr>
        <p:spPr>
          <a:xfrm>
            <a:off x="120073" y="5501802"/>
            <a:ext cx="581891" cy="45258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S6</a:t>
            </a:r>
          </a:p>
        </p:txBody>
      </p:sp>
      <p:sp>
        <p:nvSpPr>
          <p:cNvPr id="86" name="Arrow: Left-Right 85">
            <a:extLst>
              <a:ext uri="{FF2B5EF4-FFF2-40B4-BE49-F238E27FC236}">
                <a16:creationId xmlns:a16="http://schemas.microsoft.com/office/drawing/2014/main" id="{78631723-64C7-4107-A2C3-A28D9E306C34}"/>
              </a:ext>
            </a:extLst>
          </p:cNvPr>
          <p:cNvSpPr/>
          <p:nvPr/>
        </p:nvSpPr>
        <p:spPr>
          <a:xfrm>
            <a:off x="822037" y="5635730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196F01F5-119C-4BF8-8D97-F04C3294C374}"/>
              </a:ext>
            </a:extLst>
          </p:cNvPr>
          <p:cNvSpPr/>
          <p:nvPr/>
        </p:nvSpPr>
        <p:spPr>
          <a:xfrm>
            <a:off x="2221345" y="5501802"/>
            <a:ext cx="581891" cy="45258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E6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F7EC43E-3CD8-4DEB-9829-223B0C670D51}"/>
              </a:ext>
            </a:extLst>
          </p:cNvPr>
          <p:cNvSpPr/>
          <p:nvPr/>
        </p:nvSpPr>
        <p:spPr>
          <a:xfrm>
            <a:off x="3205021" y="5575694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e6[c]</a:t>
            </a:r>
          </a:p>
        </p:txBody>
      </p:sp>
      <p:sp>
        <p:nvSpPr>
          <p:cNvPr id="89" name="Arrow: Left-Right 88">
            <a:extLst>
              <a:ext uri="{FF2B5EF4-FFF2-40B4-BE49-F238E27FC236}">
                <a16:creationId xmlns:a16="http://schemas.microsoft.com/office/drawing/2014/main" id="{F1FC9C22-A6A9-44EA-B57D-14118D8BD7B4}"/>
              </a:ext>
            </a:extLst>
          </p:cNvPr>
          <p:cNvSpPr/>
          <p:nvPr/>
        </p:nvSpPr>
        <p:spPr>
          <a:xfrm>
            <a:off x="1886525" y="5635730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Left-Right 89">
            <a:extLst>
              <a:ext uri="{FF2B5EF4-FFF2-40B4-BE49-F238E27FC236}">
                <a16:creationId xmlns:a16="http://schemas.microsoft.com/office/drawing/2014/main" id="{AE1A1426-2D11-4CA5-A215-55585730921B}"/>
              </a:ext>
            </a:extLst>
          </p:cNvPr>
          <p:cNvSpPr/>
          <p:nvPr/>
        </p:nvSpPr>
        <p:spPr>
          <a:xfrm>
            <a:off x="2870199" y="5644966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C956950-6187-4B9B-9897-F0C1402EAC81}"/>
              </a:ext>
            </a:extLst>
          </p:cNvPr>
          <p:cNvSpPr/>
          <p:nvPr/>
        </p:nvSpPr>
        <p:spPr>
          <a:xfrm>
            <a:off x="4199087" y="1317723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EC00967-8C7F-49C5-984C-72FDE15D0348}"/>
              </a:ext>
            </a:extLst>
          </p:cNvPr>
          <p:cNvSpPr/>
          <p:nvPr/>
        </p:nvSpPr>
        <p:spPr>
          <a:xfrm>
            <a:off x="5213941" y="1396232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x1[c]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96101EE-F72D-4744-8361-2ABB90712AFB}"/>
              </a:ext>
            </a:extLst>
          </p:cNvPr>
          <p:cNvCxnSpPr/>
          <p:nvPr/>
        </p:nvCxnSpPr>
        <p:spPr>
          <a:xfrm>
            <a:off x="3805385" y="1544013"/>
            <a:ext cx="360218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CA1896D-8CC7-4747-912B-B3E1DE6D24C2}"/>
              </a:ext>
            </a:extLst>
          </p:cNvPr>
          <p:cNvCxnSpPr>
            <a:cxnSpLocks/>
          </p:cNvCxnSpPr>
          <p:nvPr/>
        </p:nvCxnSpPr>
        <p:spPr>
          <a:xfrm flipV="1">
            <a:off x="3805385" y="1770305"/>
            <a:ext cx="393702" cy="39023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D4BF73D-DBE4-47F0-A3F1-680851EAA968}"/>
              </a:ext>
            </a:extLst>
          </p:cNvPr>
          <p:cNvCxnSpPr/>
          <p:nvPr/>
        </p:nvCxnSpPr>
        <p:spPr>
          <a:xfrm>
            <a:off x="4800905" y="1553250"/>
            <a:ext cx="360218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99B90F3-D087-4D11-96BD-2DA189000B2C}"/>
              </a:ext>
            </a:extLst>
          </p:cNvPr>
          <p:cNvSpPr/>
          <p:nvPr/>
        </p:nvSpPr>
        <p:spPr>
          <a:xfrm>
            <a:off x="5209613" y="3104954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x3[c]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E461934-2776-4598-9AF6-BFE2B7A7EA8B}"/>
              </a:ext>
            </a:extLst>
          </p:cNvPr>
          <p:cNvSpPr/>
          <p:nvPr/>
        </p:nvSpPr>
        <p:spPr>
          <a:xfrm>
            <a:off x="5209613" y="2169106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x2[c]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BFD2EDB-BDC6-4D2D-A18C-5CE3B297E790}"/>
              </a:ext>
            </a:extLst>
          </p:cNvPr>
          <p:cNvSpPr/>
          <p:nvPr/>
        </p:nvSpPr>
        <p:spPr>
          <a:xfrm>
            <a:off x="5559286" y="3795363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x4[c]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DCC491A-8567-44CC-A325-5E4F313F92F4}"/>
              </a:ext>
            </a:extLst>
          </p:cNvPr>
          <p:cNvSpPr/>
          <p:nvPr/>
        </p:nvSpPr>
        <p:spPr>
          <a:xfrm>
            <a:off x="5187572" y="4729131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x5[c]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56E1B3B-7B98-4C48-87D7-F541AA961164}"/>
              </a:ext>
            </a:extLst>
          </p:cNvPr>
          <p:cNvSpPr/>
          <p:nvPr/>
        </p:nvSpPr>
        <p:spPr>
          <a:xfrm>
            <a:off x="5209613" y="5534684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x6[c]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B7826E-9CAE-4131-A38F-9F94C367B3E4}"/>
              </a:ext>
            </a:extLst>
          </p:cNvPr>
          <p:cNvSpPr/>
          <p:nvPr/>
        </p:nvSpPr>
        <p:spPr>
          <a:xfrm>
            <a:off x="6742846" y="1317723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x7[c]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E95497B-CAEC-4020-B221-FE5649B1DE75}"/>
              </a:ext>
            </a:extLst>
          </p:cNvPr>
          <p:cNvSpPr/>
          <p:nvPr/>
        </p:nvSpPr>
        <p:spPr>
          <a:xfrm>
            <a:off x="6786725" y="2220576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x8[c]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48B91F7-8529-4E0A-A4D8-338D316AF6DA}"/>
              </a:ext>
            </a:extLst>
          </p:cNvPr>
          <p:cNvSpPr/>
          <p:nvPr/>
        </p:nvSpPr>
        <p:spPr>
          <a:xfrm>
            <a:off x="6991376" y="3220281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x9[c]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73B65F2-23C6-4F84-A2FF-21DDD9FE8030}"/>
              </a:ext>
            </a:extLst>
          </p:cNvPr>
          <p:cNvSpPr/>
          <p:nvPr/>
        </p:nvSpPr>
        <p:spPr>
          <a:xfrm>
            <a:off x="7613511" y="5954384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x11[c]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5CEC9E5-3841-477E-911C-56EFD176FD17}"/>
              </a:ext>
            </a:extLst>
          </p:cNvPr>
          <p:cNvSpPr/>
          <p:nvPr/>
        </p:nvSpPr>
        <p:spPr>
          <a:xfrm>
            <a:off x="7577550" y="5300912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x10[c]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90E1181-B2CA-4860-8592-009FA4884AC2}"/>
              </a:ext>
            </a:extLst>
          </p:cNvPr>
          <p:cNvSpPr/>
          <p:nvPr/>
        </p:nvSpPr>
        <p:spPr>
          <a:xfrm>
            <a:off x="4163128" y="2146346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R2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CC6DD4B-2C9C-4752-823C-52D027976FC6}"/>
              </a:ext>
            </a:extLst>
          </p:cNvPr>
          <p:cNvSpPr/>
          <p:nvPr/>
        </p:nvSpPr>
        <p:spPr>
          <a:xfrm>
            <a:off x="4124090" y="2849800"/>
            <a:ext cx="581891" cy="45258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R3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CFB5C19-3AC0-491C-8B64-1FD38DC78047}"/>
              </a:ext>
            </a:extLst>
          </p:cNvPr>
          <p:cNvSpPr/>
          <p:nvPr/>
        </p:nvSpPr>
        <p:spPr>
          <a:xfrm>
            <a:off x="4545739" y="3388348"/>
            <a:ext cx="581891" cy="45258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R4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90984A4B-3851-439B-A70B-2963908B750B}"/>
              </a:ext>
            </a:extLst>
          </p:cNvPr>
          <p:cNvSpPr/>
          <p:nvPr/>
        </p:nvSpPr>
        <p:spPr>
          <a:xfrm>
            <a:off x="6009413" y="1716565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R5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DE799D99-F41C-422D-9B45-DE85FFD4F322}"/>
              </a:ext>
            </a:extLst>
          </p:cNvPr>
          <p:cNvSpPr/>
          <p:nvPr/>
        </p:nvSpPr>
        <p:spPr>
          <a:xfrm>
            <a:off x="6009412" y="2584659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R6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64C4BE6-51D4-4431-ADE5-7862CDFC17F7}"/>
              </a:ext>
            </a:extLst>
          </p:cNvPr>
          <p:cNvSpPr/>
          <p:nvPr/>
        </p:nvSpPr>
        <p:spPr>
          <a:xfrm>
            <a:off x="6376307" y="3786126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R7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D2F282AF-87DD-421D-95DA-4849DE7BC8BA}"/>
              </a:ext>
            </a:extLst>
          </p:cNvPr>
          <p:cNvSpPr/>
          <p:nvPr/>
        </p:nvSpPr>
        <p:spPr>
          <a:xfrm>
            <a:off x="6227947" y="4433050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R8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27463C6-B52F-4B4B-B77D-50A0CD33ADDF}"/>
              </a:ext>
            </a:extLst>
          </p:cNvPr>
          <p:cNvSpPr/>
          <p:nvPr/>
        </p:nvSpPr>
        <p:spPr>
          <a:xfrm>
            <a:off x="6354770" y="5257039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R9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71C5F794-7CD5-4A81-BFC7-4BB6941F8095}"/>
              </a:ext>
            </a:extLst>
          </p:cNvPr>
          <p:cNvSpPr/>
          <p:nvPr/>
        </p:nvSpPr>
        <p:spPr>
          <a:xfrm>
            <a:off x="6332784" y="5893955"/>
            <a:ext cx="668935" cy="45258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R10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6FEE09F4-3722-4E68-83CB-574F455F7047}"/>
              </a:ext>
            </a:extLst>
          </p:cNvPr>
          <p:cNvSpPr/>
          <p:nvPr/>
        </p:nvSpPr>
        <p:spPr>
          <a:xfrm>
            <a:off x="8582991" y="5566457"/>
            <a:ext cx="694684" cy="45258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R11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673BCBB-B8E1-47AE-B29E-AEF0C3F147E3}"/>
              </a:ext>
            </a:extLst>
          </p:cNvPr>
          <p:cNvSpPr/>
          <p:nvPr/>
        </p:nvSpPr>
        <p:spPr>
          <a:xfrm>
            <a:off x="8501875" y="4444069"/>
            <a:ext cx="694684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R12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95F3B65E-8A46-47F6-8C5E-B5E9D308A301}"/>
              </a:ext>
            </a:extLst>
          </p:cNvPr>
          <p:cNvSpPr/>
          <p:nvPr/>
        </p:nvSpPr>
        <p:spPr>
          <a:xfrm>
            <a:off x="7837838" y="1613286"/>
            <a:ext cx="694684" cy="45258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R13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840C170-5B90-4305-9EEA-602B3A867AF1}"/>
              </a:ext>
            </a:extLst>
          </p:cNvPr>
          <p:cNvSpPr/>
          <p:nvPr/>
        </p:nvSpPr>
        <p:spPr>
          <a:xfrm>
            <a:off x="7026495" y="4164830"/>
            <a:ext cx="658089" cy="45258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R14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5DD4B93-0E8B-4690-BAEF-0F7E17891D9E}"/>
              </a:ext>
            </a:extLst>
          </p:cNvPr>
          <p:cNvSpPr/>
          <p:nvPr/>
        </p:nvSpPr>
        <p:spPr>
          <a:xfrm>
            <a:off x="5995711" y="3271208"/>
            <a:ext cx="658089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R15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076C27E-947F-4D44-92CE-274ECAB5E3A7}"/>
              </a:ext>
            </a:extLst>
          </p:cNvPr>
          <p:cNvCxnSpPr>
            <a:cxnSpLocks/>
          </p:cNvCxnSpPr>
          <p:nvPr/>
        </p:nvCxnSpPr>
        <p:spPr>
          <a:xfrm>
            <a:off x="3863605" y="1793304"/>
            <a:ext cx="335482" cy="390327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0E16B0A-85B3-4B12-B31F-AA7974DB842C}"/>
              </a:ext>
            </a:extLst>
          </p:cNvPr>
          <p:cNvCxnSpPr>
            <a:cxnSpLocks/>
          </p:cNvCxnSpPr>
          <p:nvPr/>
        </p:nvCxnSpPr>
        <p:spPr>
          <a:xfrm flipV="1">
            <a:off x="3805385" y="2529995"/>
            <a:ext cx="357743" cy="514921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622EA90-4B58-4B9E-87F9-026F1F0A138F}"/>
              </a:ext>
            </a:extLst>
          </p:cNvPr>
          <p:cNvCxnSpPr>
            <a:cxnSpLocks/>
          </p:cNvCxnSpPr>
          <p:nvPr/>
        </p:nvCxnSpPr>
        <p:spPr>
          <a:xfrm flipH="1" flipV="1">
            <a:off x="4836685" y="2521446"/>
            <a:ext cx="377256" cy="52347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4CE2680-33D7-47A8-A79D-BEC90665376C}"/>
              </a:ext>
            </a:extLst>
          </p:cNvPr>
          <p:cNvCxnSpPr>
            <a:cxnSpLocks/>
          </p:cNvCxnSpPr>
          <p:nvPr/>
        </p:nvCxnSpPr>
        <p:spPr>
          <a:xfrm flipV="1">
            <a:off x="4814894" y="2368358"/>
            <a:ext cx="283670" cy="18472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D043AE1-9F5A-484E-BA12-C186ED78E2D1}"/>
              </a:ext>
            </a:extLst>
          </p:cNvPr>
          <p:cNvCxnSpPr>
            <a:cxnSpLocks/>
          </p:cNvCxnSpPr>
          <p:nvPr/>
        </p:nvCxnSpPr>
        <p:spPr>
          <a:xfrm flipH="1">
            <a:off x="3805386" y="3335863"/>
            <a:ext cx="401784" cy="441971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DFC58B4F-E51C-4FE8-86B8-FEE5244D70D3}"/>
              </a:ext>
            </a:extLst>
          </p:cNvPr>
          <p:cNvCxnSpPr>
            <a:cxnSpLocks/>
            <a:stCxn id="113" idx="6"/>
          </p:cNvCxnSpPr>
          <p:nvPr/>
        </p:nvCxnSpPr>
        <p:spPr>
          <a:xfrm>
            <a:off x="4705981" y="3076091"/>
            <a:ext cx="392583" cy="12584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C5E874ED-B6FA-4B07-B31C-018F1E8247F6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35553" y="3618340"/>
            <a:ext cx="1272774" cy="831265"/>
          </a:xfrm>
          <a:prstGeom prst="curvedConnector3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9DADA8AA-3ACE-44E5-B315-E83EC360DC62}"/>
              </a:ext>
            </a:extLst>
          </p:cNvPr>
          <p:cNvCxnSpPr>
            <a:cxnSpLocks/>
          </p:cNvCxnSpPr>
          <p:nvPr/>
        </p:nvCxnSpPr>
        <p:spPr>
          <a:xfrm rot="5400000">
            <a:off x="4741707" y="2623822"/>
            <a:ext cx="768444" cy="622069"/>
          </a:xfrm>
          <a:prstGeom prst="curvedConnector3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Curved 151">
            <a:extLst>
              <a:ext uri="{FF2B5EF4-FFF2-40B4-BE49-F238E27FC236}">
                <a16:creationId xmlns:a16="http://schemas.microsoft.com/office/drawing/2014/main" id="{E65FE519-72A0-4D65-880B-970D11F587E2}"/>
              </a:ext>
            </a:extLst>
          </p:cNvPr>
          <p:cNvCxnSpPr>
            <a:cxnSpLocks/>
          </p:cNvCxnSpPr>
          <p:nvPr/>
        </p:nvCxnSpPr>
        <p:spPr>
          <a:xfrm rot="10800000">
            <a:off x="4728021" y="3162653"/>
            <a:ext cx="831265" cy="743813"/>
          </a:xfrm>
          <a:prstGeom prst="curvedConnector3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E8EDA30-47AD-452D-8723-19313CC14832}"/>
              </a:ext>
            </a:extLst>
          </p:cNvPr>
          <p:cNvCxnSpPr>
            <a:cxnSpLocks/>
          </p:cNvCxnSpPr>
          <p:nvPr/>
        </p:nvCxnSpPr>
        <p:spPr>
          <a:xfrm>
            <a:off x="5080982" y="3840930"/>
            <a:ext cx="402969" cy="193042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84316C7-C444-479E-8975-3A4CC9B00FB3}"/>
              </a:ext>
            </a:extLst>
          </p:cNvPr>
          <p:cNvCxnSpPr>
            <a:cxnSpLocks/>
          </p:cNvCxnSpPr>
          <p:nvPr/>
        </p:nvCxnSpPr>
        <p:spPr>
          <a:xfrm flipV="1">
            <a:off x="3863605" y="3869253"/>
            <a:ext cx="827520" cy="981077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A114FFBD-4176-4631-8DAD-BC06F87E7935}"/>
              </a:ext>
            </a:extLst>
          </p:cNvPr>
          <p:cNvCxnSpPr>
            <a:cxnSpLocks/>
          </p:cNvCxnSpPr>
          <p:nvPr/>
        </p:nvCxnSpPr>
        <p:spPr>
          <a:xfrm flipV="1">
            <a:off x="3657938" y="3923583"/>
            <a:ext cx="1103812" cy="1597900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63ADBBB-07EA-4610-B0C5-DA0EC7D2AD15}"/>
              </a:ext>
            </a:extLst>
          </p:cNvPr>
          <p:cNvCxnSpPr>
            <a:cxnSpLocks/>
          </p:cNvCxnSpPr>
          <p:nvPr/>
        </p:nvCxnSpPr>
        <p:spPr>
          <a:xfrm>
            <a:off x="4836684" y="3899701"/>
            <a:ext cx="417768" cy="1602101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8D7895AE-0A58-4B2F-8ECB-12EAE88FCB62}"/>
              </a:ext>
            </a:extLst>
          </p:cNvPr>
          <p:cNvCxnSpPr>
            <a:cxnSpLocks/>
          </p:cNvCxnSpPr>
          <p:nvPr/>
        </p:nvCxnSpPr>
        <p:spPr>
          <a:xfrm>
            <a:off x="5877110" y="1562486"/>
            <a:ext cx="193754" cy="17017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DB88EB6-98BD-4B75-AEE8-DE62691585CA}"/>
              </a:ext>
            </a:extLst>
          </p:cNvPr>
          <p:cNvCxnSpPr>
            <a:cxnSpLocks/>
          </p:cNvCxnSpPr>
          <p:nvPr/>
        </p:nvCxnSpPr>
        <p:spPr>
          <a:xfrm flipV="1">
            <a:off x="6560114" y="1647574"/>
            <a:ext cx="182732" cy="9546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E585E714-F001-4287-8AD6-F85CC7C18F74}"/>
              </a:ext>
            </a:extLst>
          </p:cNvPr>
          <p:cNvCxnSpPr>
            <a:cxnSpLocks/>
          </p:cNvCxnSpPr>
          <p:nvPr/>
        </p:nvCxnSpPr>
        <p:spPr>
          <a:xfrm>
            <a:off x="6560114" y="2183631"/>
            <a:ext cx="180109" cy="11083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4FD10EB-4065-4E0A-BA66-6A0F70793459}"/>
              </a:ext>
            </a:extLst>
          </p:cNvPr>
          <p:cNvCxnSpPr>
            <a:cxnSpLocks/>
          </p:cNvCxnSpPr>
          <p:nvPr/>
        </p:nvCxnSpPr>
        <p:spPr>
          <a:xfrm flipV="1">
            <a:off x="5829304" y="2160539"/>
            <a:ext cx="241560" cy="7389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55D386F7-6121-430C-B0D7-6730651DB869}"/>
              </a:ext>
            </a:extLst>
          </p:cNvPr>
          <p:cNvSpPr txBox="1"/>
          <p:nvPr/>
        </p:nvSpPr>
        <p:spPr>
          <a:xfrm>
            <a:off x="6581436" y="1988467"/>
            <a:ext cx="194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AFE1243-3980-49AB-A708-04EE36FD8505}"/>
              </a:ext>
            </a:extLst>
          </p:cNvPr>
          <p:cNvCxnSpPr>
            <a:cxnSpLocks/>
          </p:cNvCxnSpPr>
          <p:nvPr/>
        </p:nvCxnSpPr>
        <p:spPr>
          <a:xfrm flipH="1">
            <a:off x="6599531" y="2578780"/>
            <a:ext cx="187194" cy="151588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427EBD81-539F-4910-BE95-CCC860C1CDF3}"/>
              </a:ext>
            </a:extLst>
          </p:cNvPr>
          <p:cNvCxnSpPr>
            <a:cxnSpLocks/>
          </p:cNvCxnSpPr>
          <p:nvPr/>
        </p:nvCxnSpPr>
        <p:spPr>
          <a:xfrm>
            <a:off x="7487270" y="1647574"/>
            <a:ext cx="208940" cy="141203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B302D30-A518-4510-8331-789386003C19}"/>
              </a:ext>
            </a:extLst>
          </p:cNvPr>
          <p:cNvCxnSpPr>
            <a:cxnSpLocks/>
          </p:cNvCxnSpPr>
          <p:nvPr/>
        </p:nvCxnSpPr>
        <p:spPr>
          <a:xfrm flipV="1">
            <a:off x="7487270" y="2126966"/>
            <a:ext cx="229701" cy="167501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3BC4611-A47C-43C9-B28D-9B836D73701D}"/>
              </a:ext>
            </a:extLst>
          </p:cNvPr>
          <p:cNvCxnSpPr>
            <a:cxnSpLocks/>
          </p:cNvCxnSpPr>
          <p:nvPr/>
        </p:nvCxnSpPr>
        <p:spPr>
          <a:xfrm>
            <a:off x="5892564" y="2472414"/>
            <a:ext cx="178300" cy="106366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2430113B-AE26-4E5A-B7F3-7419C5A2C3FC}"/>
              </a:ext>
            </a:extLst>
          </p:cNvPr>
          <p:cNvCxnSpPr>
            <a:cxnSpLocks/>
          </p:cNvCxnSpPr>
          <p:nvPr/>
        </p:nvCxnSpPr>
        <p:spPr>
          <a:xfrm>
            <a:off x="6591303" y="3050407"/>
            <a:ext cx="178300" cy="106366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A1869CAA-DA3A-403E-A3E6-AE112DCF5872}"/>
              </a:ext>
            </a:extLst>
          </p:cNvPr>
          <p:cNvCxnSpPr>
            <a:cxnSpLocks/>
          </p:cNvCxnSpPr>
          <p:nvPr/>
        </p:nvCxnSpPr>
        <p:spPr>
          <a:xfrm flipH="1">
            <a:off x="5877110" y="3079984"/>
            <a:ext cx="184312" cy="191224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AA97D8A9-ED55-4B74-A1E4-89C045A911EE}"/>
              </a:ext>
            </a:extLst>
          </p:cNvPr>
          <p:cNvCxnSpPr>
            <a:cxnSpLocks/>
          </p:cNvCxnSpPr>
          <p:nvPr/>
        </p:nvCxnSpPr>
        <p:spPr>
          <a:xfrm>
            <a:off x="5708424" y="3441884"/>
            <a:ext cx="253113" cy="4525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3D66FBD5-C61C-4206-A9DA-AA2744D8D735}"/>
              </a:ext>
            </a:extLst>
          </p:cNvPr>
          <p:cNvCxnSpPr>
            <a:cxnSpLocks/>
          </p:cNvCxnSpPr>
          <p:nvPr/>
        </p:nvCxnSpPr>
        <p:spPr>
          <a:xfrm flipV="1">
            <a:off x="6687974" y="3409216"/>
            <a:ext cx="243729" cy="515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8D49D1AE-80F6-4482-B19C-6FA027CC6883}"/>
              </a:ext>
            </a:extLst>
          </p:cNvPr>
          <p:cNvCxnSpPr>
            <a:cxnSpLocks/>
          </p:cNvCxnSpPr>
          <p:nvPr/>
        </p:nvCxnSpPr>
        <p:spPr>
          <a:xfrm>
            <a:off x="6173800" y="3866858"/>
            <a:ext cx="253113" cy="4525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8B050DEE-E389-4AF7-8503-C1BA7FFC7171}"/>
              </a:ext>
            </a:extLst>
          </p:cNvPr>
          <p:cNvCxnSpPr>
            <a:cxnSpLocks/>
          </p:cNvCxnSpPr>
          <p:nvPr/>
        </p:nvCxnSpPr>
        <p:spPr>
          <a:xfrm flipV="1">
            <a:off x="6864819" y="3614639"/>
            <a:ext cx="222088" cy="20696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1D1CE40E-A2A2-4BEE-BE05-01262107C5F6}"/>
              </a:ext>
            </a:extLst>
          </p:cNvPr>
          <p:cNvCxnSpPr>
            <a:cxnSpLocks/>
          </p:cNvCxnSpPr>
          <p:nvPr/>
        </p:nvCxnSpPr>
        <p:spPr>
          <a:xfrm flipV="1">
            <a:off x="5848776" y="4754802"/>
            <a:ext cx="290048" cy="1524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EC96670-E81D-4C66-8047-E10BCED7A35B}"/>
              </a:ext>
            </a:extLst>
          </p:cNvPr>
          <p:cNvCxnSpPr>
            <a:cxnSpLocks/>
          </p:cNvCxnSpPr>
          <p:nvPr/>
        </p:nvCxnSpPr>
        <p:spPr>
          <a:xfrm flipV="1">
            <a:off x="6769603" y="3608713"/>
            <a:ext cx="521955" cy="85456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08AD686E-F94D-4947-B397-BF6AF123FE4D}"/>
              </a:ext>
            </a:extLst>
          </p:cNvPr>
          <p:cNvCxnSpPr>
            <a:cxnSpLocks/>
          </p:cNvCxnSpPr>
          <p:nvPr/>
        </p:nvCxnSpPr>
        <p:spPr>
          <a:xfrm flipH="1">
            <a:off x="7351494" y="3654585"/>
            <a:ext cx="35595" cy="41737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88367CBF-F9AA-44B2-A924-212DA3B4E3BC}"/>
              </a:ext>
            </a:extLst>
          </p:cNvPr>
          <p:cNvCxnSpPr>
            <a:cxnSpLocks/>
          </p:cNvCxnSpPr>
          <p:nvPr/>
        </p:nvCxnSpPr>
        <p:spPr>
          <a:xfrm flipH="1">
            <a:off x="5890619" y="4659341"/>
            <a:ext cx="1275297" cy="99526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8B3FCD8-792D-4A03-AF31-71BB8273166F}"/>
              </a:ext>
            </a:extLst>
          </p:cNvPr>
          <p:cNvCxnSpPr>
            <a:cxnSpLocks/>
          </p:cNvCxnSpPr>
          <p:nvPr/>
        </p:nvCxnSpPr>
        <p:spPr>
          <a:xfrm flipV="1">
            <a:off x="5868357" y="5605911"/>
            <a:ext cx="431999" cy="14415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FEBB8E50-98FF-45EB-9728-3F38256454CD}"/>
              </a:ext>
            </a:extLst>
          </p:cNvPr>
          <p:cNvCxnSpPr>
            <a:cxnSpLocks/>
          </p:cNvCxnSpPr>
          <p:nvPr/>
        </p:nvCxnSpPr>
        <p:spPr>
          <a:xfrm>
            <a:off x="5809977" y="5794764"/>
            <a:ext cx="473316" cy="25624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0D51BC4-F97E-47F6-9AE5-69C849C834E5}"/>
              </a:ext>
            </a:extLst>
          </p:cNvPr>
          <p:cNvCxnSpPr>
            <a:cxnSpLocks/>
          </p:cNvCxnSpPr>
          <p:nvPr/>
        </p:nvCxnSpPr>
        <p:spPr>
          <a:xfrm>
            <a:off x="7043028" y="5436161"/>
            <a:ext cx="444242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7AE9148F-534B-4F37-AF3B-11DAFA5E0C1F}"/>
              </a:ext>
            </a:extLst>
          </p:cNvPr>
          <p:cNvCxnSpPr>
            <a:cxnSpLocks/>
          </p:cNvCxnSpPr>
          <p:nvPr/>
        </p:nvCxnSpPr>
        <p:spPr>
          <a:xfrm>
            <a:off x="7085494" y="6125714"/>
            <a:ext cx="444242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7E2762B-4FDA-4F02-BB48-47338E5B5255}"/>
              </a:ext>
            </a:extLst>
          </p:cNvPr>
          <p:cNvCxnSpPr>
            <a:cxnSpLocks/>
          </p:cNvCxnSpPr>
          <p:nvPr/>
        </p:nvCxnSpPr>
        <p:spPr>
          <a:xfrm flipH="1">
            <a:off x="8297650" y="5954384"/>
            <a:ext cx="333521" cy="165862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3B417BE-02A4-448A-90D0-4DE9A9059CD6}"/>
              </a:ext>
            </a:extLst>
          </p:cNvPr>
          <p:cNvSpPr txBox="1"/>
          <p:nvPr/>
        </p:nvSpPr>
        <p:spPr>
          <a:xfrm>
            <a:off x="8265676" y="5843247"/>
            <a:ext cx="194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D29FF455-B532-4794-8D51-C64AF859E1BE}"/>
              </a:ext>
            </a:extLst>
          </p:cNvPr>
          <p:cNvCxnSpPr>
            <a:cxnSpLocks/>
          </p:cNvCxnSpPr>
          <p:nvPr/>
        </p:nvCxnSpPr>
        <p:spPr>
          <a:xfrm flipH="1" flipV="1">
            <a:off x="8265677" y="5485494"/>
            <a:ext cx="323871" cy="15023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>
            <a:extLst>
              <a:ext uri="{FF2B5EF4-FFF2-40B4-BE49-F238E27FC236}">
                <a16:creationId xmlns:a16="http://schemas.microsoft.com/office/drawing/2014/main" id="{6A853A68-B63A-410C-B543-B596D95BDA3B}"/>
              </a:ext>
            </a:extLst>
          </p:cNvPr>
          <p:cNvSpPr/>
          <p:nvPr/>
        </p:nvSpPr>
        <p:spPr>
          <a:xfrm>
            <a:off x="10861860" y="5635730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e7[s]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777EB19B-B2C7-456E-9439-DC691E459C2E}"/>
              </a:ext>
            </a:extLst>
          </p:cNvPr>
          <p:cNvSpPr/>
          <p:nvPr/>
        </p:nvSpPr>
        <p:spPr>
          <a:xfrm>
            <a:off x="10709565" y="4491448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e8[s]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3976A869-CF14-479C-8FC1-77816DC78124}"/>
              </a:ext>
            </a:extLst>
          </p:cNvPr>
          <p:cNvSpPr/>
          <p:nvPr/>
        </p:nvSpPr>
        <p:spPr>
          <a:xfrm>
            <a:off x="10155979" y="1657662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e9[s]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1844F462-F596-4235-A4F9-B51048CC084C}"/>
              </a:ext>
            </a:extLst>
          </p:cNvPr>
          <p:cNvSpPr/>
          <p:nvPr/>
        </p:nvSpPr>
        <p:spPr>
          <a:xfrm>
            <a:off x="9560160" y="5598392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e7[c]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E96A4DBF-696C-4446-A057-AF6A6A0A6CF7}"/>
              </a:ext>
            </a:extLst>
          </p:cNvPr>
          <p:cNvSpPr/>
          <p:nvPr/>
        </p:nvSpPr>
        <p:spPr>
          <a:xfrm>
            <a:off x="9564254" y="4496182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e8[c]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BD796216-ECB5-4E5B-B0F4-70926587F517}"/>
              </a:ext>
            </a:extLst>
          </p:cNvPr>
          <p:cNvSpPr/>
          <p:nvPr/>
        </p:nvSpPr>
        <p:spPr>
          <a:xfrm>
            <a:off x="8876808" y="1698440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e9[c]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7817D4A4-BE78-4BFF-8412-C5C77D9F07EB}"/>
              </a:ext>
            </a:extLst>
          </p:cNvPr>
          <p:cNvCxnSpPr>
            <a:cxnSpLocks/>
          </p:cNvCxnSpPr>
          <p:nvPr/>
        </p:nvCxnSpPr>
        <p:spPr>
          <a:xfrm flipH="1">
            <a:off x="9337295" y="5750062"/>
            <a:ext cx="200782" cy="664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C70DFC19-E085-4521-9B8F-2D0D5DC07CE2}"/>
              </a:ext>
            </a:extLst>
          </p:cNvPr>
          <p:cNvCxnSpPr>
            <a:cxnSpLocks/>
          </p:cNvCxnSpPr>
          <p:nvPr/>
        </p:nvCxnSpPr>
        <p:spPr>
          <a:xfrm>
            <a:off x="7620060" y="3608713"/>
            <a:ext cx="807552" cy="85456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09A27D31-F1C0-4D5D-9C4E-FD1DC60356C1}"/>
              </a:ext>
            </a:extLst>
          </p:cNvPr>
          <p:cNvCxnSpPr>
            <a:cxnSpLocks/>
          </p:cNvCxnSpPr>
          <p:nvPr/>
        </p:nvCxnSpPr>
        <p:spPr>
          <a:xfrm flipV="1">
            <a:off x="8004074" y="4814838"/>
            <a:ext cx="456325" cy="37623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C18836DA-E862-4170-8FDB-E46D84166DCF}"/>
              </a:ext>
            </a:extLst>
          </p:cNvPr>
          <p:cNvCxnSpPr>
            <a:cxnSpLocks/>
          </p:cNvCxnSpPr>
          <p:nvPr/>
        </p:nvCxnSpPr>
        <p:spPr>
          <a:xfrm>
            <a:off x="9252635" y="4654164"/>
            <a:ext cx="285442" cy="517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1D1C238D-7181-4DB7-9E28-360551877431}"/>
              </a:ext>
            </a:extLst>
          </p:cNvPr>
          <p:cNvCxnSpPr>
            <a:cxnSpLocks/>
          </p:cNvCxnSpPr>
          <p:nvPr/>
        </p:nvCxnSpPr>
        <p:spPr>
          <a:xfrm flipH="1">
            <a:off x="8604274" y="1839576"/>
            <a:ext cx="200782" cy="664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>
            <a:extLst>
              <a:ext uri="{FF2B5EF4-FFF2-40B4-BE49-F238E27FC236}">
                <a16:creationId xmlns:a16="http://schemas.microsoft.com/office/drawing/2014/main" id="{5FB16AB5-3DAE-4299-8D4D-342A9407DFC5}"/>
              </a:ext>
            </a:extLst>
          </p:cNvPr>
          <p:cNvSpPr/>
          <p:nvPr/>
        </p:nvSpPr>
        <p:spPr>
          <a:xfrm>
            <a:off x="11184989" y="1612777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S9</a:t>
            </a: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3381B3C4-212E-4E45-9301-3C05022158A0}"/>
              </a:ext>
            </a:extLst>
          </p:cNvPr>
          <p:cNvSpPr/>
          <p:nvPr/>
        </p:nvSpPr>
        <p:spPr>
          <a:xfrm>
            <a:off x="11389815" y="3782147"/>
            <a:ext cx="581891" cy="45258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S8</a:t>
            </a:r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12483221-7E58-4DCB-9E48-79F02A6DA05C}"/>
              </a:ext>
            </a:extLst>
          </p:cNvPr>
          <p:cNvSpPr/>
          <p:nvPr/>
        </p:nvSpPr>
        <p:spPr>
          <a:xfrm>
            <a:off x="11610109" y="6193250"/>
            <a:ext cx="581891" cy="45258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S7</a:t>
            </a: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7E220740-69A2-4D89-8BA1-3F15C6700262}"/>
              </a:ext>
            </a:extLst>
          </p:cNvPr>
          <p:cNvSpPr/>
          <p:nvPr/>
        </p:nvSpPr>
        <p:spPr>
          <a:xfrm>
            <a:off x="9679709" y="2334749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E9</a:t>
            </a:r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BCF3DFBB-6952-411C-A35E-69E77C1F35AA}"/>
              </a:ext>
            </a:extLst>
          </p:cNvPr>
          <p:cNvSpPr/>
          <p:nvPr/>
        </p:nvSpPr>
        <p:spPr>
          <a:xfrm>
            <a:off x="10126232" y="3756920"/>
            <a:ext cx="581891" cy="45258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E8</a:t>
            </a:r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26860D69-FFEF-4D29-9AD3-0447850A7263}"/>
              </a:ext>
            </a:extLst>
          </p:cNvPr>
          <p:cNvSpPr/>
          <p:nvPr/>
        </p:nvSpPr>
        <p:spPr>
          <a:xfrm>
            <a:off x="10222130" y="6051009"/>
            <a:ext cx="581891" cy="45258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E7</a:t>
            </a:r>
            <a:endParaRPr lang="en-US" sz="1400" dirty="0"/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24CE6683-7ACC-42DE-82CA-18D40BDFD400}"/>
              </a:ext>
            </a:extLst>
          </p:cNvPr>
          <p:cNvCxnSpPr>
            <a:cxnSpLocks/>
          </p:cNvCxnSpPr>
          <p:nvPr/>
        </p:nvCxnSpPr>
        <p:spPr>
          <a:xfrm>
            <a:off x="11476514" y="6019039"/>
            <a:ext cx="204296" cy="17421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01D8864C-BED2-4E7E-B4DC-3D973CC450E1}"/>
              </a:ext>
            </a:extLst>
          </p:cNvPr>
          <p:cNvCxnSpPr>
            <a:cxnSpLocks/>
          </p:cNvCxnSpPr>
          <p:nvPr/>
        </p:nvCxnSpPr>
        <p:spPr>
          <a:xfrm flipH="1">
            <a:off x="10734810" y="5995230"/>
            <a:ext cx="230514" cy="10222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9ED77459-4497-45B7-859B-1A7478403114}"/>
              </a:ext>
            </a:extLst>
          </p:cNvPr>
          <p:cNvCxnSpPr>
            <a:cxnSpLocks/>
          </p:cNvCxnSpPr>
          <p:nvPr/>
        </p:nvCxnSpPr>
        <p:spPr>
          <a:xfrm>
            <a:off x="10174180" y="5862101"/>
            <a:ext cx="204296" cy="17421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6D3143DE-EB28-420D-9508-64585737184E}"/>
              </a:ext>
            </a:extLst>
          </p:cNvPr>
          <p:cNvCxnSpPr>
            <a:cxnSpLocks/>
          </p:cNvCxnSpPr>
          <p:nvPr/>
        </p:nvCxnSpPr>
        <p:spPr>
          <a:xfrm flipV="1">
            <a:off x="10190795" y="4265281"/>
            <a:ext cx="187681" cy="12584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3C010F1B-C48A-44DD-AB65-382798DD09B8}"/>
              </a:ext>
            </a:extLst>
          </p:cNvPr>
          <p:cNvCxnSpPr>
            <a:cxnSpLocks/>
          </p:cNvCxnSpPr>
          <p:nvPr/>
        </p:nvCxnSpPr>
        <p:spPr>
          <a:xfrm>
            <a:off x="10599725" y="4234729"/>
            <a:ext cx="204296" cy="17421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EA48FA50-5031-41C0-9904-684BB55CF098}"/>
              </a:ext>
            </a:extLst>
          </p:cNvPr>
          <p:cNvCxnSpPr>
            <a:cxnSpLocks/>
          </p:cNvCxnSpPr>
          <p:nvPr/>
        </p:nvCxnSpPr>
        <p:spPr>
          <a:xfrm flipH="1">
            <a:off x="11184989" y="4254629"/>
            <a:ext cx="224071" cy="18944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348D8371-9A8D-413E-8458-3E31F00FBF52}"/>
              </a:ext>
            </a:extLst>
          </p:cNvPr>
          <p:cNvCxnSpPr>
            <a:cxnSpLocks/>
          </p:cNvCxnSpPr>
          <p:nvPr/>
        </p:nvCxnSpPr>
        <p:spPr>
          <a:xfrm>
            <a:off x="9519540" y="2065359"/>
            <a:ext cx="160169" cy="29071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09DB8549-D2E2-4456-9822-E603BF06A988}"/>
              </a:ext>
            </a:extLst>
          </p:cNvPr>
          <p:cNvCxnSpPr>
            <a:cxnSpLocks/>
          </p:cNvCxnSpPr>
          <p:nvPr/>
        </p:nvCxnSpPr>
        <p:spPr>
          <a:xfrm flipV="1">
            <a:off x="10012632" y="1994479"/>
            <a:ext cx="227199" cy="30922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7EA0F4FC-4EE0-431A-9124-423167046ADB}"/>
              </a:ext>
            </a:extLst>
          </p:cNvPr>
          <p:cNvCxnSpPr>
            <a:cxnSpLocks/>
          </p:cNvCxnSpPr>
          <p:nvPr/>
        </p:nvCxnSpPr>
        <p:spPr>
          <a:xfrm flipH="1">
            <a:off x="10819769" y="1846221"/>
            <a:ext cx="299714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>
            <a:extLst>
              <a:ext uri="{FF2B5EF4-FFF2-40B4-BE49-F238E27FC236}">
                <a16:creationId xmlns:a16="http://schemas.microsoft.com/office/drawing/2014/main" id="{0A9BB499-748F-4A02-872A-60A266D419D7}"/>
              </a:ext>
            </a:extLst>
          </p:cNvPr>
          <p:cNvSpPr txBox="1"/>
          <p:nvPr/>
        </p:nvSpPr>
        <p:spPr>
          <a:xfrm>
            <a:off x="212569" y="9719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CB9B56FA-60E0-4B3B-B9E2-56BE58D2F54B}"/>
              </a:ext>
            </a:extLst>
          </p:cNvPr>
          <p:cNvSpPr txBox="1"/>
          <p:nvPr/>
        </p:nvSpPr>
        <p:spPr>
          <a:xfrm>
            <a:off x="212569" y="270966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95C4C4D-5D2D-4368-A376-6529B0E726F5}"/>
              </a:ext>
            </a:extLst>
          </p:cNvPr>
          <p:cNvSpPr txBox="1"/>
          <p:nvPr/>
        </p:nvSpPr>
        <p:spPr>
          <a:xfrm>
            <a:off x="188199" y="439112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E1125404-1984-490D-AEC2-92F3CA9E1B45}"/>
              </a:ext>
            </a:extLst>
          </p:cNvPr>
          <p:cNvSpPr txBox="1"/>
          <p:nvPr/>
        </p:nvSpPr>
        <p:spPr>
          <a:xfrm>
            <a:off x="224909" y="353835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0BDE5CE7-04F1-4148-B415-352250AF0334}"/>
              </a:ext>
            </a:extLst>
          </p:cNvPr>
          <p:cNvSpPr txBox="1"/>
          <p:nvPr/>
        </p:nvSpPr>
        <p:spPr>
          <a:xfrm>
            <a:off x="11276115" y="128083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B0F4C402-62A1-41C8-BEF6-4D0C9E72A53A}"/>
              </a:ext>
            </a:extLst>
          </p:cNvPr>
          <p:cNvSpPr txBox="1"/>
          <p:nvPr/>
        </p:nvSpPr>
        <p:spPr>
          <a:xfrm>
            <a:off x="200110" y="5206362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9C37D7BB-DE9F-4C2E-8100-E6324D22C86C}"/>
              </a:ext>
            </a:extLst>
          </p:cNvPr>
          <p:cNvSpPr txBox="1"/>
          <p:nvPr/>
        </p:nvSpPr>
        <p:spPr>
          <a:xfrm>
            <a:off x="11677999" y="587125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0360122D-973C-4663-8A66-35D3EFD80D95}"/>
              </a:ext>
            </a:extLst>
          </p:cNvPr>
          <p:cNvSpPr txBox="1"/>
          <p:nvPr/>
        </p:nvSpPr>
        <p:spPr>
          <a:xfrm>
            <a:off x="11424000" y="34422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10876E95-BE1F-4EA5-8A85-36B8C521A6A4}"/>
              </a:ext>
            </a:extLst>
          </p:cNvPr>
          <p:cNvSpPr txBox="1"/>
          <p:nvPr/>
        </p:nvSpPr>
        <p:spPr>
          <a:xfrm>
            <a:off x="235001" y="18428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59870CA9-E851-4A3C-B73C-6CF42EB74967}"/>
              </a:ext>
            </a:extLst>
          </p:cNvPr>
          <p:cNvSpPr txBox="1"/>
          <p:nvPr/>
        </p:nvSpPr>
        <p:spPr>
          <a:xfrm>
            <a:off x="2382110" y="990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5375D62F-1B16-4DEB-85C4-37475CCBA502}"/>
              </a:ext>
            </a:extLst>
          </p:cNvPr>
          <p:cNvSpPr txBox="1"/>
          <p:nvPr/>
        </p:nvSpPr>
        <p:spPr>
          <a:xfrm>
            <a:off x="2342726" y="27097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7B914DE4-874F-4A52-8C4D-21C17F8B9A8F}"/>
              </a:ext>
            </a:extLst>
          </p:cNvPr>
          <p:cNvSpPr txBox="1"/>
          <p:nvPr/>
        </p:nvSpPr>
        <p:spPr>
          <a:xfrm>
            <a:off x="2320680" y="180380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D79896D6-A71B-427F-BF9E-2DA3CE80EAA6}"/>
              </a:ext>
            </a:extLst>
          </p:cNvPr>
          <p:cNvSpPr txBox="1"/>
          <p:nvPr/>
        </p:nvSpPr>
        <p:spPr>
          <a:xfrm>
            <a:off x="2377992" y="3556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2D9B6BF2-F79D-4595-9AEA-463B670F4961}"/>
              </a:ext>
            </a:extLst>
          </p:cNvPr>
          <p:cNvSpPr txBox="1"/>
          <p:nvPr/>
        </p:nvSpPr>
        <p:spPr>
          <a:xfrm>
            <a:off x="2339963" y="4339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247CB5A2-71E0-408D-80CA-3CFD432B28CC}"/>
              </a:ext>
            </a:extLst>
          </p:cNvPr>
          <p:cNvSpPr txBox="1"/>
          <p:nvPr/>
        </p:nvSpPr>
        <p:spPr>
          <a:xfrm>
            <a:off x="2349974" y="51757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D0B7A218-32B2-4E64-B44E-BEFB40DB5926}"/>
              </a:ext>
            </a:extLst>
          </p:cNvPr>
          <p:cNvSpPr txBox="1"/>
          <p:nvPr/>
        </p:nvSpPr>
        <p:spPr>
          <a:xfrm>
            <a:off x="10329655" y="568659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-5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B3AE31FB-23BE-4A8B-998E-FC8C119D4396}"/>
              </a:ext>
            </a:extLst>
          </p:cNvPr>
          <p:cNvSpPr txBox="1"/>
          <p:nvPr/>
        </p:nvSpPr>
        <p:spPr>
          <a:xfrm>
            <a:off x="10190130" y="34254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C088BBB7-F897-4BEC-AD6C-AF37FB2644C7}"/>
              </a:ext>
            </a:extLst>
          </p:cNvPr>
          <p:cNvSpPr txBox="1"/>
          <p:nvPr/>
        </p:nvSpPr>
        <p:spPr>
          <a:xfrm>
            <a:off x="9777303" y="20128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E1FDA35E-8D42-4503-8A1B-6D744FB7EDE9}"/>
              </a:ext>
            </a:extLst>
          </p:cNvPr>
          <p:cNvSpPr txBox="1"/>
          <p:nvPr/>
        </p:nvSpPr>
        <p:spPr>
          <a:xfrm>
            <a:off x="4311760" y="96686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7EEC05E7-482C-4113-8192-352DE8A4C01C}"/>
              </a:ext>
            </a:extLst>
          </p:cNvPr>
          <p:cNvSpPr txBox="1"/>
          <p:nvPr/>
        </p:nvSpPr>
        <p:spPr>
          <a:xfrm>
            <a:off x="4330569" y="1852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ACEC393E-5916-4D2F-BEE4-13C7C9EF0A91}"/>
              </a:ext>
            </a:extLst>
          </p:cNvPr>
          <p:cNvSpPr txBox="1"/>
          <p:nvPr/>
        </p:nvSpPr>
        <p:spPr>
          <a:xfrm>
            <a:off x="4291466" y="25703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1FA1333B-8F32-49B3-8E36-96BBE61ADC05}"/>
              </a:ext>
            </a:extLst>
          </p:cNvPr>
          <p:cNvSpPr txBox="1"/>
          <p:nvPr/>
        </p:nvSpPr>
        <p:spPr>
          <a:xfrm>
            <a:off x="4280988" y="3297200"/>
            <a:ext cx="3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-2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CCA1A4A4-5DE4-4974-9722-8FDB857FC804}"/>
              </a:ext>
            </a:extLst>
          </p:cNvPr>
          <p:cNvSpPr txBox="1"/>
          <p:nvPr/>
        </p:nvSpPr>
        <p:spPr>
          <a:xfrm>
            <a:off x="6174502" y="1396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84A68056-180E-452E-B85D-51BC20B439C2}"/>
              </a:ext>
            </a:extLst>
          </p:cNvPr>
          <p:cNvSpPr txBox="1"/>
          <p:nvPr/>
        </p:nvSpPr>
        <p:spPr>
          <a:xfrm>
            <a:off x="6168458" y="22837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297C3244-534C-4387-A8A1-BF621B107997}"/>
              </a:ext>
            </a:extLst>
          </p:cNvPr>
          <p:cNvSpPr txBox="1"/>
          <p:nvPr/>
        </p:nvSpPr>
        <p:spPr>
          <a:xfrm>
            <a:off x="6545153" y="34820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31430464-14E3-4CA3-BDFA-D3BA77B5AF89}"/>
              </a:ext>
            </a:extLst>
          </p:cNvPr>
          <p:cNvSpPr txBox="1"/>
          <p:nvPr/>
        </p:nvSpPr>
        <p:spPr>
          <a:xfrm>
            <a:off x="6161068" y="4209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839EA661-10DE-4C23-BECE-5AE1B7014146}"/>
              </a:ext>
            </a:extLst>
          </p:cNvPr>
          <p:cNvSpPr txBox="1"/>
          <p:nvPr/>
        </p:nvSpPr>
        <p:spPr>
          <a:xfrm>
            <a:off x="7359187" y="38873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0BBA25A4-A9D3-484F-84F1-0608AF867E22}"/>
              </a:ext>
            </a:extLst>
          </p:cNvPr>
          <p:cNvSpPr txBox="1"/>
          <p:nvPr/>
        </p:nvSpPr>
        <p:spPr>
          <a:xfrm>
            <a:off x="6352114" y="30140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FD81648C-6557-49A7-9F29-F7EEA336459D}"/>
              </a:ext>
            </a:extLst>
          </p:cNvPr>
          <p:cNvSpPr txBox="1"/>
          <p:nvPr/>
        </p:nvSpPr>
        <p:spPr>
          <a:xfrm>
            <a:off x="8027766" y="1241970"/>
            <a:ext cx="3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-2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9B6A99D4-9490-4B78-B968-900EDB67E9C7}"/>
              </a:ext>
            </a:extLst>
          </p:cNvPr>
          <p:cNvSpPr txBox="1"/>
          <p:nvPr/>
        </p:nvSpPr>
        <p:spPr>
          <a:xfrm>
            <a:off x="8673493" y="4090926"/>
            <a:ext cx="39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348B95C8-BB83-466E-938E-BECFAEE1FDC4}"/>
              </a:ext>
            </a:extLst>
          </p:cNvPr>
          <p:cNvSpPr txBox="1"/>
          <p:nvPr/>
        </p:nvSpPr>
        <p:spPr>
          <a:xfrm>
            <a:off x="8766276" y="52094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8905273B-6042-4C95-BCE8-59F54A54B9C9}"/>
              </a:ext>
            </a:extLst>
          </p:cNvPr>
          <p:cNvSpPr txBox="1"/>
          <p:nvPr/>
        </p:nvSpPr>
        <p:spPr>
          <a:xfrm>
            <a:off x="6710939" y="5656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-3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3E0F3AED-8954-45C2-A96B-E0F384A19514}"/>
              </a:ext>
            </a:extLst>
          </p:cNvPr>
          <p:cNvSpPr txBox="1"/>
          <p:nvPr/>
        </p:nvSpPr>
        <p:spPr>
          <a:xfrm>
            <a:off x="6614054" y="4972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B2357F-7165-43FE-AC1F-62B87D6BF0FA}"/>
              </a:ext>
            </a:extLst>
          </p:cNvPr>
          <p:cNvSpPr txBox="1"/>
          <p:nvPr/>
        </p:nvSpPr>
        <p:spPr>
          <a:xfrm>
            <a:off x="201849" y="272749"/>
            <a:ext cx="11172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 </a:t>
            </a:r>
            <a:r>
              <a:rPr lang="en-US" dirty="0" err="1"/>
              <a:t>tINIT</a:t>
            </a:r>
            <a:r>
              <a:rPr lang="en-US" dirty="0"/>
              <a:t> with simplification – rev </a:t>
            </a:r>
            <a:r>
              <a:rPr lang="en-US" dirty="0" err="1"/>
              <a:t>rxns</a:t>
            </a:r>
            <a:r>
              <a:rPr lang="en-US" dirty="0"/>
              <a:t> can carry flux in both direction + all metabolites can be exported – causes gaps</a:t>
            </a:r>
            <a:br>
              <a:rPr lang="en-US" dirty="0"/>
            </a:br>
            <a:r>
              <a:rPr lang="en-US" dirty="0"/>
              <a:t>This is the normal way </a:t>
            </a:r>
            <a:r>
              <a:rPr lang="en-US" dirty="0" err="1"/>
              <a:t>tINIT</a:t>
            </a:r>
            <a:r>
              <a:rPr lang="en-US" dirty="0"/>
              <a:t> is run with Human-GEM. Gap-filling from tasks will help, but still a bit problematic?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A961D8A7-3674-41FC-9033-CA3108DD6265}"/>
              </a:ext>
            </a:extLst>
          </p:cNvPr>
          <p:cNvSpPr/>
          <p:nvPr/>
        </p:nvSpPr>
        <p:spPr>
          <a:xfrm>
            <a:off x="1636774" y="2596261"/>
            <a:ext cx="667635" cy="45258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E2b</a:t>
            </a:r>
            <a:endParaRPr lang="en-US" sz="140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20CF9A3-4EF9-4871-B1CF-8957482F56D8}"/>
              </a:ext>
            </a:extLst>
          </p:cNvPr>
          <p:cNvSpPr txBox="1"/>
          <p:nvPr/>
        </p:nvSpPr>
        <p:spPr>
          <a:xfrm>
            <a:off x="1322327" y="264712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CCD0F7FD-CEAA-4890-98D6-892E9238D791}"/>
              </a:ext>
            </a:extLst>
          </p:cNvPr>
          <p:cNvCxnSpPr>
            <a:cxnSpLocks/>
          </p:cNvCxnSpPr>
          <p:nvPr/>
        </p:nvCxnSpPr>
        <p:spPr>
          <a:xfrm>
            <a:off x="1335769" y="2585873"/>
            <a:ext cx="274032" cy="96543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282EC6B-9284-411C-9B34-821B4C590530}"/>
              </a:ext>
            </a:extLst>
          </p:cNvPr>
          <p:cNvCxnSpPr>
            <a:cxnSpLocks/>
          </p:cNvCxnSpPr>
          <p:nvPr/>
        </p:nvCxnSpPr>
        <p:spPr>
          <a:xfrm flipV="1">
            <a:off x="2348215" y="2542796"/>
            <a:ext cx="774116" cy="158343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59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F80503-9012-4973-87AD-2C6E55EF6355}"/>
              </a:ext>
            </a:extLst>
          </p:cNvPr>
          <p:cNvSpPr/>
          <p:nvPr/>
        </p:nvSpPr>
        <p:spPr>
          <a:xfrm>
            <a:off x="1182253" y="1414705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e1[s]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71AB27-DEE4-4716-81DB-FE4A288D0971}"/>
              </a:ext>
            </a:extLst>
          </p:cNvPr>
          <p:cNvSpPr/>
          <p:nvPr/>
        </p:nvSpPr>
        <p:spPr>
          <a:xfrm>
            <a:off x="120073" y="1336195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S1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D4CA6840-0026-4940-829A-D2000374139D}"/>
              </a:ext>
            </a:extLst>
          </p:cNvPr>
          <p:cNvSpPr/>
          <p:nvPr/>
        </p:nvSpPr>
        <p:spPr>
          <a:xfrm>
            <a:off x="822037" y="1470123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65F9A8-47D1-4B97-B743-69FDDE746C6F}"/>
              </a:ext>
            </a:extLst>
          </p:cNvPr>
          <p:cNvSpPr/>
          <p:nvPr/>
        </p:nvSpPr>
        <p:spPr>
          <a:xfrm>
            <a:off x="2221345" y="1336195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3B038D-AE9E-43E5-946A-B5C4E6D557A8}"/>
              </a:ext>
            </a:extLst>
          </p:cNvPr>
          <p:cNvSpPr/>
          <p:nvPr/>
        </p:nvSpPr>
        <p:spPr>
          <a:xfrm>
            <a:off x="3205021" y="1410087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e1[c]</a:t>
            </a:r>
          </a:p>
        </p:txBody>
      </p:sp>
      <p:sp>
        <p:nvSpPr>
          <p:cNvPr id="47" name="Arrow: Left-Right 46">
            <a:extLst>
              <a:ext uri="{FF2B5EF4-FFF2-40B4-BE49-F238E27FC236}">
                <a16:creationId xmlns:a16="http://schemas.microsoft.com/office/drawing/2014/main" id="{D4E56898-E171-46F3-B520-E5EF0EF2C7BD}"/>
              </a:ext>
            </a:extLst>
          </p:cNvPr>
          <p:cNvSpPr/>
          <p:nvPr/>
        </p:nvSpPr>
        <p:spPr>
          <a:xfrm>
            <a:off x="1886525" y="1470123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Left-Right 47">
            <a:extLst>
              <a:ext uri="{FF2B5EF4-FFF2-40B4-BE49-F238E27FC236}">
                <a16:creationId xmlns:a16="http://schemas.microsoft.com/office/drawing/2014/main" id="{6D23C322-951D-4366-A0A7-DD1FE09BB0D7}"/>
              </a:ext>
            </a:extLst>
          </p:cNvPr>
          <p:cNvSpPr/>
          <p:nvPr/>
        </p:nvSpPr>
        <p:spPr>
          <a:xfrm>
            <a:off x="2870199" y="1479359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AD13473-6C57-474B-8EBD-9AEC234F1445}"/>
              </a:ext>
            </a:extLst>
          </p:cNvPr>
          <p:cNvSpPr/>
          <p:nvPr/>
        </p:nvSpPr>
        <p:spPr>
          <a:xfrm>
            <a:off x="1182253" y="2239049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e2[s]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4431F00-A399-4DFD-B8E4-4EE00A58503D}"/>
              </a:ext>
            </a:extLst>
          </p:cNvPr>
          <p:cNvSpPr/>
          <p:nvPr/>
        </p:nvSpPr>
        <p:spPr>
          <a:xfrm>
            <a:off x="120073" y="2160539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S2</a:t>
            </a:r>
          </a:p>
        </p:txBody>
      </p:sp>
      <p:sp>
        <p:nvSpPr>
          <p:cNvPr id="51" name="Arrow: Left-Right 50">
            <a:extLst>
              <a:ext uri="{FF2B5EF4-FFF2-40B4-BE49-F238E27FC236}">
                <a16:creationId xmlns:a16="http://schemas.microsoft.com/office/drawing/2014/main" id="{3D9AE29F-0B65-48C0-8087-3ADE93349A22}"/>
              </a:ext>
            </a:extLst>
          </p:cNvPr>
          <p:cNvSpPr/>
          <p:nvPr/>
        </p:nvSpPr>
        <p:spPr>
          <a:xfrm>
            <a:off x="822037" y="2294467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0AB046F-6ABF-49C7-9BF0-7BDC64D6FF16}"/>
              </a:ext>
            </a:extLst>
          </p:cNvPr>
          <p:cNvSpPr/>
          <p:nvPr/>
        </p:nvSpPr>
        <p:spPr>
          <a:xfrm>
            <a:off x="2221345" y="2160539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FA809C1-4F71-4246-BEC7-CF481CBCEF40}"/>
              </a:ext>
            </a:extLst>
          </p:cNvPr>
          <p:cNvSpPr/>
          <p:nvPr/>
        </p:nvSpPr>
        <p:spPr>
          <a:xfrm>
            <a:off x="3205021" y="2234431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e2[c]</a:t>
            </a:r>
          </a:p>
        </p:txBody>
      </p:sp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F2E84B4C-3263-4782-B344-6464C9725C00}"/>
              </a:ext>
            </a:extLst>
          </p:cNvPr>
          <p:cNvSpPr/>
          <p:nvPr/>
        </p:nvSpPr>
        <p:spPr>
          <a:xfrm>
            <a:off x="1886525" y="2294467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AC1B802F-BBF7-4C59-B870-D2C93374CEAF}"/>
              </a:ext>
            </a:extLst>
          </p:cNvPr>
          <p:cNvSpPr/>
          <p:nvPr/>
        </p:nvSpPr>
        <p:spPr>
          <a:xfrm>
            <a:off x="2870199" y="2303703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C46FCF-6374-4992-AF91-4C22A2D4F0BC}"/>
              </a:ext>
            </a:extLst>
          </p:cNvPr>
          <p:cNvSpPr/>
          <p:nvPr/>
        </p:nvSpPr>
        <p:spPr>
          <a:xfrm>
            <a:off x="1182253" y="3123427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e3[s]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8EE1AB0-075F-416A-A169-B3AF7C14BC70}"/>
              </a:ext>
            </a:extLst>
          </p:cNvPr>
          <p:cNvSpPr/>
          <p:nvPr/>
        </p:nvSpPr>
        <p:spPr>
          <a:xfrm>
            <a:off x="120073" y="3044917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S3</a:t>
            </a:r>
          </a:p>
        </p:txBody>
      </p:sp>
      <p:sp>
        <p:nvSpPr>
          <p:cNvPr id="65" name="Arrow: Left-Right 64">
            <a:extLst>
              <a:ext uri="{FF2B5EF4-FFF2-40B4-BE49-F238E27FC236}">
                <a16:creationId xmlns:a16="http://schemas.microsoft.com/office/drawing/2014/main" id="{1C092861-717B-418E-BB7C-0833DF4649B5}"/>
              </a:ext>
            </a:extLst>
          </p:cNvPr>
          <p:cNvSpPr/>
          <p:nvPr/>
        </p:nvSpPr>
        <p:spPr>
          <a:xfrm>
            <a:off x="822037" y="3178845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4D36013-6F3A-47C4-A88C-564A3194166C}"/>
              </a:ext>
            </a:extLst>
          </p:cNvPr>
          <p:cNvSpPr/>
          <p:nvPr/>
        </p:nvSpPr>
        <p:spPr>
          <a:xfrm>
            <a:off x="2221345" y="3044917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E3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C446772-4B27-48F1-9253-27A002AF35B5}"/>
              </a:ext>
            </a:extLst>
          </p:cNvPr>
          <p:cNvSpPr/>
          <p:nvPr/>
        </p:nvSpPr>
        <p:spPr>
          <a:xfrm>
            <a:off x="3205021" y="3118809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e3[c]</a:t>
            </a:r>
          </a:p>
        </p:txBody>
      </p:sp>
      <p:sp>
        <p:nvSpPr>
          <p:cNvPr id="68" name="Arrow: Left-Right 67">
            <a:extLst>
              <a:ext uri="{FF2B5EF4-FFF2-40B4-BE49-F238E27FC236}">
                <a16:creationId xmlns:a16="http://schemas.microsoft.com/office/drawing/2014/main" id="{5ACACC2D-7307-4BCC-917B-E9993EEAC41E}"/>
              </a:ext>
            </a:extLst>
          </p:cNvPr>
          <p:cNvSpPr/>
          <p:nvPr/>
        </p:nvSpPr>
        <p:spPr>
          <a:xfrm>
            <a:off x="1886525" y="3178845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Left-Right 68">
            <a:extLst>
              <a:ext uri="{FF2B5EF4-FFF2-40B4-BE49-F238E27FC236}">
                <a16:creationId xmlns:a16="http://schemas.microsoft.com/office/drawing/2014/main" id="{50327B74-CA43-4A5E-B6EB-6B8DFF14687D}"/>
              </a:ext>
            </a:extLst>
          </p:cNvPr>
          <p:cNvSpPr/>
          <p:nvPr/>
        </p:nvSpPr>
        <p:spPr>
          <a:xfrm>
            <a:off x="2870199" y="3188081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DEC5181-D3F8-4387-AC09-D07B690ECE3F}"/>
              </a:ext>
            </a:extLst>
          </p:cNvPr>
          <p:cNvSpPr/>
          <p:nvPr/>
        </p:nvSpPr>
        <p:spPr>
          <a:xfrm>
            <a:off x="1182253" y="3947763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e4[s]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2D66296-C296-459E-B657-FBDE1D2589B1}"/>
              </a:ext>
            </a:extLst>
          </p:cNvPr>
          <p:cNvSpPr/>
          <p:nvPr/>
        </p:nvSpPr>
        <p:spPr>
          <a:xfrm>
            <a:off x="120073" y="3869253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S4</a:t>
            </a:r>
          </a:p>
        </p:txBody>
      </p:sp>
      <p:sp>
        <p:nvSpPr>
          <p:cNvPr id="72" name="Arrow: Left-Right 71">
            <a:extLst>
              <a:ext uri="{FF2B5EF4-FFF2-40B4-BE49-F238E27FC236}">
                <a16:creationId xmlns:a16="http://schemas.microsoft.com/office/drawing/2014/main" id="{F5B430E9-1D42-4B5C-AB92-7DAAC44C48BD}"/>
              </a:ext>
            </a:extLst>
          </p:cNvPr>
          <p:cNvSpPr/>
          <p:nvPr/>
        </p:nvSpPr>
        <p:spPr>
          <a:xfrm>
            <a:off x="822037" y="4003181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5EEDBF8-7F9D-43E0-B44B-D41AF8AC5CC1}"/>
              </a:ext>
            </a:extLst>
          </p:cNvPr>
          <p:cNvSpPr/>
          <p:nvPr/>
        </p:nvSpPr>
        <p:spPr>
          <a:xfrm>
            <a:off x="2221345" y="3869253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CF58DEC-591E-4B5F-A31D-E438FAC1A6E5}"/>
              </a:ext>
            </a:extLst>
          </p:cNvPr>
          <p:cNvSpPr/>
          <p:nvPr/>
        </p:nvSpPr>
        <p:spPr>
          <a:xfrm>
            <a:off x="3205021" y="3943145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e4[c]</a:t>
            </a:r>
          </a:p>
        </p:txBody>
      </p:sp>
      <p:sp>
        <p:nvSpPr>
          <p:cNvPr id="75" name="Arrow: Left-Right 74">
            <a:extLst>
              <a:ext uri="{FF2B5EF4-FFF2-40B4-BE49-F238E27FC236}">
                <a16:creationId xmlns:a16="http://schemas.microsoft.com/office/drawing/2014/main" id="{3D5E6688-A280-4C40-9755-C8DC43CBBD18}"/>
              </a:ext>
            </a:extLst>
          </p:cNvPr>
          <p:cNvSpPr/>
          <p:nvPr/>
        </p:nvSpPr>
        <p:spPr>
          <a:xfrm>
            <a:off x="1886525" y="4003181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Left-Right 75">
            <a:extLst>
              <a:ext uri="{FF2B5EF4-FFF2-40B4-BE49-F238E27FC236}">
                <a16:creationId xmlns:a16="http://schemas.microsoft.com/office/drawing/2014/main" id="{48F145A3-FE34-42E7-A6ED-3C3A32D308E7}"/>
              </a:ext>
            </a:extLst>
          </p:cNvPr>
          <p:cNvSpPr/>
          <p:nvPr/>
        </p:nvSpPr>
        <p:spPr>
          <a:xfrm>
            <a:off x="2870199" y="4012417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309397-D0D1-4D96-8105-F05DDC1A701F}"/>
              </a:ext>
            </a:extLst>
          </p:cNvPr>
          <p:cNvSpPr/>
          <p:nvPr/>
        </p:nvSpPr>
        <p:spPr>
          <a:xfrm>
            <a:off x="1182253" y="4759420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e5[s]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346E4E2-11E4-4F27-A87F-06E52F46EAEE}"/>
              </a:ext>
            </a:extLst>
          </p:cNvPr>
          <p:cNvSpPr/>
          <p:nvPr/>
        </p:nvSpPr>
        <p:spPr>
          <a:xfrm>
            <a:off x="120073" y="4680910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S5</a:t>
            </a:r>
          </a:p>
        </p:txBody>
      </p:sp>
      <p:sp>
        <p:nvSpPr>
          <p:cNvPr id="79" name="Arrow: Left-Right 78">
            <a:extLst>
              <a:ext uri="{FF2B5EF4-FFF2-40B4-BE49-F238E27FC236}">
                <a16:creationId xmlns:a16="http://schemas.microsoft.com/office/drawing/2014/main" id="{9F443FC8-A9C5-46B3-AF2B-5BED0AC603EB}"/>
              </a:ext>
            </a:extLst>
          </p:cNvPr>
          <p:cNvSpPr/>
          <p:nvPr/>
        </p:nvSpPr>
        <p:spPr>
          <a:xfrm>
            <a:off x="822037" y="4814838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35E8945-00A4-4935-BCF8-75980C3498EE}"/>
              </a:ext>
            </a:extLst>
          </p:cNvPr>
          <p:cNvSpPr/>
          <p:nvPr/>
        </p:nvSpPr>
        <p:spPr>
          <a:xfrm>
            <a:off x="2221345" y="4680910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93D4A88-7942-4F37-B11F-47AE94A093DC}"/>
              </a:ext>
            </a:extLst>
          </p:cNvPr>
          <p:cNvSpPr/>
          <p:nvPr/>
        </p:nvSpPr>
        <p:spPr>
          <a:xfrm>
            <a:off x="3205021" y="4754802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e5[c]</a:t>
            </a:r>
          </a:p>
        </p:txBody>
      </p:sp>
      <p:sp>
        <p:nvSpPr>
          <p:cNvPr id="82" name="Arrow: Left-Right 81">
            <a:extLst>
              <a:ext uri="{FF2B5EF4-FFF2-40B4-BE49-F238E27FC236}">
                <a16:creationId xmlns:a16="http://schemas.microsoft.com/office/drawing/2014/main" id="{7F506E82-1344-46CC-96F0-EF7661DB4F93}"/>
              </a:ext>
            </a:extLst>
          </p:cNvPr>
          <p:cNvSpPr/>
          <p:nvPr/>
        </p:nvSpPr>
        <p:spPr>
          <a:xfrm>
            <a:off x="1886525" y="4814838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Left-Right 82">
            <a:extLst>
              <a:ext uri="{FF2B5EF4-FFF2-40B4-BE49-F238E27FC236}">
                <a16:creationId xmlns:a16="http://schemas.microsoft.com/office/drawing/2014/main" id="{EB7AAC86-C771-49B6-B3FF-4289C41EC06E}"/>
              </a:ext>
            </a:extLst>
          </p:cNvPr>
          <p:cNvSpPr/>
          <p:nvPr/>
        </p:nvSpPr>
        <p:spPr>
          <a:xfrm>
            <a:off x="2870199" y="4824074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E744161-2276-4F5B-BDF9-6EF220851A13}"/>
              </a:ext>
            </a:extLst>
          </p:cNvPr>
          <p:cNvSpPr/>
          <p:nvPr/>
        </p:nvSpPr>
        <p:spPr>
          <a:xfrm>
            <a:off x="1182253" y="5580312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e6[s]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CA5AD62-7ABE-40FC-AA01-796A92BF02F8}"/>
              </a:ext>
            </a:extLst>
          </p:cNvPr>
          <p:cNvSpPr/>
          <p:nvPr/>
        </p:nvSpPr>
        <p:spPr>
          <a:xfrm>
            <a:off x="120073" y="5501802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S6</a:t>
            </a:r>
          </a:p>
        </p:txBody>
      </p:sp>
      <p:sp>
        <p:nvSpPr>
          <p:cNvPr id="86" name="Arrow: Left-Right 85">
            <a:extLst>
              <a:ext uri="{FF2B5EF4-FFF2-40B4-BE49-F238E27FC236}">
                <a16:creationId xmlns:a16="http://schemas.microsoft.com/office/drawing/2014/main" id="{78631723-64C7-4107-A2C3-A28D9E306C34}"/>
              </a:ext>
            </a:extLst>
          </p:cNvPr>
          <p:cNvSpPr/>
          <p:nvPr/>
        </p:nvSpPr>
        <p:spPr>
          <a:xfrm>
            <a:off x="822037" y="5635730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196F01F5-119C-4BF8-8D97-F04C3294C374}"/>
              </a:ext>
            </a:extLst>
          </p:cNvPr>
          <p:cNvSpPr/>
          <p:nvPr/>
        </p:nvSpPr>
        <p:spPr>
          <a:xfrm>
            <a:off x="2221345" y="5501802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E6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F7EC43E-3CD8-4DEB-9829-223B0C670D51}"/>
              </a:ext>
            </a:extLst>
          </p:cNvPr>
          <p:cNvSpPr/>
          <p:nvPr/>
        </p:nvSpPr>
        <p:spPr>
          <a:xfrm>
            <a:off x="3205021" y="5575694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e6[c]</a:t>
            </a:r>
          </a:p>
        </p:txBody>
      </p:sp>
      <p:sp>
        <p:nvSpPr>
          <p:cNvPr id="89" name="Arrow: Left-Right 88">
            <a:extLst>
              <a:ext uri="{FF2B5EF4-FFF2-40B4-BE49-F238E27FC236}">
                <a16:creationId xmlns:a16="http://schemas.microsoft.com/office/drawing/2014/main" id="{F1FC9C22-A6A9-44EA-B57D-14118D8BD7B4}"/>
              </a:ext>
            </a:extLst>
          </p:cNvPr>
          <p:cNvSpPr/>
          <p:nvPr/>
        </p:nvSpPr>
        <p:spPr>
          <a:xfrm>
            <a:off x="1886525" y="5635730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Left-Right 89">
            <a:extLst>
              <a:ext uri="{FF2B5EF4-FFF2-40B4-BE49-F238E27FC236}">
                <a16:creationId xmlns:a16="http://schemas.microsoft.com/office/drawing/2014/main" id="{AE1A1426-2D11-4CA5-A215-55585730921B}"/>
              </a:ext>
            </a:extLst>
          </p:cNvPr>
          <p:cNvSpPr/>
          <p:nvPr/>
        </p:nvSpPr>
        <p:spPr>
          <a:xfrm>
            <a:off x="2870199" y="5644966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C956950-6187-4B9B-9897-F0C1402EAC81}"/>
              </a:ext>
            </a:extLst>
          </p:cNvPr>
          <p:cNvSpPr/>
          <p:nvPr/>
        </p:nvSpPr>
        <p:spPr>
          <a:xfrm>
            <a:off x="4199087" y="1317723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EC00967-8C7F-49C5-984C-72FDE15D0348}"/>
              </a:ext>
            </a:extLst>
          </p:cNvPr>
          <p:cNvSpPr/>
          <p:nvPr/>
        </p:nvSpPr>
        <p:spPr>
          <a:xfrm>
            <a:off x="5213941" y="1396232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x1[c]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96101EE-F72D-4744-8361-2ABB90712AFB}"/>
              </a:ext>
            </a:extLst>
          </p:cNvPr>
          <p:cNvCxnSpPr/>
          <p:nvPr/>
        </p:nvCxnSpPr>
        <p:spPr>
          <a:xfrm>
            <a:off x="3805385" y="1544013"/>
            <a:ext cx="360218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CA1896D-8CC7-4747-912B-B3E1DE6D24C2}"/>
              </a:ext>
            </a:extLst>
          </p:cNvPr>
          <p:cNvCxnSpPr>
            <a:cxnSpLocks/>
          </p:cNvCxnSpPr>
          <p:nvPr/>
        </p:nvCxnSpPr>
        <p:spPr>
          <a:xfrm flipV="1">
            <a:off x="3805385" y="1770305"/>
            <a:ext cx="393702" cy="39023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D4BF73D-DBE4-47F0-A3F1-680851EAA968}"/>
              </a:ext>
            </a:extLst>
          </p:cNvPr>
          <p:cNvCxnSpPr/>
          <p:nvPr/>
        </p:nvCxnSpPr>
        <p:spPr>
          <a:xfrm>
            <a:off x="4800905" y="1553250"/>
            <a:ext cx="360218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99B90F3-D087-4D11-96BD-2DA189000B2C}"/>
              </a:ext>
            </a:extLst>
          </p:cNvPr>
          <p:cNvSpPr/>
          <p:nvPr/>
        </p:nvSpPr>
        <p:spPr>
          <a:xfrm>
            <a:off x="5209613" y="3104954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x3[c]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E461934-2776-4598-9AF6-BFE2B7A7EA8B}"/>
              </a:ext>
            </a:extLst>
          </p:cNvPr>
          <p:cNvSpPr/>
          <p:nvPr/>
        </p:nvSpPr>
        <p:spPr>
          <a:xfrm>
            <a:off x="5209613" y="2169106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x2[c]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BFD2EDB-BDC6-4D2D-A18C-5CE3B297E790}"/>
              </a:ext>
            </a:extLst>
          </p:cNvPr>
          <p:cNvSpPr/>
          <p:nvPr/>
        </p:nvSpPr>
        <p:spPr>
          <a:xfrm>
            <a:off x="5559286" y="3795363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x4[c]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DCC491A-8567-44CC-A325-5E4F313F92F4}"/>
              </a:ext>
            </a:extLst>
          </p:cNvPr>
          <p:cNvSpPr/>
          <p:nvPr/>
        </p:nvSpPr>
        <p:spPr>
          <a:xfrm>
            <a:off x="5187572" y="4729131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x5[c]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56E1B3B-7B98-4C48-87D7-F541AA961164}"/>
              </a:ext>
            </a:extLst>
          </p:cNvPr>
          <p:cNvSpPr/>
          <p:nvPr/>
        </p:nvSpPr>
        <p:spPr>
          <a:xfrm>
            <a:off x="5209613" y="5534684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x6[c]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B7826E-9CAE-4131-A38F-9F94C367B3E4}"/>
              </a:ext>
            </a:extLst>
          </p:cNvPr>
          <p:cNvSpPr/>
          <p:nvPr/>
        </p:nvSpPr>
        <p:spPr>
          <a:xfrm>
            <a:off x="6742846" y="1317723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x7[c]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E95497B-CAEC-4020-B221-FE5649B1DE75}"/>
              </a:ext>
            </a:extLst>
          </p:cNvPr>
          <p:cNvSpPr/>
          <p:nvPr/>
        </p:nvSpPr>
        <p:spPr>
          <a:xfrm>
            <a:off x="6786725" y="2220576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x8[c]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48B91F7-8529-4E0A-A4D8-338D316AF6DA}"/>
              </a:ext>
            </a:extLst>
          </p:cNvPr>
          <p:cNvSpPr/>
          <p:nvPr/>
        </p:nvSpPr>
        <p:spPr>
          <a:xfrm>
            <a:off x="6991376" y="3220281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x9[c]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73B65F2-23C6-4F84-A2FF-21DDD9FE8030}"/>
              </a:ext>
            </a:extLst>
          </p:cNvPr>
          <p:cNvSpPr/>
          <p:nvPr/>
        </p:nvSpPr>
        <p:spPr>
          <a:xfrm>
            <a:off x="7613511" y="5954384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x11[c]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5CEC9E5-3841-477E-911C-56EFD176FD17}"/>
              </a:ext>
            </a:extLst>
          </p:cNvPr>
          <p:cNvSpPr/>
          <p:nvPr/>
        </p:nvSpPr>
        <p:spPr>
          <a:xfrm>
            <a:off x="7577550" y="5300912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x10[c]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90E1181-B2CA-4860-8592-009FA4884AC2}"/>
              </a:ext>
            </a:extLst>
          </p:cNvPr>
          <p:cNvSpPr/>
          <p:nvPr/>
        </p:nvSpPr>
        <p:spPr>
          <a:xfrm>
            <a:off x="4163128" y="2146346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R2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CC6DD4B-2C9C-4752-823C-52D027976FC6}"/>
              </a:ext>
            </a:extLst>
          </p:cNvPr>
          <p:cNvSpPr/>
          <p:nvPr/>
        </p:nvSpPr>
        <p:spPr>
          <a:xfrm>
            <a:off x="4124090" y="2849800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R3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CFB5C19-3AC0-491C-8B64-1FD38DC78047}"/>
              </a:ext>
            </a:extLst>
          </p:cNvPr>
          <p:cNvSpPr/>
          <p:nvPr/>
        </p:nvSpPr>
        <p:spPr>
          <a:xfrm>
            <a:off x="4545739" y="3388348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R4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90984A4B-3851-439B-A70B-2963908B750B}"/>
              </a:ext>
            </a:extLst>
          </p:cNvPr>
          <p:cNvSpPr/>
          <p:nvPr/>
        </p:nvSpPr>
        <p:spPr>
          <a:xfrm>
            <a:off x="6009413" y="1716565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R5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DE799D99-F41C-422D-9B45-DE85FFD4F322}"/>
              </a:ext>
            </a:extLst>
          </p:cNvPr>
          <p:cNvSpPr/>
          <p:nvPr/>
        </p:nvSpPr>
        <p:spPr>
          <a:xfrm>
            <a:off x="6009412" y="2584659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R6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64C4BE6-51D4-4431-ADE5-7862CDFC17F7}"/>
              </a:ext>
            </a:extLst>
          </p:cNvPr>
          <p:cNvSpPr/>
          <p:nvPr/>
        </p:nvSpPr>
        <p:spPr>
          <a:xfrm>
            <a:off x="6376307" y="3786126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R7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D2F282AF-87DD-421D-95DA-4849DE7BC8BA}"/>
              </a:ext>
            </a:extLst>
          </p:cNvPr>
          <p:cNvSpPr/>
          <p:nvPr/>
        </p:nvSpPr>
        <p:spPr>
          <a:xfrm>
            <a:off x="6227947" y="4433050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R8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27463C6-B52F-4B4B-B77D-50A0CD33ADDF}"/>
              </a:ext>
            </a:extLst>
          </p:cNvPr>
          <p:cNvSpPr/>
          <p:nvPr/>
        </p:nvSpPr>
        <p:spPr>
          <a:xfrm>
            <a:off x="6354770" y="5257039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R9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71C5F794-7CD5-4A81-BFC7-4BB6941F8095}"/>
              </a:ext>
            </a:extLst>
          </p:cNvPr>
          <p:cNvSpPr/>
          <p:nvPr/>
        </p:nvSpPr>
        <p:spPr>
          <a:xfrm>
            <a:off x="6332784" y="5893955"/>
            <a:ext cx="668935" cy="45258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R10</a:t>
            </a:r>
            <a:endParaRPr lang="en-US" sz="1400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6FEE09F4-3722-4E68-83CB-574F455F7047}"/>
              </a:ext>
            </a:extLst>
          </p:cNvPr>
          <p:cNvSpPr/>
          <p:nvPr/>
        </p:nvSpPr>
        <p:spPr>
          <a:xfrm>
            <a:off x="8582991" y="5566457"/>
            <a:ext cx="694684" cy="45258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R11</a:t>
            </a:r>
            <a:endParaRPr lang="en-US" sz="1400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673BCBB-B8E1-47AE-B29E-AEF0C3F147E3}"/>
              </a:ext>
            </a:extLst>
          </p:cNvPr>
          <p:cNvSpPr/>
          <p:nvPr/>
        </p:nvSpPr>
        <p:spPr>
          <a:xfrm>
            <a:off x="8501875" y="4444069"/>
            <a:ext cx="694684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R12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95F3B65E-8A46-47F6-8C5E-B5E9D308A301}"/>
              </a:ext>
            </a:extLst>
          </p:cNvPr>
          <p:cNvSpPr/>
          <p:nvPr/>
        </p:nvSpPr>
        <p:spPr>
          <a:xfrm>
            <a:off x="7837838" y="1613286"/>
            <a:ext cx="694684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R13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840C170-5B90-4305-9EEA-602B3A867AF1}"/>
              </a:ext>
            </a:extLst>
          </p:cNvPr>
          <p:cNvSpPr/>
          <p:nvPr/>
        </p:nvSpPr>
        <p:spPr>
          <a:xfrm>
            <a:off x="7026495" y="4164830"/>
            <a:ext cx="658089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R14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5DD4B93-0E8B-4690-BAEF-0F7E17891D9E}"/>
              </a:ext>
            </a:extLst>
          </p:cNvPr>
          <p:cNvSpPr/>
          <p:nvPr/>
        </p:nvSpPr>
        <p:spPr>
          <a:xfrm>
            <a:off x="5995711" y="3271208"/>
            <a:ext cx="658089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R15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076C27E-947F-4D44-92CE-274ECAB5E3A7}"/>
              </a:ext>
            </a:extLst>
          </p:cNvPr>
          <p:cNvCxnSpPr>
            <a:cxnSpLocks/>
          </p:cNvCxnSpPr>
          <p:nvPr/>
        </p:nvCxnSpPr>
        <p:spPr>
          <a:xfrm>
            <a:off x="3863605" y="1793304"/>
            <a:ext cx="335482" cy="390327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0E16B0A-85B3-4B12-B31F-AA7974DB842C}"/>
              </a:ext>
            </a:extLst>
          </p:cNvPr>
          <p:cNvCxnSpPr>
            <a:cxnSpLocks/>
          </p:cNvCxnSpPr>
          <p:nvPr/>
        </p:nvCxnSpPr>
        <p:spPr>
          <a:xfrm flipV="1">
            <a:off x="3805385" y="2529995"/>
            <a:ext cx="357743" cy="514921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622EA90-4B58-4B9E-87F9-026F1F0A138F}"/>
              </a:ext>
            </a:extLst>
          </p:cNvPr>
          <p:cNvCxnSpPr>
            <a:cxnSpLocks/>
          </p:cNvCxnSpPr>
          <p:nvPr/>
        </p:nvCxnSpPr>
        <p:spPr>
          <a:xfrm flipH="1" flipV="1">
            <a:off x="4836685" y="2521446"/>
            <a:ext cx="377256" cy="52347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4CE2680-33D7-47A8-A79D-BEC90665376C}"/>
              </a:ext>
            </a:extLst>
          </p:cNvPr>
          <p:cNvCxnSpPr>
            <a:cxnSpLocks/>
          </p:cNvCxnSpPr>
          <p:nvPr/>
        </p:nvCxnSpPr>
        <p:spPr>
          <a:xfrm flipV="1">
            <a:off x="4814894" y="2368358"/>
            <a:ext cx="283670" cy="18472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D043AE1-9F5A-484E-BA12-C186ED78E2D1}"/>
              </a:ext>
            </a:extLst>
          </p:cNvPr>
          <p:cNvCxnSpPr>
            <a:cxnSpLocks/>
          </p:cNvCxnSpPr>
          <p:nvPr/>
        </p:nvCxnSpPr>
        <p:spPr>
          <a:xfrm flipH="1">
            <a:off x="3805386" y="3335863"/>
            <a:ext cx="401784" cy="441971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DFC58B4F-E51C-4FE8-86B8-FEE5244D70D3}"/>
              </a:ext>
            </a:extLst>
          </p:cNvPr>
          <p:cNvCxnSpPr>
            <a:cxnSpLocks/>
            <a:stCxn id="113" idx="6"/>
          </p:cNvCxnSpPr>
          <p:nvPr/>
        </p:nvCxnSpPr>
        <p:spPr>
          <a:xfrm>
            <a:off x="4705981" y="3076091"/>
            <a:ext cx="392583" cy="12584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C5E874ED-B6FA-4B07-B31C-018F1E8247F6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35553" y="3618340"/>
            <a:ext cx="1272774" cy="831265"/>
          </a:xfrm>
          <a:prstGeom prst="curvedConnector3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9DADA8AA-3ACE-44E5-B315-E83EC360DC62}"/>
              </a:ext>
            </a:extLst>
          </p:cNvPr>
          <p:cNvCxnSpPr>
            <a:cxnSpLocks/>
          </p:cNvCxnSpPr>
          <p:nvPr/>
        </p:nvCxnSpPr>
        <p:spPr>
          <a:xfrm rot="5400000">
            <a:off x="4741707" y="2623822"/>
            <a:ext cx="768444" cy="622069"/>
          </a:xfrm>
          <a:prstGeom prst="curvedConnector3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Curved 151">
            <a:extLst>
              <a:ext uri="{FF2B5EF4-FFF2-40B4-BE49-F238E27FC236}">
                <a16:creationId xmlns:a16="http://schemas.microsoft.com/office/drawing/2014/main" id="{E65FE519-72A0-4D65-880B-970D11F587E2}"/>
              </a:ext>
            </a:extLst>
          </p:cNvPr>
          <p:cNvCxnSpPr>
            <a:cxnSpLocks/>
          </p:cNvCxnSpPr>
          <p:nvPr/>
        </p:nvCxnSpPr>
        <p:spPr>
          <a:xfrm rot="10800000">
            <a:off x="4728021" y="3162653"/>
            <a:ext cx="831265" cy="743813"/>
          </a:xfrm>
          <a:prstGeom prst="curvedConnector3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E8EDA30-47AD-452D-8723-19313CC14832}"/>
              </a:ext>
            </a:extLst>
          </p:cNvPr>
          <p:cNvCxnSpPr>
            <a:cxnSpLocks/>
          </p:cNvCxnSpPr>
          <p:nvPr/>
        </p:nvCxnSpPr>
        <p:spPr>
          <a:xfrm>
            <a:off x="5080982" y="3840930"/>
            <a:ext cx="402969" cy="193042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84316C7-C444-479E-8975-3A4CC9B00FB3}"/>
              </a:ext>
            </a:extLst>
          </p:cNvPr>
          <p:cNvCxnSpPr>
            <a:cxnSpLocks/>
          </p:cNvCxnSpPr>
          <p:nvPr/>
        </p:nvCxnSpPr>
        <p:spPr>
          <a:xfrm flipV="1">
            <a:off x="3863605" y="3869253"/>
            <a:ext cx="827520" cy="981077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A114FFBD-4176-4631-8DAD-BC06F87E7935}"/>
              </a:ext>
            </a:extLst>
          </p:cNvPr>
          <p:cNvCxnSpPr>
            <a:cxnSpLocks/>
          </p:cNvCxnSpPr>
          <p:nvPr/>
        </p:nvCxnSpPr>
        <p:spPr>
          <a:xfrm flipV="1">
            <a:off x="3657938" y="3923583"/>
            <a:ext cx="1103812" cy="1597900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63ADBBB-07EA-4610-B0C5-DA0EC7D2AD15}"/>
              </a:ext>
            </a:extLst>
          </p:cNvPr>
          <p:cNvCxnSpPr>
            <a:cxnSpLocks/>
          </p:cNvCxnSpPr>
          <p:nvPr/>
        </p:nvCxnSpPr>
        <p:spPr>
          <a:xfrm>
            <a:off x="4836684" y="3899701"/>
            <a:ext cx="417768" cy="1602101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8D7895AE-0A58-4B2F-8ECB-12EAE88FCB62}"/>
              </a:ext>
            </a:extLst>
          </p:cNvPr>
          <p:cNvCxnSpPr>
            <a:cxnSpLocks/>
          </p:cNvCxnSpPr>
          <p:nvPr/>
        </p:nvCxnSpPr>
        <p:spPr>
          <a:xfrm>
            <a:off x="5877110" y="1562486"/>
            <a:ext cx="193754" cy="17017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DB88EB6-98BD-4B75-AEE8-DE62691585CA}"/>
              </a:ext>
            </a:extLst>
          </p:cNvPr>
          <p:cNvCxnSpPr>
            <a:cxnSpLocks/>
          </p:cNvCxnSpPr>
          <p:nvPr/>
        </p:nvCxnSpPr>
        <p:spPr>
          <a:xfrm flipV="1">
            <a:off x="6560114" y="1647574"/>
            <a:ext cx="182732" cy="9546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E585E714-F001-4287-8AD6-F85CC7C18F74}"/>
              </a:ext>
            </a:extLst>
          </p:cNvPr>
          <p:cNvCxnSpPr>
            <a:cxnSpLocks/>
          </p:cNvCxnSpPr>
          <p:nvPr/>
        </p:nvCxnSpPr>
        <p:spPr>
          <a:xfrm>
            <a:off x="6560114" y="2183631"/>
            <a:ext cx="180109" cy="11083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4FD10EB-4065-4E0A-BA66-6A0F70793459}"/>
              </a:ext>
            </a:extLst>
          </p:cNvPr>
          <p:cNvCxnSpPr>
            <a:cxnSpLocks/>
          </p:cNvCxnSpPr>
          <p:nvPr/>
        </p:nvCxnSpPr>
        <p:spPr>
          <a:xfrm flipV="1">
            <a:off x="5829304" y="2160539"/>
            <a:ext cx="241560" cy="7389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55D386F7-6121-430C-B0D7-6730651DB869}"/>
              </a:ext>
            </a:extLst>
          </p:cNvPr>
          <p:cNvSpPr txBox="1"/>
          <p:nvPr/>
        </p:nvSpPr>
        <p:spPr>
          <a:xfrm>
            <a:off x="6581436" y="1988467"/>
            <a:ext cx="194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AFE1243-3980-49AB-A708-04EE36FD8505}"/>
              </a:ext>
            </a:extLst>
          </p:cNvPr>
          <p:cNvCxnSpPr>
            <a:cxnSpLocks/>
          </p:cNvCxnSpPr>
          <p:nvPr/>
        </p:nvCxnSpPr>
        <p:spPr>
          <a:xfrm flipH="1">
            <a:off x="6599531" y="2578780"/>
            <a:ext cx="187194" cy="151588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427EBD81-539F-4910-BE95-CCC860C1CDF3}"/>
              </a:ext>
            </a:extLst>
          </p:cNvPr>
          <p:cNvCxnSpPr>
            <a:cxnSpLocks/>
          </p:cNvCxnSpPr>
          <p:nvPr/>
        </p:nvCxnSpPr>
        <p:spPr>
          <a:xfrm>
            <a:off x="7487270" y="1647574"/>
            <a:ext cx="208940" cy="141203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B302D30-A518-4510-8331-789386003C19}"/>
              </a:ext>
            </a:extLst>
          </p:cNvPr>
          <p:cNvCxnSpPr>
            <a:cxnSpLocks/>
          </p:cNvCxnSpPr>
          <p:nvPr/>
        </p:nvCxnSpPr>
        <p:spPr>
          <a:xfrm flipV="1">
            <a:off x="7487270" y="2126966"/>
            <a:ext cx="229701" cy="167501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3BC4611-A47C-43C9-B28D-9B836D73701D}"/>
              </a:ext>
            </a:extLst>
          </p:cNvPr>
          <p:cNvCxnSpPr>
            <a:cxnSpLocks/>
          </p:cNvCxnSpPr>
          <p:nvPr/>
        </p:nvCxnSpPr>
        <p:spPr>
          <a:xfrm>
            <a:off x="5892564" y="2472414"/>
            <a:ext cx="178300" cy="106366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2430113B-AE26-4E5A-B7F3-7419C5A2C3FC}"/>
              </a:ext>
            </a:extLst>
          </p:cNvPr>
          <p:cNvCxnSpPr>
            <a:cxnSpLocks/>
          </p:cNvCxnSpPr>
          <p:nvPr/>
        </p:nvCxnSpPr>
        <p:spPr>
          <a:xfrm>
            <a:off x="6591303" y="3050407"/>
            <a:ext cx="178300" cy="106366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A1869CAA-DA3A-403E-A3E6-AE112DCF5872}"/>
              </a:ext>
            </a:extLst>
          </p:cNvPr>
          <p:cNvCxnSpPr>
            <a:cxnSpLocks/>
          </p:cNvCxnSpPr>
          <p:nvPr/>
        </p:nvCxnSpPr>
        <p:spPr>
          <a:xfrm flipH="1">
            <a:off x="5877110" y="3079984"/>
            <a:ext cx="184312" cy="191224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AA97D8A9-ED55-4B74-A1E4-89C045A911EE}"/>
              </a:ext>
            </a:extLst>
          </p:cNvPr>
          <p:cNvCxnSpPr>
            <a:cxnSpLocks/>
          </p:cNvCxnSpPr>
          <p:nvPr/>
        </p:nvCxnSpPr>
        <p:spPr>
          <a:xfrm>
            <a:off x="5708424" y="3441884"/>
            <a:ext cx="253113" cy="4525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3D66FBD5-C61C-4206-A9DA-AA2744D8D735}"/>
              </a:ext>
            </a:extLst>
          </p:cNvPr>
          <p:cNvCxnSpPr>
            <a:cxnSpLocks/>
          </p:cNvCxnSpPr>
          <p:nvPr/>
        </p:nvCxnSpPr>
        <p:spPr>
          <a:xfrm flipV="1">
            <a:off x="6687974" y="3409216"/>
            <a:ext cx="243729" cy="515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8D49D1AE-80F6-4482-B19C-6FA027CC6883}"/>
              </a:ext>
            </a:extLst>
          </p:cNvPr>
          <p:cNvCxnSpPr>
            <a:cxnSpLocks/>
          </p:cNvCxnSpPr>
          <p:nvPr/>
        </p:nvCxnSpPr>
        <p:spPr>
          <a:xfrm>
            <a:off x="6173800" y="3866858"/>
            <a:ext cx="253113" cy="4525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8B050DEE-E389-4AF7-8503-C1BA7FFC7171}"/>
              </a:ext>
            </a:extLst>
          </p:cNvPr>
          <p:cNvCxnSpPr>
            <a:cxnSpLocks/>
          </p:cNvCxnSpPr>
          <p:nvPr/>
        </p:nvCxnSpPr>
        <p:spPr>
          <a:xfrm flipV="1">
            <a:off x="6864819" y="3614639"/>
            <a:ext cx="222088" cy="20696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1D1CE40E-A2A2-4BEE-BE05-01262107C5F6}"/>
              </a:ext>
            </a:extLst>
          </p:cNvPr>
          <p:cNvCxnSpPr>
            <a:cxnSpLocks/>
          </p:cNvCxnSpPr>
          <p:nvPr/>
        </p:nvCxnSpPr>
        <p:spPr>
          <a:xfrm flipV="1">
            <a:off x="5848776" y="4754802"/>
            <a:ext cx="290048" cy="1524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EC96670-E81D-4C66-8047-E10BCED7A35B}"/>
              </a:ext>
            </a:extLst>
          </p:cNvPr>
          <p:cNvCxnSpPr>
            <a:cxnSpLocks/>
          </p:cNvCxnSpPr>
          <p:nvPr/>
        </p:nvCxnSpPr>
        <p:spPr>
          <a:xfrm flipV="1">
            <a:off x="6769603" y="3608713"/>
            <a:ext cx="521955" cy="85456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08AD686E-F94D-4947-B397-BF6AF123FE4D}"/>
              </a:ext>
            </a:extLst>
          </p:cNvPr>
          <p:cNvCxnSpPr>
            <a:cxnSpLocks/>
          </p:cNvCxnSpPr>
          <p:nvPr/>
        </p:nvCxnSpPr>
        <p:spPr>
          <a:xfrm flipH="1">
            <a:off x="7351494" y="3654585"/>
            <a:ext cx="35595" cy="41737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88367CBF-F9AA-44B2-A924-212DA3B4E3BC}"/>
              </a:ext>
            </a:extLst>
          </p:cNvPr>
          <p:cNvCxnSpPr>
            <a:cxnSpLocks/>
          </p:cNvCxnSpPr>
          <p:nvPr/>
        </p:nvCxnSpPr>
        <p:spPr>
          <a:xfrm flipH="1">
            <a:off x="5890619" y="4659341"/>
            <a:ext cx="1275297" cy="99526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8B3FCD8-792D-4A03-AF31-71BB8273166F}"/>
              </a:ext>
            </a:extLst>
          </p:cNvPr>
          <p:cNvCxnSpPr>
            <a:cxnSpLocks/>
          </p:cNvCxnSpPr>
          <p:nvPr/>
        </p:nvCxnSpPr>
        <p:spPr>
          <a:xfrm flipV="1">
            <a:off x="5868357" y="5605911"/>
            <a:ext cx="431999" cy="14415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FEBB8E50-98FF-45EB-9728-3F38256454CD}"/>
              </a:ext>
            </a:extLst>
          </p:cNvPr>
          <p:cNvCxnSpPr>
            <a:cxnSpLocks/>
          </p:cNvCxnSpPr>
          <p:nvPr/>
        </p:nvCxnSpPr>
        <p:spPr>
          <a:xfrm>
            <a:off x="5809977" y="5794764"/>
            <a:ext cx="473316" cy="25624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0D51BC4-F97E-47F6-9AE5-69C849C834E5}"/>
              </a:ext>
            </a:extLst>
          </p:cNvPr>
          <p:cNvCxnSpPr>
            <a:cxnSpLocks/>
          </p:cNvCxnSpPr>
          <p:nvPr/>
        </p:nvCxnSpPr>
        <p:spPr>
          <a:xfrm>
            <a:off x="7043028" y="5436161"/>
            <a:ext cx="444242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7AE9148F-534B-4F37-AF3B-11DAFA5E0C1F}"/>
              </a:ext>
            </a:extLst>
          </p:cNvPr>
          <p:cNvCxnSpPr>
            <a:cxnSpLocks/>
          </p:cNvCxnSpPr>
          <p:nvPr/>
        </p:nvCxnSpPr>
        <p:spPr>
          <a:xfrm>
            <a:off x="7085494" y="6125714"/>
            <a:ext cx="444242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7E2762B-4FDA-4F02-BB48-47338E5B5255}"/>
              </a:ext>
            </a:extLst>
          </p:cNvPr>
          <p:cNvCxnSpPr>
            <a:cxnSpLocks/>
          </p:cNvCxnSpPr>
          <p:nvPr/>
        </p:nvCxnSpPr>
        <p:spPr>
          <a:xfrm flipH="1">
            <a:off x="8297650" y="5954384"/>
            <a:ext cx="333521" cy="165862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3B417BE-02A4-448A-90D0-4DE9A9059CD6}"/>
              </a:ext>
            </a:extLst>
          </p:cNvPr>
          <p:cNvSpPr txBox="1"/>
          <p:nvPr/>
        </p:nvSpPr>
        <p:spPr>
          <a:xfrm>
            <a:off x="8265676" y="5843247"/>
            <a:ext cx="194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D29FF455-B532-4794-8D51-C64AF859E1BE}"/>
              </a:ext>
            </a:extLst>
          </p:cNvPr>
          <p:cNvCxnSpPr>
            <a:cxnSpLocks/>
          </p:cNvCxnSpPr>
          <p:nvPr/>
        </p:nvCxnSpPr>
        <p:spPr>
          <a:xfrm flipH="1" flipV="1">
            <a:off x="8265677" y="5485494"/>
            <a:ext cx="323871" cy="15023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>
            <a:extLst>
              <a:ext uri="{FF2B5EF4-FFF2-40B4-BE49-F238E27FC236}">
                <a16:creationId xmlns:a16="http://schemas.microsoft.com/office/drawing/2014/main" id="{6A853A68-B63A-410C-B543-B596D95BDA3B}"/>
              </a:ext>
            </a:extLst>
          </p:cNvPr>
          <p:cNvSpPr/>
          <p:nvPr/>
        </p:nvSpPr>
        <p:spPr>
          <a:xfrm>
            <a:off x="10861860" y="5635730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e7[s]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777EB19B-B2C7-456E-9439-DC691E459C2E}"/>
              </a:ext>
            </a:extLst>
          </p:cNvPr>
          <p:cNvSpPr/>
          <p:nvPr/>
        </p:nvSpPr>
        <p:spPr>
          <a:xfrm>
            <a:off x="10709565" y="4491448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e8[s]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3976A869-CF14-479C-8FC1-77816DC78124}"/>
              </a:ext>
            </a:extLst>
          </p:cNvPr>
          <p:cNvSpPr/>
          <p:nvPr/>
        </p:nvSpPr>
        <p:spPr>
          <a:xfrm>
            <a:off x="10155979" y="1657662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e9[s]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1844F462-F596-4235-A4F9-B51048CC084C}"/>
              </a:ext>
            </a:extLst>
          </p:cNvPr>
          <p:cNvSpPr/>
          <p:nvPr/>
        </p:nvSpPr>
        <p:spPr>
          <a:xfrm>
            <a:off x="9560160" y="5598392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e7[c]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E96A4DBF-696C-4446-A057-AF6A6A0A6CF7}"/>
              </a:ext>
            </a:extLst>
          </p:cNvPr>
          <p:cNvSpPr/>
          <p:nvPr/>
        </p:nvSpPr>
        <p:spPr>
          <a:xfrm>
            <a:off x="9564254" y="4496182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e8[c]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BD796216-ECB5-4E5B-B0F4-70926587F517}"/>
              </a:ext>
            </a:extLst>
          </p:cNvPr>
          <p:cNvSpPr/>
          <p:nvPr/>
        </p:nvSpPr>
        <p:spPr>
          <a:xfrm>
            <a:off x="8876808" y="1698440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e9[c]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7817D4A4-BE78-4BFF-8412-C5C77D9F07EB}"/>
              </a:ext>
            </a:extLst>
          </p:cNvPr>
          <p:cNvCxnSpPr>
            <a:cxnSpLocks/>
          </p:cNvCxnSpPr>
          <p:nvPr/>
        </p:nvCxnSpPr>
        <p:spPr>
          <a:xfrm flipH="1">
            <a:off x="9337295" y="5750062"/>
            <a:ext cx="200782" cy="664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C70DFC19-E085-4521-9B8F-2D0D5DC07CE2}"/>
              </a:ext>
            </a:extLst>
          </p:cNvPr>
          <p:cNvCxnSpPr>
            <a:cxnSpLocks/>
          </p:cNvCxnSpPr>
          <p:nvPr/>
        </p:nvCxnSpPr>
        <p:spPr>
          <a:xfrm>
            <a:off x="7620060" y="3608713"/>
            <a:ext cx="807552" cy="85456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09A27D31-F1C0-4D5D-9C4E-FD1DC60356C1}"/>
              </a:ext>
            </a:extLst>
          </p:cNvPr>
          <p:cNvCxnSpPr>
            <a:cxnSpLocks/>
          </p:cNvCxnSpPr>
          <p:nvPr/>
        </p:nvCxnSpPr>
        <p:spPr>
          <a:xfrm flipV="1">
            <a:off x="8004074" y="4814838"/>
            <a:ext cx="456325" cy="37623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C18836DA-E862-4170-8FDB-E46D84166DCF}"/>
              </a:ext>
            </a:extLst>
          </p:cNvPr>
          <p:cNvCxnSpPr>
            <a:cxnSpLocks/>
          </p:cNvCxnSpPr>
          <p:nvPr/>
        </p:nvCxnSpPr>
        <p:spPr>
          <a:xfrm>
            <a:off x="9252635" y="4654164"/>
            <a:ext cx="285442" cy="517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1D1C238D-7181-4DB7-9E28-360551877431}"/>
              </a:ext>
            </a:extLst>
          </p:cNvPr>
          <p:cNvCxnSpPr>
            <a:cxnSpLocks/>
          </p:cNvCxnSpPr>
          <p:nvPr/>
        </p:nvCxnSpPr>
        <p:spPr>
          <a:xfrm flipH="1">
            <a:off x="8604274" y="1839576"/>
            <a:ext cx="200782" cy="664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>
            <a:extLst>
              <a:ext uri="{FF2B5EF4-FFF2-40B4-BE49-F238E27FC236}">
                <a16:creationId xmlns:a16="http://schemas.microsoft.com/office/drawing/2014/main" id="{5FB16AB5-3DAE-4299-8D4D-342A9407DFC5}"/>
              </a:ext>
            </a:extLst>
          </p:cNvPr>
          <p:cNvSpPr/>
          <p:nvPr/>
        </p:nvSpPr>
        <p:spPr>
          <a:xfrm>
            <a:off x="11184989" y="1612777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S9</a:t>
            </a: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3381B3C4-212E-4E45-9301-3C05022158A0}"/>
              </a:ext>
            </a:extLst>
          </p:cNvPr>
          <p:cNvSpPr/>
          <p:nvPr/>
        </p:nvSpPr>
        <p:spPr>
          <a:xfrm>
            <a:off x="11389815" y="3782147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S8</a:t>
            </a:r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12483221-7E58-4DCB-9E48-79F02A6DA05C}"/>
              </a:ext>
            </a:extLst>
          </p:cNvPr>
          <p:cNvSpPr/>
          <p:nvPr/>
        </p:nvSpPr>
        <p:spPr>
          <a:xfrm>
            <a:off x="11610109" y="6193250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S7</a:t>
            </a: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7E220740-69A2-4D89-8BA1-3F15C6700262}"/>
              </a:ext>
            </a:extLst>
          </p:cNvPr>
          <p:cNvSpPr/>
          <p:nvPr/>
        </p:nvSpPr>
        <p:spPr>
          <a:xfrm>
            <a:off x="9679709" y="2334749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E9</a:t>
            </a:r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BCF3DFBB-6952-411C-A35E-69E77C1F35AA}"/>
              </a:ext>
            </a:extLst>
          </p:cNvPr>
          <p:cNvSpPr/>
          <p:nvPr/>
        </p:nvSpPr>
        <p:spPr>
          <a:xfrm>
            <a:off x="10126232" y="3756920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E8</a:t>
            </a:r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26860D69-FFEF-4D29-9AD3-0447850A7263}"/>
              </a:ext>
            </a:extLst>
          </p:cNvPr>
          <p:cNvSpPr/>
          <p:nvPr/>
        </p:nvSpPr>
        <p:spPr>
          <a:xfrm>
            <a:off x="10222130" y="6051009"/>
            <a:ext cx="581891" cy="45258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E7</a:t>
            </a:r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24CE6683-7ACC-42DE-82CA-18D40BDFD400}"/>
              </a:ext>
            </a:extLst>
          </p:cNvPr>
          <p:cNvCxnSpPr>
            <a:cxnSpLocks/>
          </p:cNvCxnSpPr>
          <p:nvPr/>
        </p:nvCxnSpPr>
        <p:spPr>
          <a:xfrm>
            <a:off x="11476514" y="6019039"/>
            <a:ext cx="204296" cy="17421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01D8864C-BED2-4E7E-B4DC-3D973CC450E1}"/>
              </a:ext>
            </a:extLst>
          </p:cNvPr>
          <p:cNvCxnSpPr>
            <a:cxnSpLocks/>
          </p:cNvCxnSpPr>
          <p:nvPr/>
        </p:nvCxnSpPr>
        <p:spPr>
          <a:xfrm flipH="1">
            <a:off x="10734810" y="5995230"/>
            <a:ext cx="230514" cy="10222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9ED77459-4497-45B7-859B-1A7478403114}"/>
              </a:ext>
            </a:extLst>
          </p:cNvPr>
          <p:cNvCxnSpPr>
            <a:cxnSpLocks/>
          </p:cNvCxnSpPr>
          <p:nvPr/>
        </p:nvCxnSpPr>
        <p:spPr>
          <a:xfrm>
            <a:off x="10174180" y="5862101"/>
            <a:ext cx="204296" cy="17421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6D3143DE-EB28-420D-9508-64585737184E}"/>
              </a:ext>
            </a:extLst>
          </p:cNvPr>
          <p:cNvCxnSpPr>
            <a:cxnSpLocks/>
          </p:cNvCxnSpPr>
          <p:nvPr/>
        </p:nvCxnSpPr>
        <p:spPr>
          <a:xfrm flipV="1">
            <a:off x="10190795" y="4265281"/>
            <a:ext cx="187681" cy="12584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3C010F1B-C48A-44DD-AB65-382798DD09B8}"/>
              </a:ext>
            </a:extLst>
          </p:cNvPr>
          <p:cNvCxnSpPr>
            <a:cxnSpLocks/>
          </p:cNvCxnSpPr>
          <p:nvPr/>
        </p:nvCxnSpPr>
        <p:spPr>
          <a:xfrm>
            <a:off x="10599725" y="4234729"/>
            <a:ext cx="204296" cy="17421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EA48FA50-5031-41C0-9904-684BB55CF098}"/>
              </a:ext>
            </a:extLst>
          </p:cNvPr>
          <p:cNvCxnSpPr>
            <a:cxnSpLocks/>
          </p:cNvCxnSpPr>
          <p:nvPr/>
        </p:nvCxnSpPr>
        <p:spPr>
          <a:xfrm flipH="1">
            <a:off x="11184989" y="4254629"/>
            <a:ext cx="224071" cy="18944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348D8371-9A8D-413E-8458-3E31F00FBF52}"/>
              </a:ext>
            </a:extLst>
          </p:cNvPr>
          <p:cNvCxnSpPr>
            <a:cxnSpLocks/>
          </p:cNvCxnSpPr>
          <p:nvPr/>
        </p:nvCxnSpPr>
        <p:spPr>
          <a:xfrm>
            <a:off x="9519540" y="2065359"/>
            <a:ext cx="160169" cy="29071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09DB8549-D2E2-4456-9822-E603BF06A988}"/>
              </a:ext>
            </a:extLst>
          </p:cNvPr>
          <p:cNvCxnSpPr>
            <a:cxnSpLocks/>
          </p:cNvCxnSpPr>
          <p:nvPr/>
        </p:nvCxnSpPr>
        <p:spPr>
          <a:xfrm flipV="1">
            <a:off x="10012632" y="1994479"/>
            <a:ext cx="227199" cy="30922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7EA0F4FC-4EE0-431A-9124-423167046ADB}"/>
              </a:ext>
            </a:extLst>
          </p:cNvPr>
          <p:cNvCxnSpPr>
            <a:cxnSpLocks/>
          </p:cNvCxnSpPr>
          <p:nvPr/>
        </p:nvCxnSpPr>
        <p:spPr>
          <a:xfrm flipH="1">
            <a:off x="10819769" y="1846221"/>
            <a:ext cx="299714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>
            <a:extLst>
              <a:ext uri="{FF2B5EF4-FFF2-40B4-BE49-F238E27FC236}">
                <a16:creationId xmlns:a16="http://schemas.microsoft.com/office/drawing/2014/main" id="{0A9BB499-748F-4A02-872A-60A266D419D7}"/>
              </a:ext>
            </a:extLst>
          </p:cNvPr>
          <p:cNvSpPr txBox="1"/>
          <p:nvPr/>
        </p:nvSpPr>
        <p:spPr>
          <a:xfrm>
            <a:off x="212569" y="9719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CB9B56FA-60E0-4B3B-B9E2-56BE58D2F54B}"/>
              </a:ext>
            </a:extLst>
          </p:cNvPr>
          <p:cNvSpPr txBox="1"/>
          <p:nvPr/>
        </p:nvSpPr>
        <p:spPr>
          <a:xfrm>
            <a:off x="212569" y="270966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95C4C4D-5D2D-4368-A376-6529B0E726F5}"/>
              </a:ext>
            </a:extLst>
          </p:cNvPr>
          <p:cNvSpPr txBox="1"/>
          <p:nvPr/>
        </p:nvSpPr>
        <p:spPr>
          <a:xfrm>
            <a:off x="188199" y="439112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E1125404-1984-490D-AEC2-92F3CA9E1B45}"/>
              </a:ext>
            </a:extLst>
          </p:cNvPr>
          <p:cNvSpPr txBox="1"/>
          <p:nvPr/>
        </p:nvSpPr>
        <p:spPr>
          <a:xfrm>
            <a:off x="224909" y="353835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0BDE5CE7-04F1-4148-B415-352250AF0334}"/>
              </a:ext>
            </a:extLst>
          </p:cNvPr>
          <p:cNvSpPr txBox="1"/>
          <p:nvPr/>
        </p:nvSpPr>
        <p:spPr>
          <a:xfrm>
            <a:off x="11276115" y="128083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B0F4C402-62A1-41C8-BEF6-4D0C9E72A53A}"/>
              </a:ext>
            </a:extLst>
          </p:cNvPr>
          <p:cNvSpPr txBox="1"/>
          <p:nvPr/>
        </p:nvSpPr>
        <p:spPr>
          <a:xfrm>
            <a:off x="200110" y="5206362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9C37D7BB-DE9F-4C2E-8100-E6324D22C86C}"/>
              </a:ext>
            </a:extLst>
          </p:cNvPr>
          <p:cNvSpPr txBox="1"/>
          <p:nvPr/>
        </p:nvSpPr>
        <p:spPr>
          <a:xfrm>
            <a:off x="11677999" y="587125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0360122D-973C-4663-8A66-35D3EFD80D95}"/>
              </a:ext>
            </a:extLst>
          </p:cNvPr>
          <p:cNvSpPr txBox="1"/>
          <p:nvPr/>
        </p:nvSpPr>
        <p:spPr>
          <a:xfrm>
            <a:off x="11424000" y="34422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10876E95-BE1F-4EA5-8A85-36B8C521A6A4}"/>
              </a:ext>
            </a:extLst>
          </p:cNvPr>
          <p:cNvSpPr txBox="1"/>
          <p:nvPr/>
        </p:nvSpPr>
        <p:spPr>
          <a:xfrm>
            <a:off x="235001" y="18428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59870CA9-E851-4A3C-B73C-6CF42EB74967}"/>
              </a:ext>
            </a:extLst>
          </p:cNvPr>
          <p:cNvSpPr txBox="1"/>
          <p:nvPr/>
        </p:nvSpPr>
        <p:spPr>
          <a:xfrm>
            <a:off x="2382110" y="990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5375D62F-1B16-4DEB-85C4-37475CCBA502}"/>
              </a:ext>
            </a:extLst>
          </p:cNvPr>
          <p:cNvSpPr txBox="1"/>
          <p:nvPr/>
        </p:nvSpPr>
        <p:spPr>
          <a:xfrm>
            <a:off x="2342726" y="27097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7B914DE4-874F-4A52-8C4D-21C17F8B9A8F}"/>
              </a:ext>
            </a:extLst>
          </p:cNvPr>
          <p:cNvSpPr txBox="1"/>
          <p:nvPr/>
        </p:nvSpPr>
        <p:spPr>
          <a:xfrm>
            <a:off x="2320680" y="180380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D79896D6-A71B-427F-BF9E-2DA3CE80EAA6}"/>
              </a:ext>
            </a:extLst>
          </p:cNvPr>
          <p:cNvSpPr txBox="1"/>
          <p:nvPr/>
        </p:nvSpPr>
        <p:spPr>
          <a:xfrm>
            <a:off x="2377992" y="3556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2D9B6BF2-F79D-4595-9AEA-463B670F4961}"/>
              </a:ext>
            </a:extLst>
          </p:cNvPr>
          <p:cNvSpPr txBox="1"/>
          <p:nvPr/>
        </p:nvSpPr>
        <p:spPr>
          <a:xfrm>
            <a:off x="2339963" y="4339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247CB5A2-71E0-408D-80CA-3CFD432B28CC}"/>
              </a:ext>
            </a:extLst>
          </p:cNvPr>
          <p:cNvSpPr txBox="1"/>
          <p:nvPr/>
        </p:nvSpPr>
        <p:spPr>
          <a:xfrm>
            <a:off x="2349974" y="51757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D0B7A218-32B2-4E64-B44E-BEFB40DB5926}"/>
              </a:ext>
            </a:extLst>
          </p:cNvPr>
          <p:cNvSpPr txBox="1"/>
          <p:nvPr/>
        </p:nvSpPr>
        <p:spPr>
          <a:xfrm>
            <a:off x="10329655" y="568659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-5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B3AE31FB-23BE-4A8B-998E-FC8C119D4396}"/>
              </a:ext>
            </a:extLst>
          </p:cNvPr>
          <p:cNvSpPr txBox="1"/>
          <p:nvPr/>
        </p:nvSpPr>
        <p:spPr>
          <a:xfrm>
            <a:off x="10190130" y="34254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C088BBB7-F897-4BEC-AD6C-AF37FB2644C7}"/>
              </a:ext>
            </a:extLst>
          </p:cNvPr>
          <p:cNvSpPr txBox="1"/>
          <p:nvPr/>
        </p:nvSpPr>
        <p:spPr>
          <a:xfrm>
            <a:off x="9777303" y="20128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E1FDA35E-8D42-4503-8A1B-6D744FB7EDE9}"/>
              </a:ext>
            </a:extLst>
          </p:cNvPr>
          <p:cNvSpPr txBox="1"/>
          <p:nvPr/>
        </p:nvSpPr>
        <p:spPr>
          <a:xfrm>
            <a:off x="4311760" y="96686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7EEC05E7-482C-4113-8192-352DE8A4C01C}"/>
              </a:ext>
            </a:extLst>
          </p:cNvPr>
          <p:cNvSpPr txBox="1"/>
          <p:nvPr/>
        </p:nvSpPr>
        <p:spPr>
          <a:xfrm>
            <a:off x="4330569" y="1852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ACEC393E-5916-4D2F-BEE4-13C7C9EF0A91}"/>
              </a:ext>
            </a:extLst>
          </p:cNvPr>
          <p:cNvSpPr txBox="1"/>
          <p:nvPr/>
        </p:nvSpPr>
        <p:spPr>
          <a:xfrm>
            <a:off x="4291466" y="25703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1FA1333B-8F32-49B3-8E36-96BBE61ADC05}"/>
              </a:ext>
            </a:extLst>
          </p:cNvPr>
          <p:cNvSpPr txBox="1"/>
          <p:nvPr/>
        </p:nvSpPr>
        <p:spPr>
          <a:xfrm>
            <a:off x="4280988" y="3297200"/>
            <a:ext cx="3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-2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CCA1A4A4-5DE4-4974-9722-8FDB857FC804}"/>
              </a:ext>
            </a:extLst>
          </p:cNvPr>
          <p:cNvSpPr txBox="1"/>
          <p:nvPr/>
        </p:nvSpPr>
        <p:spPr>
          <a:xfrm>
            <a:off x="6174502" y="1396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84A68056-180E-452E-B85D-51BC20B439C2}"/>
              </a:ext>
            </a:extLst>
          </p:cNvPr>
          <p:cNvSpPr txBox="1"/>
          <p:nvPr/>
        </p:nvSpPr>
        <p:spPr>
          <a:xfrm>
            <a:off x="6168458" y="22837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297C3244-534C-4387-A8A1-BF621B107997}"/>
              </a:ext>
            </a:extLst>
          </p:cNvPr>
          <p:cNvSpPr txBox="1"/>
          <p:nvPr/>
        </p:nvSpPr>
        <p:spPr>
          <a:xfrm>
            <a:off x="6545153" y="34820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31430464-14E3-4CA3-BDFA-D3BA77B5AF89}"/>
              </a:ext>
            </a:extLst>
          </p:cNvPr>
          <p:cNvSpPr txBox="1"/>
          <p:nvPr/>
        </p:nvSpPr>
        <p:spPr>
          <a:xfrm>
            <a:off x="6161068" y="4209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839EA661-10DE-4C23-BECE-5AE1B7014146}"/>
              </a:ext>
            </a:extLst>
          </p:cNvPr>
          <p:cNvSpPr txBox="1"/>
          <p:nvPr/>
        </p:nvSpPr>
        <p:spPr>
          <a:xfrm>
            <a:off x="7359187" y="38873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0BBA25A4-A9D3-484F-84F1-0608AF867E22}"/>
              </a:ext>
            </a:extLst>
          </p:cNvPr>
          <p:cNvSpPr txBox="1"/>
          <p:nvPr/>
        </p:nvSpPr>
        <p:spPr>
          <a:xfrm>
            <a:off x="6352114" y="30140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FD81648C-6557-49A7-9F29-F7EEA336459D}"/>
              </a:ext>
            </a:extLst>
          </p:cNvPr>
          <p:cNvSpPr txBox="1"/>
          <p:nvPr/>
        </p:nvSpPr>
        <p:spPr>
          <a:xfrm>
            <a:off x="8027766" y="1241970"/>
            <a:ext cx="3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-2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9B6A99D4-9490-4B78-B968-900EDB67E9C7}"/>
              </a:ext>
            </a:extLst>
          </p:cNvPr>
          <p:cNvSpPr txBox="1"/>
          <p:nvPr/>
        </p:nvSpPr>
        <p:spPr>
          <a:xfrm>
            <a:off x="8673493" y="4090926"/>
            <a:ext cx="39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348B95C8-BB83-466E-938E-BECFAEE1FDC4}"/>
              </a:ext>
            </a:extLst>
          </p:cNvPr>
          <p:cNvSpPr txBox="1"/>
          <p:nvPr/>
        </p:nvSpPr>
        <p:spPr>
          <a:xfrm>
            <a:off x="8766276" y="52094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8905273B-6042-4C95-BCE8-59F54A54B9C9}"/>
              </a:ext>
            </a:extLst>
          </p:cNvPr>
          <p:cNvSpPr txBox="1"/>
          <p:nvPr/>
        </p:nvSpPr>
        <p:spPr>
          <a:xfrm>
            <a:off x="6710939" y="5656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-3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3E0F3AED-8954-45C2-A96B-E0F384A19514}"/>
              </a:ext>
            </a:extLst>
          </p:cNvPr>
          <p:cNvSpPr txBox="1"/>
          <p:nvPr/>
        </p:nvSpPr>
        <p:spPr>
          <a:xfrm>
            <a:off x="6614054" y="4972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B2357F-7165-43FE-AC1F-62B87D6BF0FA}"/>
              </a:ext>
            </a:extLst>
          </p:cNvPr>
          <p:cNvSpPr txBox="1"/>
          <p:nvPr/>
        </p:nvSpPr>
        <p:spPr>
          <a:xfrm>
            <a:off x="2967727" y="188779"/>
            <a:ext cx="4663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ftINIT</a:t>
            </a:r>
            <a:r>
              <a:rPr lang="en-US" dirty="0"/>
              <a:t> – using the “default” three-step approach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11A44A19-DA2B-4A42-9016-E14B40311F40}"/>
              </a:ext>
            </a:extLst>
          </p:cNvPr>
          <p:cNvSpPr/>
          <p:nvPr/>
        </p:nvSpPr>
        <p:spPr>
          <a:xfrm>
            <a:off x="1636774" y="2596261"/>
            <a:ext cx="667635" cy="45258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E2b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CD88A61-9C1A-4467-9C1E-41A496177F3A}"/>
              </a:ext>
            </a:extLst>
          </p:cNvPr>
          <p:cNvSpPr txBox="1"/>
          <p:nvPr/>
        </p:nvSpPr>
        <p:spPr>
          <a:xfrm>
            <a:off x="1322327" y="264712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CD81A924-6A14-4BC8-8B00-2E59B5248573}"/>
              </a:ext>
            </a:extLst>
          </p:cNvPr>
          <p:cNvCxnSpPr>
            <a:cxnSpLocks/>
          </p:cNvCxnSpPr>
          <p:nvPr/>
        </p:nvCxnSpPr>
        <p:spPr>
          <a:xfrm>
            <a:off x="1335769" y="2585873"/>
            <a:ext cx="274032" cy="96543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05F14E40-E536-4BF6-84FB-4E02E452DB75}"/>
              </a:ext>
            </a:extLst>
          </p:cNvPr>
          <p:cNvCxnSpPr>
            <a:cxnSpLocks/>
          </p:cNvCxnSpPr>
          <p:nvPr/>
        </p:nvCxnSpPr>
        <p:spPr>
          <a:xfrm flipV="1">
            <a:off x="2348215" y="2542796"/>
            <a:ext cx="774116" cy="158343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337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5C2A-2FD0-4DA0-8E69-56E0222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follows a description of the test models used in the test cases</a:t>
            </a:r>
          </a:p>
        </p:txBody>
      </p:sp>
    </p:spTree>
    <p:extLst>
      <p:ext uri="{BB962C8B-B14F-4D97-AF65-F5344CB8AC3E}">
        <p14:creationId xmlns:p14="http://schemas.microsoft.com/office/powerpoint/2010/main" val="208882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F80503-9012-4973-87AD-2C6E55EF6355}"/>
              </a:ext>
            </a:extLst>
          </p:cNvPr>
          <p:cNvSpPr/>
          <p:nvPr/>
        </p:nvSpPr>
        <p:spPr>
          <a:xfrm>
            <a:off x="1539092" y="2998178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a[s]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71AB27-DEE4-4716-81DB-FE4A288D0971}"/>
              </a:ext>
            </a:extLst>
          </p:cNvPr>
          <p:cNvSpPr/>
          <p:nvPr/>
        </p:nvSpPr>
        <p:spPr>
          <a:xfrm>
            <a:off x="476912" y="2919668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65F9A8-47D1-4B97-B743-69FDDE746C6F}"/>
              </a:ext>
            </a:extLst>
          </p:cNvPr>
          <p:cNvSpPr/>
          <p:nvPr/>
        </p:nvSpPr>
        <p:spPr>
          <a:xfrm>
            <a:off x="2578184" y="2919668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3B038D-AE9E-43E5-946A-B5C4E6D557A8}"/>
              </a:ext>
            </a:extLst>
          </p:cNvPr>
          <p:cNvSpPr/>
          <p:nvPr/>
        </p:nvSpPr>
        <p:spPr>
          <a:xfrm>
            <a:off x="3561860" y="2993560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a[c]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C956950-6187-4B9B-9897-F0C1402EAC81}"/>
              </a:ext>
            </a:extLst>
          </p:cNvPr>
          <p:cNvSpPr/>
          <p:nvPr/>
        </p:nvSpPr>
        <p:spPr>
          <a:xfrm>
            <a:off x="4555926" y="2901196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R3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EC00967-8C7F-49C5-984C-72FDE15D0348}"/>
              </a:ext>
            </a:extLst>
          </p:cNvPr>
          <p:cNvSpPr/>
          <p:nvPr/>
        </p:nvSpPr>
        <p:spPr>
          <a:xfrm>
            <a:off x="5543257" y="2735002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b[c]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96101EE-F72D-4744-8361-2ABB90712AFB}"/>
              </a:ext>
            </a:extLst>
          </p:cNvPr>
          <p:cNvCxnSpPr>
            <a:cxnSpLocks/>
          </p:cNvCxnSpPr>
          <p:nvPr/>
        </p:nvCxnSpPr>
        <p:spPr>
          <a:xfrm>
            <a:off x="4285775" y="3141341"/>
            <a:ext cx="236667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D4BF73D-DBE4-47F0-A3F1-680851EAA968}"/>
              </a:ext>
            </a:extLst>
          </p:cNvPr>
          <p:cNvCxnSpPr>
            <a:cxnSpLocks/>
          </p:cNvCxnSpPr>
          <p:nvPr/>
        </p:nvCxnSpPr>
        <p:spPr>
          <a:xfrm flipV="1">
            <a:off x="5205993" y="2897024"/>
            <a:ext cx="285445" cy="19307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B7826E-9CAE-4131-A38F-9F94C367B3E4}"/>
              </a:ext>
            </a:extLst>
          </p:cNvPr>
          <p:cNvSpPr/>
          <p:nvPr/>
        </p:nvSpPr>
        <p:spPr>
          <a:xfrm>
            <a:off x="7398574" y="2962925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e[c]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90984A4B-3851-439B-A70B-2963908B750B}"/>
              </a:ext>
            </a:extLst>
          </p:cNvPr>
          <p:cNvSpPr/>
          <p:nvPr/>
        </p:nvSpPr>
        <p:spPr>
          <a:xfrm>
            <a:off x="6470328" y="2871413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R5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95F3B65E-8A46-47F6-8C5E-B5E9D308A301}"/>
              </a:ext>
            </a:extLst>
          </p:cNvPr>
          <p:cNvSpPr/>
          <p:nvPr/>
        </p:nvSpPr>
        <p:spPr>
          <a:xfrm>
            <a:off x="8421804" y="2871413"/>
            <a:ext cx="694684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R7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8D7895AE-0A58-4B2F-8ECB-12EAE88FCB62}"/>
              </a:ext>
            </a:extLst>
          </p:cNvPr>
          <p:cNvCxnSpPr>
            <a:cxnSpLocks/>
          </p:cNvCxnSpPr>
          <p:nvPr/>
        </p:nvCxnSpPr>
        <p:spPr>
          <a:xfrm>
            <a:off x="6187700" y="2797694"/>
            <a:ext cx="234135" cy="145957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DB88EB6-98BD-4B75-AEE8-DE62691585CA}"/>
              </a:ext>
            </a:extLst>
          </p:cNvPr>
          <p:cNvCxnSpPr>
            <a:cxnSpLocks/>
          </p:cNvCxnSpPr>
          <p:nvPr/>
        </p:nvCxnSpPr>
        <p:spPr>
          <a:xfrm>
            <a:off x="7100712" y="3113274"/>
            <a:ext cx="234135" cy="0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427EBD81-539F-4910-BE95-CCC860C1CDF3}"/>
              </a:ext>
            </a:extLst>
          </p:cNvPr>
          <p:cNvCxnSpPr>
            <a:cxnSpLocks/>
          </p:cNvCxnSpPr>
          <p:nvPr/>
        </p:nvCxnSpPr>
        <p:spPr>
          <a:xfrm>
            <a:off x="8084285" y="3069411"/>
            <a:ext cx="258939" cy="0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BD796216-ECB5-4E5B-B0F4-70926587F517}"/>
              </a:ext>
            </a:extLst>
          </p:cNvPr>
          <p:cNvSpPr/>
          <p:nvPr/>
        </p:nvSpPr>
        <p:spPr>
          <a:xfrm>
            <a:off x="9460774" y="2956567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e[s]</a:t>
            </a:r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1D1C238D-7181-4DB7-9E28-360551877431}"/>
              </a:ext>
            </a:extLst>
          </p:cNvPr>
          <p:cNvCxnSpPr>
            <a:cxnSpLocks/>
          </p:cNvCxnSpPr>
          <p:nvPr/>
        </p:nvCxnSpPr>
        <p:spPr>
          <a:xfrm flipH="1">
            <a:off x="9188240" y="3097703"/>
            <a:ext cx="200782" cy="664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>
            <a:extLst>
              <a:ext uri="{FF2B5EF4-FFF2-40B4-BE49-F238E27FC236}">
                <a16:creationId xmlns:a16="http://schemas.microsoft.com/office/drawing/2014/main" id="{5FB16AB5-3DAE-4299-8D4D-342A9407DFC5}"/>
              </a:ext>
            </a:extLst>
          </p:cNvPr>
          <p:cNvSpPr/>
          <p:nvPr/>
        </p:nvSpPr>
        <p:spPr>
          <a:xfrm>
            <a:off x="10442407" y="2871412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R8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A9BB499-748F-4A02-872A-60A266D419D7}"/>
              </a:ext>
            </a:extLst>
          </p:cNvPr>
          <p:cNvSpPr txBox="1"/>
          <p:nvPr/>
        </p:nvSpPr>
        <p:spPr>
          <a:xfrm>
            <a:off x="569408" y="255546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0BDE5CE7-04F1-4148-B415-352250AF0334}"/>
              </a:ext>
            </a:extLst>
          </p:cNvPr>
          <p:cNvSpPr txBox="1"/>
          <p:nvPr/>
        </p:nvSpPr>
        <p:spPr>
          <a:xfrm>
            <a:off x="10533533" y="253947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59870CA9-E851-4A3C-B73C-6CF42EB74967}"/>
              </a:ext>
            </a:extLst>
          </p:cNvPr>
          <p:cNvSpPr txBox="1"/>
          <p:nvPr/>
        </p:nvSpPr>
        <p:spPr>
          <a:xfrm>
            <a:off x="2738949" y="257431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E1FDA35E-8D42-4503-8A1B-6D744FB7EDE9}"/>
              </a:ext>
            </a:extLst>
          </p:cNvPr>
          <p:cNvSpPr txBox="1"/>
          <p:nvPr/>
        </p:nvSpPr>
        <p:spPr>
          <a:xfrm>
            <a:off x="4668598" y="2550336"/>
            <a:ext cx="4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CCA1A4A4-5DE4-4974-9722-8FDB857FC804}"/>
              </a:ext>
            </a:extLst>
          </p:cNvPr>
          <p:cNvSpPr txBox="1"/>
          <p:nvPr/>
        </p:nvSpPr>
        <p:spPr>
          <a:xfrm>
            <a:off x="6510886" y="2550336"/>
            <a:ext cx="47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0.5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FD81648C-6557-49A7-9F29-F7EEA336459D}"/>
              </a:ext>
            </a:extLst>
          </p:cNvPr>
          <p:cNvSpPr txBox="1"/>
          <p:nvPr/>
        </p:nvSpPr>
        <p:spPr>
          <a:xfrm>
            <a:off x="8611731" y="250009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B2357F-7165-43FE-AC1F-62B87D6BF0FA}"/>
              </a:ext>
            </a:extLst>
          </p:cNvPr>
          <p:cNvSpPr txBox="1"/>
          <p:nvPr/>
        </p:nvSpPr>
        <p:spPr>
          <a:xfrm>
            <a:off x="4753416" y="0"/>
            <a:ext cx="1897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testModel</a:t>
            </a:r>
            <a:endParaRPr lang="en-US" sz="3200" dirty="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470A69C-3888-4A80-97C6-DC2567F5AF8B}"/>
              </a:ext>
            </a:extLst>
          </p:cNvPr>
          <p:cNvSpPr/>
          <p:nvPr/>
        </p:nvSpPr>
        <p:spPr>
          <a:xfrm>
            <a:off x="5543257" y="3194775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c[c]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FE1E087E-A8AB-4ED1-94B0-9775A2A28389}"/>
              </a:ext>
            </a:extLst>
          </p:cNvPr>
          <p:cNvCxnSpPr>
            <a:cxnSpLocks/>
          </p:cNvCxnSpPr>
          <p:nvPr/>
        </p:nvCxnSpPr>
        <p:spPr>
          <a:xfrm>
            <a:off x="5186197" y="3277152"/>
            <a:ext cx="264193" cy="11012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E50B7B9-7DA3-4B9D-B02A-1CBAED5BB7A7}"/>
              </a:ext>
            </a:extLst>
          </p:cNvPr>
          <p:cNvCxnSpPr>
            <a:cxnSpLocks/>
          </p:cNvCxnSpPr>
          <p:nvPr/>
        </p:nvCxnSpPr>
        <p:spPr>
          <a:xfrm flipV="1">
            <a:off x="6187700" y="3289123"/>
            <a:ext cx="282628" cy="166943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584C5C7F-013E-431E-A5AD-D61668FB02FD}"/>
              </a:ext>
            </a:extLst>
          </p:cNvPr>
          <p:cNvCxnSpPr>
            <a:cxnSpLocks/>
          </p:cNvCxnSpPr>
          <p:nvPr/>
        </p:nvCxnSpPr>
        <p:spPr>
          <a:xfrm flipH="1">
            <a:off x="10151381" y="3104348"/>
            <a:ext cx="200782" cy="664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158BDCAA-48E1-4144-A499-12319C128A65}"/>
              </a:ext>
            </a:extLst>
          </p:cNvPr>
          <p:cNvCxnSpPr>
            <a:cxnSpLocks/>
          </p:cNvCxnSpPr>
          <p:nvPr/>
        </p:nvCxnSpPr>
        <p:spPr>
          <a:xfrm>
            <a:off x="1182019" y="3152907"/>
            <a:ext cx="236667" cy="0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8414A7E1-E2A4-4C51-906E-262462DE8760}"/>
              </a:ext>
            </a:extLst>
          </p:cNvPr>
          <p:cNvCxnSpPr>
            <a:cxnSpLocks/>
          </p:cNvCxnSpPr>
          <p:nvPr/>
        </p:nvCxnSpPr>
        <p:spPr>
          <a:xfrm>
            <a:off x="3206232" y="3131571"/>
            <a:ext cx="236667" cy="0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B4C0EB93-6464-4AC7-85AC-E4C09B45B155}"/>
              </a:ext>
            </a:extLst>
          </p:cNvPr>
          <p:cNvCxnSpPr>
            <a:cxnSpLocks/>
          </p:cNvCxnSpPr>
          <p:nvPr/>
        </p:nvCxnSpPr>
        <p:spPr>
          <a:xfrm>
            <a:off x="2248819" y="3152907"/>
            <a:ext cx="236667" cy="0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>
            <a:extLst>
              <a:ext uri="{FF2B5EF4-FFF2-40B4-BE49-F238E27FC236}">
                <a16:creationId xmlns:a16="http://schemas.microsoft.com/office/drawing/2014/main" id="{135B83F6-16A0-439F-9736-D47D5486DC1E}"/>
              </a:ext>
            </a:extLst>
          </p:cNvPr>
          <p:cNvSpPr/>
          <p:nvPr/>
        </p:nvSpPr>
        <p:spPr>
          <a:xfrm>
            <a:off x="4558936" y="2036615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R9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73BDBFFF-13CE-4BDC-BDB9-C0A1FA94F970}"/>
              </a:ext>
            </a:extLst>
          </p:cNvPr>
          <p:cNvCxnSpPr>
            <a:cxnSpLocks/>
          </p:cNvCxnSpPr>
          <p:nvPr/>
        </p:nvCxnSpPr>
        <p:spPr>
          <a:xfrm flipV="1">
            <a:off x="4285775" y="2468555"/>
            <a:ext cx="236667" cy="26644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5C9B561C-C8F1-438A-B2FF-8463361F5F1D}"/>
              </a:ext>
            </a:extLst>
          </p:cNvPr>
          <p:cNvCxnSpPr>
            <a:cxnSpLocks/>
          </p:cNvCxnSpPr>
          <p:nvPr/>
        </p:nvCxnSpPr>
        <p:spPr>
          <a:xfrm>
            <a:off x="5186701" y="2225515"/>
            <a:ext cx="334254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DD9536DD-2A3B-462F-A32B-9016BDAC44D8}"/>
              </a:ext>
            </a:extLst>
          </p:cNvPr>
          <p:cNvSpPr txBox="1"/>
          <p:nvPr/>
        </p:nvSpPr>
        <p:spPr>
          <a:xfrm>
            <a:off x="4671608" y="1685755"/>
            <a:ext cx="4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-3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412A0429-B30F-410D-B5F6-515B9DD8DA17}"/>
              </a:ext>
            </a:extLst>
          </p:cNvPr>
          <p:cNvSpPr/>
          <p:nvPr/>
        </p:nvSpPr>
        <p:spPr>
          <a:xfrm>
            <a:off x="5577980" y="2036915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f[c]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F7B034E3-9777-44C4-9CF0-2D2F6991D0BF}"/>
              </a:ext>
            </a:extLst>
          </p:cNvPr>
          <p:cNvCxnSpPr>
            <a:cxnSpLocks/>
          </p:cNvCxnSpPr>
          <p:nvPr/>
        </p:nvCxnSpPr>
        <p:spPr>
          <a:xfrm>
            <a:off x="6258597" y="2184696"/>
            <a:ext cx="25228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Oval 203">
            <a:extLst>
              <a:ext uri="{FF2B5EF4-FFF2-40B4-BE49-F238E27FC236}">
                <a16:creationId xmlns:a16="http://schemas.microsoft.com/office/drawing/2014/main" id="{E5F31FC4-AC3D-4245-AEF6-534BFF0319F1}"/>
              </a:ext>
            </a:extLst>
          </p:cNvPr>
          <p:cNvSpPr/>
          <p:nvPr/>
        </p:nvSpPr>
        <p:spPr>
          <a:xfrm>
            <a:off x="6538194" y="1965683"/>
            <a:ext cx="687795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R10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D0BB98E6-26E8-469C-8635-5001DD612F60}"/>
              </a:ext>
            </a:extLst>
          </p:cNvPr>
          <p:cNvSpPr txBox="1"/>
          <p:nvPr/>
        </p:nvSpPr>
        <p:spPr>
          <a:xfrm>
            <a:off x="6624299" y="1620479"/>
            <a:ext cx="47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3.5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EF20ED6-81C7-4857-806F-9411C704409F}"/>
              </a:ext>
            </a:extLst>
          </p:cNvPr>
          <p:cNvCxnSpPr>
            <a:cxnSpLocks/>
          </p:cNvCxnSpPr>
          <p:nvPr/>
        </p:nvCxnSpPr>
        <p:spPr>
          <a:xfrm>
            <a:off x="7100712" y="2481703"/>
            <a:ext cx="297862" cy="31599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Oval 206">
            <a:extLst>
              <a:ext uri="{FF2B5EF4-FFF2-40B4-BE49-F238E27FC236}">
                <a16:creationId xmlns:a16="http://schemas.microsoft.com/office/drawing/2014/main" id="{C3D0BB23-4F9D-4B8B-B0AE-E1D001C4D660}"/>
              </a:ext>
            </a:extLst>
          </p:cNvPr>
          <p:cNvSpPr/>
          <p:nvPr/>
        </p:nvSpPr>
        <p:spPr>
          <a:xfrm>
            <a:off x="4558936" y="3783261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R4</a:t>
            </a: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657F7763-FF0E-4EA7-8E8B-8DA88FB2CAA7}"/>
              </a:ext>
            </a:extLst>
          </p:cNvPr>
          <p:cNvCxnSpPr>
            <a:cxnSpLocks/>
          </p:cNvCxnSpPr>
          <p:nvPr/>
        </p:nvCxnSpPr>
        <p:spPr>
          <a:xfrm flipH="1" flipV="1">
            <a:off x="4190930" y="3421811"/>
            <a:ext cx="340305" cy="37992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D1F394EB-1A37-49BD-AFA5-DA4146E017A6}"/>
              </a:ext>
            </a:extLst>
          </p:cNvPr>
          <p:cNvCxnSpPr>
            <a:cxnSpLocks/>
          </p:cNvCxnSpPr>
          <p:nvPr/>
        </p:nvCxnSpPr>
        <p:spPr>
          <a:xfrm>
            <a:off x="5186701" y="3972161"/>
            <a:ext cx="334254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2FBBAB35-D747-4B5D-951C-753728A0E542}"/>
              </a:ext>
            </a:extLst>
          </p:cNvPr>
          <p:cNvSpPr txBox="1"/>
          <p:nvPr/>
        </p:nvSpPr>
        <p:spPr>
          <a:xfrm>
            <a:off x="4671608" y="3432401"/>
            <a:ext cx="4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297EA0BF-C191-4B24-8E5B-5FC337652AF2}"/>
              </a:ext>
            </a:extLst>
          </p:cNvPr>
          <p:cNvSpPr/>
          <p:nvPr/>
        </p:nvSpPr>
        <p:spPr>
          <a:xfrm>
            <a:off x="5577980" y="3783561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2d[c]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6FC2433A-C040-49C2-8E98-90C9AD4DA773}"/>
              </a:ext>
            </a:extLst>
          </p:cNvPr>
          <p:cNvCxnSpPr>
            <a:cxnSpLocks/>
          </p:cNvCxnSpPr>
          <p:nvPr/>
        </p:nvCxnSpPr>
        <p:spPr>
          <a:xfrm>
            <a:off x="6258597" y="3931342"/>
            <a:ext cx="252289" cy="0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>
            <a:extLst>
              <a:ext uri="{FF2B5EF4-FFF2-40B4-BE49-F238E27FC236}">
                <a16:creationId xmlns:a16="http://schemas.microsoft.com/office/drawing/2014/main" id="{D7E44439-0B3B-4EC3-915B-3618AC986AD1}"/>
              </a:ext>
            </a:extLst>
          </p:cNvPr>
          <p:cNvSpPr/>
          <p:nvPr/>
        </p:nvSpPr>
        <p:spPr>
          <a:xfrm>
            <a:off x="6538194" y="3712329"/>
            <a:ext cx="687795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R6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A45A562C-DC4A-4392-9344-0D75A584151C}"/>
              </a:ext>
            </a:extLst>
          </p:cNvPr>
          <p:cNvSpPr txBox="1"/>
          <p:nvPr/>
        </p:nvSpPr>
        <p:spPr>
          <a:xfrm>
            <a:off x="6624299" y="3367125"/>
            <a:ext cx="47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0.5</a:t>
            </a: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B5E62517-C3CD-4F0E-A2A4-85A533231478}"/>
              </a:ext>
            </a:extLst>
          </p:cNvPr>
          <p:cNvCxnSpPr>
            <a:cxnSpLocks/>
          </p:cNvCxnSpPr>
          <p:nvPr/>
        </p:nvCxnSpPr>
        <p:spPr>
          <a:xfrm flipV="1">
            <a:off x="7272429" y="3490338"/>
            <a:ext cx="276947" cy="306470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831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F80503-9012-4973-87AD-2C6E55EF6355}"/>
              </a:ext>
            </a:extLst>
          </p:cNvPr>
          <p:cNvSpPr/>
          <p:nvPr/>
        </p:nvSpPr>
        <p:spPr>
          <a:xfrm>
            <a:off x="1539092" y="2998178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a[s]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71AB27-DEE4-4716-81DB-FE4A288D0971}"/>
              </a:ext>
            </a:extLst>
          </p:cNvPr>
          <p:cNvSpPr/>
          <p:nvPr/>
        </p:nvSpPr>
        <p:spPr>
          <a:xfrm>
            <a:off x="476912" y="2919668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65F9A8-47D1-4B97-B743-69FDDE746C6F}"/>
              </a:ext>
            </a:extLst>
          </p:cNvPr>
          <p:cNvSpPr/>
          <p:nvPr/>
        </p:nvSpPr>
        <p:spPr>
          <a:xfrm>
            <a:off x="2578184" y="2919668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3B038D-AE9E-43E5-946A-B5C4E6D557A8}"/>
              </a:ext>
            </a:extLst>
          </p:cNvPr>
          <p:cNvSpPr/>
          <p:nvPr/>
        </p:nvSpPr>
        <p:spPr>
          <a:xfrm>
            <a:off x="3561860" y="2993560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a[c]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C956950-6187-4B9B-9897-F0C1402EAC81}"/>
              </a:ext>
            </a:extLst>
          </p:cNvPr>
          <p:cNvSpPr/>
          <p:nvPr/>
        </p:nvSpPr>
        <p:spPr>
          <a:xfrm>
            <a:off x="4555926" y="2901196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R3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EC00967-8C7F-49C5-984C-72FDE15D0348}"/>
              </a:ext>
            </a:extLst>
          </p:cNvPr>
          <p:cNvSpPr/>
          <p:nvPr/>
        </p:nvSpPr>
        <p:spPr>
          <a:xfrm>
            <a:off x="5543257" y="2735002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b[c]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96101EE-F72D-4744-8361-2ABB90712AFB}"/>
              </a:ext>
            </a:extLst>
          </p:cNvPr>
          <p:cNvCxnSpPr>
            <a:cxnSpLocks/>
          </p:cNvCxnSpPr>
          <p:nvPr/>
        </p:nvCxnSpPr>
        <p:spPr>
          <a:xfrm>
            <a:off x="4285775" y="3141341"/>
            <a:ext cx="236667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D4BF73D-DBE4-47F0-A3F1-680851EAA968}"/>
              </a:ext>
            </a:extLst>
          </p:cNvPr>
          <p:cNvCxnSpPr>
            <a:cxnSpLocks/>
          </p:cNvCxnSpPr>
          <p:nvPr/>
        </p:nvCxnSpPr>
        <p:spPr>
          <a:xfrm flipV="1">
            <a:off x="5205993" y="2897024"/>
            <a:ext cx="285445" cy="19307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B7826E-9CAE-4131-A38F-9F94C367B3E4}"/>
              </a:ext>
            </a:extLst>
          </p:cNvPr>
          <p:cNvSpPr/>
          <p:nvPr/>
        </p:nvSpPr>
        <p:spPr>
          <a:xfrm>
            <a:off x="7398574" y="2962925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e[c]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90984A4B-3851-439B-A70B-2963908B750B}"/>
              </a:ext>
            </a:extLst>
          </p:cNvPr>
          <p:cNvSpPr/>
          <p:nvPr/>
        </p:nvSpPr>
        <p:spPr>
          <a:xfrm>
            <a:off x="6470328" y="2871413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R5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95F3B65E-8A46-47F6-8C5E-B5E9D308A301}"/>
              </a:ext>
            </a:extLst>
          </p:cNvPr>
          <p:cNvSpPr/>
          <p:nvPr/>
        </p:nvSpPr>
        <p:spPr>
          <a:xfrm>
            <a:off x="8421804" y="2871413"/>
            <a:ext cx="694684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R7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8D7895AE-0A58-4B2F-8ECB-12EAE88FCB62}"/>
              </a:ext>
            </a:extLst>
          </p:cNvPr>
          <p:cNvCxnSpPr>
            <a:cxnSpLocks/>
          </p:cNvCxnSpPr>
          <p:nvPr/>
        </p:nvCxnSpPr>
        <p:spPr>
          <a:xfrm>
            <a:off x="6187700" y="2797694"/>
            <a:ext cx="234135" cy="145957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DB88EB6-98BD-4B75-AEE8-DE62691585CA}"/>
              </a:ext>
            </a:extLst>
          </p:cNvPr>
          <p:cNvCxnSpPr>
            <a:cxnSpLocks/>
          </p:cNvCxnSpPr>
          <p:nvPr/>
        </p:nvCxnSpPr>
        <p:spPr>
          <a:xfrm>
            <a:off x="7100712" y="3113274"/>
            <a:ext cx="234135" cy="0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427EBD81-539F-4910-BE95-CCC860C1CDF3}"/>
              </a:ext>
            </a:extLst>
          </p:cNvPr>
          <p:cNvCxnSpPr>
            <a:cxnSpLocks/>
          </p:cNvCxnSpPr>
          <p:nvPr/>
        </p:nvCxnSpPr>
        <p:spPr>
          <a:xfrm>
            <a:off x="8084285" y="3069411"/>
            <a:ext cx="258939" cy="0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BD796216-ECB5-4E5B-B0F4-70926587F517}"/>
              </a:ext>
            </a:extLst>
          </p:cNvPr>
          <p:cNvSpPr/>
          <p:nvPr/>
        </p:nvSpPr>
        <p:spPr>
          <a:xfrm>
            <a:off x="9460774" y="2956567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e[s]</a:t>
            </a:r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1D1C238D-7181-4DB7-9E28-360551877431}"/>
              </a:ext>
            </a:extLst>
          </p:cNvPr>
          <p:cNvCxnSpPr>
            <a:cxnSpLocks/>
          </p:cNvCxnSpPr>
          <p:nvPr/>
        </p:nvCxnSpPr>
        <p:spPr>
          <a:xfrm flipH="1">
            <a:off x="9188240" y="3097703"/>
            <a:ext cx="200782" cy="664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>
            <a:extLst>
              <a:ext uri="{FF2B5EF4-FFF2-40B4-BE49-F238E27FC236}">
                <a16:creationId xmlns:a16="http://schemas.microsoft.com/office/drawing/2014/main" id="{5FB16AB5-3DAE-4299-8D4D-342A9407DFC5}"/>
              </a:ext>
            </a:extLst>
          </p:cNvPr>
          <p:cNvSpPr/>
          <p:nvPr/>
        </p:nvSpPr>
        <p:spPr>
          <a:xfrm>
            <a:off x="10442407" y="2871412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R8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A9BB499-748F-4A02-872A-60A266D419D7}"/>
              </a:ext>
            </a:extLst>
          </p:cNvPr>
          <p:cNvSpPr txBox="1"/>
          <p:nvPr/>
        </p:nvSpPr>
        <p:spPr>
          <a:xfrm>
            <a:off x="569408" y="255546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0BDE5CE7-04F1-4148-B415-352250AF0334}"/>
              </a:ext>
            </a:extLst>
          </p:cNvPr>
          <p:cNvSpPr txBox="1"/>
          <p:nvPr/>
        </p:nvSpPr>
        <p:spPr>
          <a:xfrm>
            <a:off x="10533533" y="253947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59870CA9-E851-4A3C-B73C-6CF42EB74967}"/>
              </a:ext>
            </a:extLst>
          </p:cNvPr>
          <p:cNvSpPr txBox="1"/>
          <p:nvPr/>
        </p:nvSpPr>
        <p:spPr>
          <a:xfrm>
            <a:off x="2738949" y="257431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E1FDA35E-8D42-4503-8A1B-6D744FB7EDE9}"/>
              </a:ext>
            </a:extLst>
          </p:cNvPr>
          <p:cNvSpPr txBox="1"/>
          <p:nvPr/>
        </p:nvSpPr>
        <p:spPr>
          <a:xfrm>
            <a:off x="4668598" y="2550336"/>
            <a:ext cx="4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CCA1A4A4-5DE4-4974-9722-8FDB857FC804}"/>
              </a:ext>
            </a:extLst>
          </p:cNvPr>
          <p:cNvSpPr txBox="1"/>
          <p:nvPr/>
        </p:nvSpPr>
        <p:spPr>
          <a:xfrm>
            <a:off x="6510886" y="2550336"/>
            <a:ext cx="47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0.5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FD81648C-6557-49A7-9F29-F7EEA336459D}"/>
              </a:ext>
            </a:extLst>
          </p:cNvPr>
          <p:cNvSpPr txBox="1"/>
          <p:nvPr/>
        </p:nvSpPr>
        <p:spPr>
          <a:xfrm>
            <a:off x="8611731" y="250009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B2357F-7165-43FE-AC1F-62B87D6BF0FA}"/>
              </a:ext>
            </a:extLst>
          </p:cNvPr>
          <p:cNvSpPr txBox="1"/>
          <p:nvPr/>
        </p:nvSpPr>
        <p:spPr>
          <a:xfrm>
            <a:off x="4753416" y="0"/>
            <a:ext cx="2105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testModel5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470A69C-3888-4A80-97C6-DC2567F5AF8B}"/>
              </a:ext>
            </a:extLst>
          </p:cNvPr>
          <p:cNvSpPr/>
          <p:nvPr/>
        </p:nvSpPr>
        <p:spPr>
          <a:xfrm>
            <a:off x="5543257" y="3194775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c[c]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FE1E087E-A8AB-4ED1-94B0-9775A2A28389}"/>
              </a:ext>
            </a:extLst>
          </p:cNvPr>
          <p:cNvCxnSpPr>
            <a:cxnSpLocks/>
          </p:cNvCxnSpPr>
          <p:nvPr/>
        </p:nvCxnSpPr>
        <p:spPr>
          <a:xfrm>
            <a:off x="5186197" y="3277152"/>
            <a:ext cx="264193" cy="11012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E50B7B9-7DA3-4B9D-B02A-1CBAED5BB7A7}"/>
              </a:ext>
            </a:extLst>
          </p:cNvPr>
          <p:cNvCxnSpPr>
            <a:cxnSpLocks/>
          </p:cNvCxnSpPr>
          <p:nvPr/>
        </p:nvCxnSpPr>
        <p:spPr>
          <a:xfrm flipV="1">
            <a:off x="6187700" y="3289123"/>
            <a:ext cx="282628" cy="166943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584C5C7F-013E-431E-A5AD-D61668FB02FD}"/>
              </a:ext>
            </a:extLst>
          </p:cNvPr>
          <p:cNvCxnSpPr>
            <a:cxnSpLocks/>
          </p:cNvCxnSpPr>
          <p:nvPr/>
        </p:nvCxnSpPr>
        <p:spPr>
          <a:xfrm flipH="1">
            <a:off x="10151381" y="3104348"/>
            <a:ext cx="200782" cy="664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158BDCAA-48E1-4144-A499-12319C128A65}"/>
              </a:ext>
            </a:extLst>
          </p:cNvPr>
          <p:cNvCxnSpPr>
            <a:cxnSpLocks/>
          </p:cNvCxnSpPr>
          <p:nvPr/>
        </p:nvCxnSpPr>
        <p:spPr>
          <a:xfrm>
            <a:off x="1182019" y="3152907"/>
            <a:ext cx="236667" cy="0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8414A7E1-E2A4-4C51-906E-262462DE8760}"/>
              </a:ext>
            </a:extLst>
          </p:cNvPr>
          <p:cNvCxnSpPr>
            <a:cxnSpLocks/>
          </p:cNvCxnSpPr>
          <p:nvPr/>
        </p:nvCxnSpPr>
        <p:spPr>
          <a:xfrm>
            <a:off x="3206232" y="3131571"/>
            <a:ext cx="236667" cy="0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B4C0EB93-6464-4AC7-85AC-E4C09B45B155}"/>
              </a:ext>
            </a:extLst>
          </p:cNvPr>
          <p:cNvCxnSpPr>
            <a:cxnSpLocks/>
          </p:cNvCxnSpPr>
          <p:nvPr/>
        </p:nvCxnSpPr>
        <p:spPr>
          <a:xfrm>
            <a:off x="2248819" y="3152907"/>
            <a:ext cx="236667" cy="0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>
            <a:extLst>
              <a:ext uri="{FF2B5EF4-FFF2-40B4-BE49-F238E27FC236}">
                <a16:creationId xmlns:a16="http://schemas.microsoft.com/office/drawing/2014/main" id="{135B83F6-16A0-439F-9736-D47D5486DC1E}"/>
              </a:ext>
            </a:extLst>
          </p:cNvPr>
          <p:cNvSpPr/>
          <p:nvPr/>
        </p:nvSpPr>
        <p:spPr>
          <a:xfrm>
            <a:off x="4558936" y="2036615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R9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73BDBFFF-13CE-4BDC-BDB9-C0A1FA94F970}"/>
              </a:ext>
            </a:extLst>
          </p:cNvPr>
          <p:cNvCxnSpPr>
            <a:cxnSpLocks/>
          </p:cNvCxnSpPr>
          <p:nvPr/>
        </p:nvCxnSpPr>
        <p:spPr>
          <a:xfrm flipV="1">
            <a:off x="4285775" y="2468555"/>
            <a:ext cx="236667" cy="26644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5C9B561C-C8F1-438A-B2FF-8463361F5F1D}"/>
              </a:ext>
            </a:extLst>
          </p:cNvPr>
          <p:cNvCxnSpPr>
            <a:cxnSpLocks/>
          </p:cNvCxnSpPr>
          <p:nvPr/>
        </p:nvCxnSpPr>
        <p:spPr>
          <a:xfrm>
            <a:off x="5186701" y="2225515"/>
            <a:ext cx="334254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DD9536DD-2A3B-462F-A32B-9016BDAC44D8}"/>
              </a:ext>
            </a:extLst>
          </p:cNvPr>
          <p:cNvSpPr txBox="1"/>
          <p:nvPr/>
        </p:nvSpPr>
        <p:spPr>
          <a:xfrm>
            <a:off x="4671608" y="1685755"/>
            <a:ext cx="4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-3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412A0429-B30F-410D-B5F6-515B9DD8DA17}"/>
              </a:ext>
            </a:extLst>
          </p:cNvPr>
          <p:cNvSpPr/>
          <p:nvPr/>
        </p:nvSpPr>
        <p:spPr>
          <a:xfrm>
            <a:off x="5577980" y="2036915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f[c]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F7B034E3-9777-44C4-9CF0-2D2F6991D0BF}"/>
              </a:ext>
            </a:extLst>
          </p:cNvPr>
          <p:cNvCxnSpPr>
            <a:cxnSpLocks/>
          </p:cNvCxnSpPr>
          <p:nvPr/>
        </p:nvCxnSpPr>
        <p:spPr>
          <a:xfrm>
            <a:off x="6258597" y="2184696"/>
            <a:ext cx="25228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Oval 203">
            <a:extLst>
              <a:ext uri="{FF2B5EF4-FFF2-40B4-BE49-F238E27FC236}">
                <a16:creationId xmlns:a16="http://schemas.microsoft.com/office/drawing/2014/main" id="{E5F31FC4-AC3D-4245-AEF6-534BFF0319F1}"/>
              </a:ext>
            </a:extLst>
          </p:cNvPr>
          <p:cNvSpPr/>
          <p:nvPr/>
        </p:nvSpPr>
        <p:spPr>
          <a:xfrm>
            <a:off x="6538194" y="1965683"/>
            <a:ext cx="687795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R10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D0BB98E6-26E8-469C-8635-5001DD612F60}"/>
              </a:ext>
            </a:extLst>
          </p:cNvPr>
          <p:cNvSpPr txBox="1"/>
          <p:nvPr/>
        </p:nvSpPr>
        <p:spPr>
          <a:xfrm>
            <a:off x="6624299" y="1620479"/>
            <a:ext cx="47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3.5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EF20ED6-81C7-4857-806F-9411C704409F}"/>
              </a:ext>
            </a:extLst>
          </p:cNvPr>
          <p:cNvCxnSpPr>
            <a:cxnSpLocks/>
          </p:cNvCxnSpPr>
          <p:nvPr/>
        </p:nvCxnSpPr>
        <p:spPr>
          <a:xfrm>
            <a:off x="7100712" y="2481703"/>
            <a:ext cx="297862" cy="31599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Oval 206">
            <a:extLst>
              <a:ext uri="{FF2B5EF4-FFF2-40B4-BE49-F238E27FC236}">
                <a16:creationId xmlns:a16="http://schemas.microsoft.com/office/drawing/2014/main" id="{C3D0BB23-4F9D-4B8B-B0AE-E1D001C4D660}"/>
              </a:ext>
            </a:extLst>
          </p:cNvPr>
          <p:cNvSpPr/>
          <p:nvPr/>
        </p:nvSpPr>
        <p:spPr>
          <a:xfrm>
            <a:off x="4558936" y="3783261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R4</a:t>
            </a: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657F7763-FF0E-4EA7-8E8B-8DA88FB2CAA7}"/>
              </a:ext>
            </a:extLst>
          </p:cNvPr>
          <p:cNvCxnSpPr>
            <a:cxnSpLocks/>
          </p:cNvCxnSpPr>
          <p:nvPr/>
        </p:nvCxnSpPr>
        <p:spPr>
          <a:xfrm flipH="1" flipV="1">
            <a:off x="4190930" y="3421811"/>
            <a:ext cx="340305" cy="37992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D1F394EB-1A37-49BD-AFA5-DA4146E017A6}"/>
              </a:ext>
            </a:extLst>
          </p:cNvPr>
          <p:cNvCxnSpPr>
            <a:cxnSpLocks/>
          </p:cNvCxnSpPr>
          <p:nvPr/>
        </p:nvCxnSpPr>
        <p:spPr>
          <a:xfrm>
            <a:off x="5186701" y="3972161"/>
            <a:ext cx="334254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2FBBAB35-D747-4B5D-951C-753728A0E542}"/>
              </a:ext>
            </a:extLst>
          </p:cNvPr>
          <p:cNvSpPr txBox="1"/>
          <p:nvPr/>
        </p:nvSpPr>
        <p:spPr>
          <a:xfrm>
            <a:off x="4671608" y="3432401"/>
            <a:ext cx="4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297EA0BF-C191-4B24-8E5B-5FC337652AF2}"/>
              </a:ext>
            </a:extLst>
          </p:cNvPr>
          <p:cNvSpPr/>
          <p:nvPr/>
        </p:nvSpPr>
        <p:spPr>
          <a:xfrm>
            <a:off x="5577980" y="3783561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2d[c]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6FC2433A-C040-49C2-8E98-90C9AD4DA773}"/>
              </a:ext>
            </a:extLst>
          </p:cNvPr>
          <p:cNvCxnSpPr>
            <a:cxnSpLocks/>
          </p:cNvCxnSpPr>
          <p:nvPr/>
        </p:nvCxnSpPr>
        <p:spPr>
          <a:xfrm>
            <a:off x="6258597" y="3931342"/>
            <a:ext cx="252289" cy="0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>
            <a:extLst>
              <a:ext uri="{FF2B5EF4-FFF2-40B4-BE49-F238E27FC236}">
                <a16:creationId xmlns:a16="http://schemas.microsoft.com/office/drawing/2014/main" id="{D7E44439-0B3B-4EC3-915B-3618AC986AD1}"/>
              </a:ext>
            </a:extLst>
          </p:cNvPr>
          <p:cNvSpPr/>
          <p:nvPr/>
        </p:nvSpPr>
        <p:spPr>
          <a:xfrm>
            <a:off x="6538194" y="3712329"/>
            <a:ext cx="687795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R6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A45A562C-DC4A-4392-9344-0D75A584151C}"/>
              </a:ext>
            </a:extLst>
          </p:cNvPr>
          <p:cNvSpPr txBox="1"/>
          <p:nvPr/>
        </p:nvSpPr>
        <p:spPr>
          <a:xfrm>
            <a:off x="6624299" y="3367125"/>
            <a:ext cx="47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0.5</a:t>
            </a: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B5E62517-C3CD-4F0E-A2A4-85A533231478}"/>
              </a:ext>
            </a:extLst>
          </p:cNvPr>
          <p:cNvCxnSpPr>
            <a:cxnSpLocks/>
          </p:cNvCxnSpPr>
          <p:nvPr/>
        </p:nvCxnSpPr>
        <p:spPr>
          <a:xfrm flipV="1">
            <a:off x="7272429" y="3490338"/>
            <a:ext cx="276947" cy="306470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4BD18A57-501A-4E17-9D9C-9C4C5E712F48}"/>
              </a:ext>
            </a:extLst>
          </p:cNvPr>
          <p:cNvSpPr/>
          <p:nvPr/>
        </p:nvSpPr>
        <p:spPr>
          <a:xfrm>
            <a:off x="4425726" y="4605360"/>
            <a:ext cx="687794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AD0B978-DE49-4E3C-8099-F79284A35248}"/>
              </a:ext>
            </a:extLst>
          </p:cNvPr>
          <p:cNvCxnSpPr>
            <a:cxnSpLocks/>
          </p:cNvCxnSpPr>
          <p:nvPr/>
        </p:nvCxnSpPr>
        <p:spPr>
          <a:xfrm flipH="1" flipV="1">
            <a:off x="3958683" y="3456066"/>
            <a:ext cx="545245" cy="11677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742FE77-B01E-4AE7-B44D-870649DE03F2}"/>
              </a:ext>
            </a:extLst>
          </p:cNvPr>
          <p:cNvCxnSpPr>
            <a:cxnSpLocks/>
          </p:cNvCxnSpPr>
          <p:nvPr/>
        </p:nvCxnSpPr>
        <p:spPr>
          <a:xfrm>
            <a:off x="5159393" y="4794260"/>
            <a:ext cx="290997" cy="19275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4B9FF7B-84E1-4014-9868-3885A015E84A}"/>
              </a:ext>
            </a:extLst>
          </p:cNvPr>
          <p:cNvSpPr txBox="1"/>
          <p:nvPr/>
        </p:nvSpPr>
        <p:spPr>
          <a:xfrm>
            <a:off x="4644300" y="4254500"/>
            <a:ext cx="4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8A64D2F-41FD-4109-9267-ABAA9BE5E62E}"/>
              </a:ext>
            </a:extLst>
          </p:cNvPr>
          <p:cNvSpPr/>
          <p:nvPr/>
        </p:nvSpPr>
        <p:spPr>
          <a:xfrm>
            <a:off x="5529887" y="4910160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g[c]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063D2BD-E6FD-4377-950E-81E855F2D349}"/>
              </a:ext>
            </a:extLst>
          </p:cNvPr>
          <p:cNvCxnSpPr>
            <a:cxnSpLocks/>
          </p:cNvCxnSpPr>
          <p:nvPr/>
        </p:nvCxnSpPr>
        <p:spPr>
          <a:xfrm flipV="1">
            <a:off x="6187700" y="4753441"/>
            <a:ext cx="295878" cy="201115"/>
          </a:xfrm>
          <a:prstGeom prst="straightConnector1">
            <a:avLst/>
          </a:prstGeom>
          <a:ln w="25400"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CAAF8E24-B460-46EB-8FEF-5A591D905A0C}"/>
              </a:ext>
            </a:extLst>
          </p:cNvPr>
          <p:cNvSpPr/>
          <p:nvPr/>
        </p:nvSpPr>
        <p:spPr>
          <a:xfrm>
            <a:off x="6510886" y="4534428"/>
            <a:ext cx="687795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9EC2B0-E6A6-412A-B6D2-3DD59EC713EB}"/>
              </a:ext>
            </a:extLst>
          </p:cNvPr>
          <p:cNvSpPr txBox="1"/>
          <p:nvPr/>
        </p:nvSpPr>
        <p:spPr>
          <a:xfrm>
            <a:off x="6649089" y="418922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1BDF7BD-317A-41C9-99B2-FB4D7CAC8F91}"/>
              </a:ext>
            </a:extLst>
          </p:cNvPr>
          <p:cNvCxnSpPr>
            <a:cxnSpLocks/>
          </p:cNvCxnSpPr>
          <p:nvPr/>
        </p:nvCxnSpPr>
        <p:spPr>
          <a:xfrm flipV="1">
            <a:off x="7245121" y="3353778"/>
            <a:ext cx="439759" cy="126512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AE1F4528-8000-476F-A3BB-BB027F107DFF}"/>
              </a:ext>
            </a:extLst>
          </p:cNvPr>
          <p:cNvSpPr/>
          <p:nvPr/>
        </p:nvSpPr>
        <p:spPr>
          <a:xfrm>
            <a:off x="4453034" y="5305416"/>
            <a:ext cx="687794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R12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5C0B21C-11EF-4262-AB11-8CAB110FBE50}"/>
              </a:ext>
            </a:extLst>
          </p:cNvPr>
          <p:cNvCxnSpPr>
            <a:cxnSpLocks/>
          </p:cNvCxnSpPr>
          <p:nvPr/>
        </p:nvCxnSpPr>
        <p:spPr>
          <a:xfrm flipH="1" flipV="1">
            <a:off x="3857524" y="3643573"/>
            <a:ext cx="673713" cy="168031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2DF839C-EE70-4EFD-A366-B6C1378F1A11}"/>
              </a:ext>
            </a:extLst>
          </p:cNvPr>
          <p:cNvCxnSpPr>
            <a:cxnSpLocks/>
          </p:cNvCxnSpPr>
          <p:nvPr/>
        </p:nvCxnSpPr>
        <p:spPr>
          <a:xfrm flipV="1">
            <a:off x="5186701" y="5305416"/>
            <a:ext cx="263689" cy="1889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FB58E61-81A4-48DA-8183-36B7471FEBF2}"/>
              </a:ext>
            </a:extLst>
          </p:cNvPr>
          <p:cNvSpPr txBox="1"/>
          <p:nvPr/>
        </p:nvSpPr>
        <p:spPr>
          <a:xfrm>
            <a:off x="4615315" y="5000428"/>
            <a:ext cx="54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-1.5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632FF60-8E28-447B-9254-38F0DB54B444}"/>
              </a:ext>
            </a:extLst>
          </p:cNvPr>
          <p:cNvCxnSpPr>
            <a:cxnSpLocks/>
          </p:cNvCxnSpPr>
          <p:nvPr/>
        </p:nvCxnSpPr>
        <p:spPr>
          <a:xfrm>
            <a:off x="6187700" y="5258612"/>
            <a:ext cx="323186" cy="194885"/>
          </a:xfrm>
          <a:prstGeom prst="straightConnector1">
            <a:avLst/>
          </a:prstGeom>
          <a:ln w="25400"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2B0D7757-194B-4194-B8D2-E8AE0F7E78F6}"/>
              </a:ext>
            </a:extLst>
          </p:cNvPr>
          <p:cNvSpPr/>
          <p:nvPr/>
        </p:nvSpPr>
        <p:spPr>
          <a:xfrm>
            <a:off x="6538194" y="5234484"/>
            <a:ext cx="687795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R14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2CCF6FD-DB2B-45D8-8938-9273CDA6A8B5}"/>
              </a:ext>
            </a:extLst>
          </p:cNvPr>
          <p:cNvCxnSpPr>
            <a:cxnSpLocks/>
          </p:cNvCxnSpPr>
          <p:nvPr/>
        </p:nvCxnSpPr>
        <p:spPr>
          <a:xfrm flipV="1">
            <a:off x="7272429" y="3456066"/>
            <a:ext cx="551660" cy="1862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3745374-6946-4C4C-9FFF-6B566CC85682}"/>
              </a:ext>
            </a:extLst>
          </p:cNvPr>
          <p:cNvSpPr txBox="1"/>
          <p:nvPr/>
        </p:nvSpPr>
        <p:spPr>
          <a:xfrm>
            <a:off x="6705131" y="4946890"/>
            <a:ext cx="54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-1.5</a:t>
            </a:r>
          </a:p>
        </p:txBody>
      </p:sp>
    </p:spTree>
    <p:extLst>
      <p:ext uri="{BB962C8B-B14F-4D97-AF65-F5344CB8AC3E}">
        <p14:creationId xmlns:p14="http://schemas.microsoft.com/office/powerpoint/2010/main" val="915101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1290</Words>
  <Application>Microsoft Office PowerPoint</Application>
  <PresentationFormat>Widescreen</PresentationFormat>
  <Paragraphs>575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Here follows a description of the test models used in the test cases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 Gustafsson</dc:creator>
  <cp:lastModifiedBy>Johan Gustafsson</cp:lastModifiedBy>
  <cp:revision>7</cp:revision>
  <dcterms:created xsi:type="dcterms:W3CDTF">2022-05-01T16:51:22Z</dcterms:created>
  <dcterms:modified xsi:type="dcterms:W3CDTF">2022-05-24T08:41:47Z</dcterms:modified>
</cp:coreProperties>
</file>