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6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55EF-3190-4A9B-9393-46C316FC7EE8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84B-431F-46ED-ABF6-2108ADE03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55EF-3190-4A9B-9393-46C316FC7EE8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84B-431F-46ED-ABF6-2108ADE03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55EF-3190-4A9B-9393-46C316FC7EE8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84B-431F-46ED-ABF6-2108ADE03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55EF-3190-4A9B-9393-46C316FC7EE8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84B-431F-46ED-ABF6-2108ADE03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55EF-3190-4A9B-9393-46C316FC7EE8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84B-431F-46ED-ABF6-2108ADE03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55EF-3190-4A9B-9393-46C316FC7EE8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84B-431F-46ED-ABF6-2108ADE03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55EF-3190-4A9B-9393-46C316FC7EE8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84B-431F-46ED-ABF6-2108ADE03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55EF-3190-4A9B-9393-46C316FC7EE8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84B-431F-46ED-ABF6-2108ADE03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55EF-3190-4A9B-9393-46C316FC7EE8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84B-431F-46ED-ABF6-2108ADE03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55EF-3190-4A9B-9393-46C316FC7EE8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84B-431F-46ED-ABF6-2108ADE03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55EF-3190-4A9B-9393-46C316FC7EE8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84B-431F-46ED-ABF6-2108ADE03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55EF-3190-4A9B-9393-46C316FC7EE8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084B-431F-46ED-ABF6-2108ADE03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3714752"/>
            <a:ext cx="1214446" cy="1143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596" y="3714752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lprod_gu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4263102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lprod_id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lprod_nm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1406" y="80190"/>
            <a:ext cx="1571636" cy="3420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406" y="80190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buyer_id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406" y="544653"/>
            <a:ext cx="15716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buyer_name</a:t>
            </a:r>
            <a:endParaRPr lang="en-US" altLang="ko-KR" sz="1400" dirty="0" smtClean="0"/>
          </a:p>
          <a:p>
            <a:pPr algn="ctr"/>
            <a:r>
              <a:rPr lang="en-US" altLang="ko-KR" sz="1400" b="1" dirty="0" err="1" smtClean="0"/>
              <a:t>buyer_lgu</a:t>
            </a:r>
            <a:r>
              <a:rPr lang="en-US" altLang="ko-KR" sz="1400" b="1" dirty="0" smtClean="0"/>
              <a:t>(FK)</a:t>
            </a:r>
          </a:p>
          <a:p>
            <a:pPr algn="ctr"/>
            <a:r>
              <a:rPr lang="en-US" altLang="ko-KR" sz="1400" dirty="0" err="1" smtClean="0"/>
              <a:t>buyer_bank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buyer_bankno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buyer_bankname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buyer_zip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buyer_add1</a:t>
            </a:r>
          </a:p>
          <a:p>
            <a:pPr algn="ctr"/>
            <a:r>
              <a:rPr lang="en-US" altLang="ko-KR" sz="1400" dirty="0" smtClean="0"/>
              <a:t>buyer_add2</a:t>
            </a:r>
          </a:p>
          <a:p>
            <a:pPr algn="ctr"/>
            <a:r>
              <a:rPr lang="en-US" altLang="ko-KR" sz="1400" dirty="0" err="1" smtClean="0"/>
              <a:t>buyer_comtel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buyer_fax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buyer_mail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buyer_charger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buyer_telext</a:t>
            </a:r>
            <a:endParaRPr lang="en-US" altLang="ko-KR" sz="1400" dirty="0"/>
          </a:p>
        </p:txBody>
      </p:sp>
      <p:sp>
        <p:nvSpPr>
          <p:cNvPr id="34" name="오른쪽 대괄호 33"/>
          <p:cNvSpPr/>
          <p:nvPr/>
        </p:nvSpPr>
        <p:spPr>
          <a:xfrm>
            <a:off x="1643042" y="928670"/>
            <a:ext cx="857256" cy="292895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00430" y="71414"/>
            <a:ext cx="1785950" cy="4429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500430" y="71414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prod_id</a:t>
            </a:r>
            <a:endParaRPr lang="ko-KR" alt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500430" y="500043"/>
            <a:ext cx="1785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prod_name</a:t>
            </a:r>
            <a:endParaRPr lang="en-US" altLang="ko-KR" sz="1400" dirty="0" smtClean="0"/>
          </a:p>
          <a:p>
            <a:pPr algn="ctr"/>
            <a:r>
              <a:rPr lang="en-US" altLang="ko-KR" sz="1400" b="1" dirty="0" err="1" smtClean="0"/>
              <a:t>prod</a:t>
            </a:r>
            <a:r>
              <a:rPr lang="en-US" altLang="ko-KR" sz="1400" b="1" dirty="0" err="1" smtClean="0"/>
              <a:t>_lgu</a:t>
            </a:r>
            <a:r>
              <a:rPr lang="en-US" altLang="ko-KR" sz="1400" b="1" dirty="0" smtClean="0"/>
              <a:t>(FK)</a:t>
            </a:r>
          </a:p>
          <a:p>
            <a:pPr algn="ctr"/>
            <a:r>
              <a:rPr lang="en-US" altLang="ko-KR" sz="1400" b="1" dirty="0" err="1" smtClean="0"/>
              <a:t>prod_buyer</a:t>
            </a:r>
            <a:r>
              <a:rPr lang="en-US" altLang="ko-KR" sz="1400" b="1" dirty="0" smtClean="0"/>
              <a:t>(FK</a:t>
            </a:r>
            <a:r>
              <a:rPr lang="en-US" altLang="ko-KR" sz="1400" dirty="0" smtClean="0"/>
              <a:t>)</a:t>
            </a:r>
          </a:p>
          <a:p>
            <a:pPr algn="ctr"/>
            <a:r>
              <a:rPr lang="en-US" altLang="ko-KR" sz="1400" dirty="0" err="1" smtClean="0"/>
              <a:t>prod_outline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prod_sale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prod_outline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prod_detail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prod_img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prod_totalstock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prod_insdate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prod_properstock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prod_size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prod_color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prod_delivery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prod_unit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prod_qtyin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prod_qtysale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prod_mileage</a:t>
            </a:r>
            <a:endParaRPr lang="en-US" altLang="ko-KR" sz="1400" dirty="0"/>
          </a:p>
        </p:txBody>
      </p:sp>
      <p:cxnSp>
        <p:nvCxnSpPr>
          <p:cNvPr id="39" name="꺾인 연결선 38"/>
          <p:cNvCxnSpPr>
            <a:stCxn id="14" idx="3"/>
          </p:cNvCxnSpPr>
          <p:nvPr/>
        </p:nvCxnSpPr>
        <p:spPr>
          <a:xfrm>
            <a:off x="1643042" y="249467"/>
            <a:ext cx="1857388" cy="8220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endCxn id="9" idx="3"/>
          </p:cNvCxnSpPr>
          <p:nvPr/>
        </p:nvCxnSpPr>
        <p:spPr>
          <a:xfrm rot="5400000">
            <a:off x="879744" y="1691970"/>
            <a:ext cx="2955357" cy="1428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071802" y="92867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429520" y="71414"/>
            <a:ext cx="1571636" cy="1714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429520" y="7141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buy_date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err="1" smtClean="0"/>
              <a:t>buy_prod</a:t>
            </a:r>
            <a:endParaRPr lang="ko-KR" alt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429520" y="928669"/>
            <a:ext cx="1571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/>
              <a:t>buy_prod</a:t>
            </a:r>
            <a:r>
              <a:rPr lang="en-US" altLang="ko-KR" sz="1400" b="1" dirty="0" smtClean="0"/>
              <a:t>(FK)</a:t>
            </a:r>
          </a:p>
          <a:p>
            <a:pPr algn="ctr"/>
            <a:r>
              <a:rPr lang="en-US" altLang="ko-KR" sz="1400" dirty="0" err="1" smtClean="0"/>
              <a:t>buy_qty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buy_cost</a:t>
            </a:r>
            <a:endParaRPr lang="en-US" altLang="ko-KR" sz="1400" dirty="0" smtClean="0"/>
          </a:p>
        </p:txBody>
      </p:sp>
      <p:cxnSp>
        <p:nvCxnSpPr>
          <p:cNvPr id="52" name="꺾인 연결선 51"/>
          <p:cNvCxnSpPr>
            <a:stCxn id="36" idx="3"/>
          </p:cNvCxnSpPr>
          <p:nvPr/>
        </p:nvCxnSpPr>
        <p:spPr>
          <a:xfrm>
            <a:off x="5286380" y="240691"/>
            <a:ext cx="2143140" cy="8308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286644" y="2571744"/>
            <a:ext cx="1785950" cy="4214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286644" y="2571744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mem_id</a:t>
            </a:r>
            <a:endParaRPr lang="ko-KR" alt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286644" y="3000373"/>
            <a:ext cx="17859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mem_name</a:t>
            </a:r>
            <a:r>
              <a:rPr lang="en-US" altLang="ko-KR" sz="1400" dirty="0" smtClean="0"/>
              <a:t>       </a:t>
            </a:r>
          </a:p>
          <a:p>
            <a:pPr algn="ctr"/>
            <a:r>
              <a:rPr lang="en-US" altLang="ko-KR" sz="1400" dirty="0" smtClean="0"/>
              <a:t>mem_regno1     </a:t>
            </a:r>
          </a:p>
          <a:p>
            <a:pPr algn="ctr"/>
            <a:r>
              <a:rPr lang="en-US" altLang="ko-KR" sz="1400" dirty="0" smtClean="0"/>
              <a:t>mem_regno2     </a:t>
            </a:r>
          </a:p>
          <a:p>
            <a:pPr algn="ctr"/>
            <a:r>
              <a:rPr lang="en-US" altLang="ko-KR" sz="1400" dirty="0" err="1" smtClean="0"/>
              <a:t>mem_bir</a:t>
            </a:r>
            <a:r>
              <a:rPr lang="en-US" altLang="ko-KR" sz="1400" dirty="0" smtClean="0"/>
              <a:t>        </a:t>
            </a:r>
          </a:p>
          <a:p>
            <a:pPr algn="ctr"/>
            <a:r>
              <a:rPr lang="en-US" altLang="ko-KR" sz="1400" dirty="0" err="1" smtClean="0"/>
              <a:t>mem_zip</a:t>
            </a:r>
            <a:r>
              <a:rPr lang="en-US" altLang="ko-KR" sz="1400" dirty="0" smtClean="0"/>
              <a:t>        </a:t>
            </a:r>
          </a:p>
          <a:p>
            <a:pPr algn="ctr"/>
            <a:r>
              <a:rPr lang="en-US" altLang="ko-KR" sz="1400" dirty="0" smtClean="0"/>
              <a:t>mem_add1       </a:t>
            </a:r>
          </a:p>
          <a:p>
            <a:pPr algn="ctr"/>
            <a:r>
              <a:rPr lang="en-US" altLang="ko-KR" sz="1400" dirty="0" smtClean="0"/>
              <a:t>mem_add2       </a:t>
            </a:r>
          </a:p>
          <a:p>
            <a:pPr algn="ctr"/>
            <a:r>
              <a:rPr lang="en-US" altLang="ko-KR" sz="1400" dirty="0" err="1" smtClean="0"/>
              <a:t>mem_hometel</a:t>
            </a:r>
            <a:r>
              <a:rPr lang="en-US" altLang="ko-KR" sz="1400" dirty="0" smtClean="0"/>
              <a:t>    </a:t>
            </a:r>
          </a:p>
          <a:p>
            <a:pPr algn="ctr"/>
            <a:r>
              <a:rPr lang="en-US" altLang="ko-KR" sz="1400" dirty="0" err="1" smtClean="0"/>
              <a:t>mem_comtel</a:t>
            </a:r>
            <a:r>
              <a:rPr lang="en-US" altLang="ko-KR" sz="1400" dirty="0" smtClean="0"/>
              <a:t>     </a:t>
            </a:r>
          </a:p>
          <a:p>
            <a:pPr algn="ctr"/>
            <a:r>
              <a:rPr lang="en-US" altLang="ko-KR" sz="1400" dirty="0" err="1" smtClean="0"/>
              <a:t>mem_hp</a:t>
            </a:r>
            <a:r>
              <a:rPr lang="en-US" altLang="ko-KR" sz="1400" dirty="0" smtClean="0"/>
              <a:t>         </a:t>
            </a:r>
          </a:p>
          <a:p>
            <a:pPr algn="ctr"/>
            <a:r>
              <a:rPr lang="en-US" altLang="ko-KR" sz="1400" dirty="0" err="1" smtClean="0"/>
              <a:t>mem_mail</a:t>
            </a:r>
            <a:r>
              <a:rPr lang="en-US" altLang="ko-KR" sz="1400" dirty="0" smtClean="0"/>
              <a:t>       </a:t>
            </a:r>
          </a:p>
          <a:p>
            <a:pPr algn="ctr"/>
            <a:r>
              <a:rPr lang="en-US" altLang="ko-KR" sz="1400" dirty="0" err="1" smtClean="0"/>
              <a:t>mem_job</a:t>
            </a:r>
            <a:r>
              <a:rPr lang="en-US" altLang="ko-KR" sz="1400" dirty="0" smtClean="0"/>
              <a:t>        </a:t>
            </a:r>
          </a:p>
          <a:p>
            <a:pPr algn="ctr"/>
            <a:r>
              <a:rPr lang="en-US" altLang="ko-KR" sz="1400" dirty="0" err="1" smtClean="0"/>
              <a:t>mem_like</a:t>
            </a:r>
            <a:r>
              <a:rPr lang="en-US" altLang="ko-KR" sz="1400" dirty="0" smtClean="0"/>
              <a:t>       </a:t>
            </a:r>
          </a:p>
          <a:p>
            <a:pPr algn="ctr"/>
            <a:r>
              <a:rPr lang="en-US" altLang="ko-KR" sz="1400" dirty="0" err="1" smtClean="0"/>
              <a:t>mem_memorial</a:t>
            </a:r>
            <a:r>
              <a:rPr lang="en-US" altLang="ko-KR" sz="1400" dirty="0" smtClean="0"/>
              <a:t>   </a:t>
            </a:r>
          </a:p>
          <a:p>
            <a:pPr algn="ctr"/>
            <a:r>
              <a:rPr lang="en-US" altLang="ko-KR" sz="1400" dirty="0" err="1" smtClean="0"/>
              <a:t>mem_memorialday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mem_mileage</a:t>
            </a:r>
            <a:r>
              <a:rPr lang="en-US" altLang="ko-KR" sz="1400" dirty="0" smtClean="0"/>
              <a:t>    </a:t>
            </a:r>
          </a:p>
          <a:p>
            <a:pPr algn="ctr"/>
            <a:r>
              <a:rPr lang="en-US" altLang="ko-KR" sz="1400" dirty="0" err="1" smtClean="0"/>
              <a:t>mem_delete</a:t>
            </a:r>
            <a:endParaRPr lang="en-US" altLang="ko-KR" sz="1400" dirty="0"/>
          </a:p>
        </p:txBody>
      </p:sp>
      <p:sp>
        <p:nvSpPr>
          <p:cNvPr id="56" name="직사각형 55"/>
          <p:cNvSpPr/>
          <p:nvPr/>
        </p:nvSpPr>
        <p:spPr>
          <a:xfrm>
            <a:off x="3714744" y="5000636"/>
            <a:ext cx="1571636" cy="1714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714744" y="5000636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cart_no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err="1" smtClean="0"/>
              <a:t>cart_prod</a:t>
            </a:r>
            <a:endParaRPr lang="ko-KR" alt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714744" y="5857891"/>
            <a:ext cx="1571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/>
              <a:t>cart_member</a:t>
            </a:r>
            <a:r>
              <a:rPr lang="en-US" altLang="ko-KR" sz="1400" b="1" dirty="0" smtClean="0"/>
              <a:t>(FK) </a:t>
            </a:r>
            <a:r>
              <a:rPr lang="en-US" altLang="ko-KR" sz="1400" b="1" dirty="0" err="1" smtClean="0"/>
              <a:t>cart_prod</a:t>
            </a:r>
            <a:r>
              <a:rPr lang="en-US" altLang="ko-KR" sz="1400" b="1" dirty="0" smtClean="0"/>
              <a:t>(FK)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cart_qty</a:t>
            </a:r>
            <a:endParaRPr lang="en-US" altLang="ko-KR" sz="1400" dirty="0" smtClean="0"/>
          </a:p>
        </p:txBody>
      </p:sp>
      <p:sp>
        <p:nvSpPr>
          <p:cNvPr id="75" name="오른쪽 대괄호 74"/>
          <p:cNvSpPr/>
          <p:nvPr/>
        </p:nvSpPr>
        <p:spPr>
          <a:xfrm>
            <a:off x="5286380" y="285728"/>
            <a:ext cx="857256" cy="592935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꺾인 연결선 83"/>
          <p:cNvCxnSpPr/>
          <p:nvPr/>
        </p:nvCxnSpPr>
        <p:spPr>
          <a:xfrm flipV="1">
            <a:off x="5286380" y="2714620"/>
            <a:ext cx="2000264" cy="33433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오른쪽 화살표 95"/>
          <p:cNvSpPr/>
          <p:nvPr/>
        </p:nvSpPr>
        <p:spPr>
          <a:xfrm>
            <a:off x="3286116" y="857232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오른쪽 화살표 96"/>
          <p:cNvSpPr/>
          <p:nvPr/>
        </p:nvSpPr>
        <p:spPr>
          <a:xfrm>
            <a:off x="3286116" y="1009632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오른쪽 화살표 97"/>
          <p:cNvSpPr/>
          <p:nvPr/>
        </p:nvSpPr>
        <p:spPr>
          <a:xfrm>
            <a:off x="7215206" y="1000108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오른쪽 화살표 98"/>
          <p:cNvSpPr/>
          <p:nvPr/>
        </p:nvSpPr>
        <p:spPr>
          <a:xfrm rot="10800000">
            <a:off x="1643042" y="857232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오른쪽 화살표 99"/>
          <p:cNvSpPr/>
          <p:nvPr/>
        </p:nvSpPr>
        <p:spPr>
          <a:xfrm rot="10800000">
            <a:off x="5286380" y="6000768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 rot="10800000">
            <a:off x="5286380" y="6143644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1714480" y="3714752"/>
            <a:ext cx="45719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714480" y="71414"/>
            <a:ext cx="45719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5357818" y="142852"/>
            <a:ext cx="45719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7169487" y="2571744"/>
            <a:ext cx="45719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70</Words>
  <Application>Microsoft Office PowerPoint</Application>
  <PresentationFormat>화면 슬라이드 쇼(4:3)</PresentationFormat>
  <Paragraphs>60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23</cp:revision>
  <dcterms:created xsi:type="dcterms:W3CDTF">2022-07-01T03:14:17Z</dcterms:created>
  <dcterms:modified xsi:type="dcterms:W3CDTF">2022-07-01T07:06:48Z</dcterms:modified>
</cp:coreProperties>
</file>