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39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21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2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81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7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8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65571E0-A896-4BCE-91E6-34E142A659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2220318-0554-4877-96E6-0E8B3201B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D6AB-E86D-48B9-B267-4FE5E4D6F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nightfall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64AF7-BAE4-4A76-BCB6-F062F6F10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2" y="3246783"/>
            <a:ext cx="7670775" cy="3313043"/>
          </a:xfrm>
        </p:spPr>
        <p:txBody>
          <a:bodyPr>
            <a:normAutofit/>
          </a:bodyPr>
          <a:lstStyle/>
          <a:p>
            <a:r>
              <a:rPr lang="en-US" dirty="0"/>
              <a:t>A first person shooter set in a dystopian future where time is everything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Jeffrey Blake Simpson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29BB-F6DA-4FCA-AC49-C1361058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  <a:br>
              <a:rPr lang="en-US" dirty="0"/>
            </a:br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1BD9-026F-485D-8687-2CEF83D0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Dystopian Future</a:t>
            </a:r>
          </a:p>
          <a:p>
            <a:endParaRPr lang="en-US" dirty="0"/>
          </a:p>
          <a:p>
            <a:r>
              <a:rPr lang="en-US" dirty="0"/>
              <a:t>People are able to live forever but most can’t afford to</a:t>
            </a:r>
          </a:p>
          <a:p>
            <a:endParaRPr lang="en-US" dirty="0"/>
          </a:p>
          <a:p>
            <a:r>
              <a:rPr lang="en-US" dirty="0"/>
              <a:t>The rich control the poor by controlling their time</a:t>
            </a:r>
          </a:p>
          <a:p>
            <a:endParaRPr lang="en-US" dirty="0"/>
          </a:p>
          <a:p>
            <a:r>
              <a:rPr lang="en-US" dirty="0"/>
              <a:t>Main character is a recruit in a resistance movement</a:t>
            </a:r>
          </a:p>
          <a:p>
            <a:endParaRPr lang="en-US" dirty="0"/>
          </a:p>
          <a:p>
            <a:r>
              <a:rPr lang="en-US" dirty="0"/>
              <a:t>Weapons have been created to drain time and give it to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6A70-56FA-408A-A446-5F78B59F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  <a:br>
              <a:rPr lang="en-US" dirty="0"/>
            </a:br>
            <a:r>
              <a:rPr lang="en-US" dirty="0"/>
              <a:t>Interesting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3CC9-7FDF-4691-B186-19974201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health, you have time</a:t>
            </a:r>
          </a:p>
          <a:p>
            <a:endParaRPr lang="en-US" dirty="0"/>
          </a:p>
          <a:p>
            <a:r>
              <a:rPr lang="en-US" dirty="0"/>
              <a:t>Guns take time from your enemies and give it to you</a:t>
            </a:r>
          </a:p>
          <a:p>
            <a:endParaRPr lang="en-US" dirty="0"/>
          </a:p>
          <a:p>
            <a:r>
              <a:rPr lang="en-US" dirty="0"/>
              <a:t>Shooting a friendly will give time to that character or player</a:t>
            </a:r>
          </a:p>
        </p:txBody>
      </p:sp>
    </p:spTree>
    <p:extLst>
      <p:ext uri="{BB962C8B-B14F-4D97-AF65-F5344CB8AC3E}">
        <p14:creationId xmlns:p14="http://schemas.microsoft.com/office/powerpoint/2010/main" val="234477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8ED1-6499-4284-8ACC-53A33470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BB37-64F2-461C-852E-EE494F4C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“Homebase”</a:t>
            </a:r>
          </a:p>
          <a:p>
            <a:endParaRPr lang="en-US" dirty="0"/>
          </a:p>
          <a:p>
            <a:r>
              <a:rPr lang="en-US" dirty="0"/>
              <a:t>In your home base is a machine that can restore your time and respawn you</a:t>
            </a:r>
          </a:p>
          <a:p>
            <a:endParaRPr lang="en-US" dirty="0"/>
          </a:p>
          <a:p>
            <a:r>
              <a:rPr lang="en-US" dirty="0"/>
              <a:t>The enemy can destroy your machine</a:t>
            </a:r>
          </a:p>
          <a:p>
            <a:endParaRPr lang="en-US" dirty="0"/>
          </a:p>
          <a:p>
            <a:r>
              <a:rPr lang="en-US" dirty="0"/>
              <a:t>You can’t respawn after death unless your machine is still up </a:t>
            </a:r>
          </a:p>
          <a:p>
            <a:endParaRPr lang="en-US" dirty="0"/>
          </a:p>
          <a:p>
            <a:r>
              <a:rPr lang="en-US" dirty="0"/>
              <a:t>Last team alive wins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2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811B-40E5-4EDD-AC1E-0374C3A9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Deathmatch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041A-FEA2-4507-AB58-6FE6827B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team deathmatch</a:t>
            </a:r>
          </a:p>
          <a:p>
            <a:endParaRPr lang="en-US" dirty="0"/>
          </a:p>
          <a:p>
            <a:r>
              <a:rPr lang="en-US" dirty="0"/>
              <a:t>Two teams of 4 </a:t>
            </a:r>
          </a:p>
          <a:p>
            <a:endParaRPr lang="en-US" dirty="0"/>
          </a:p>
          <a:p>
            <a:r>
              <a:rPr lang="en-US" dirty="0"/>
              <a:t>Team with most kills wins</a:t>
            </a:r>
          </a:p>
        </p:txBody>
      </p:sp>
    </p:spTree>
    <p:extLst>
      <p:ext uri="{BB962C8B-B14F-4D97-AF65-F5344CB8AC3E}">
        <p14:creationId xmlns:p14="http://schemas.microsoft.com/office/powerpoint/2010/main" val="251775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434-E944-4E0B-9CE1-5A1D8F3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</a:t>
            </a:r>
            <a:br>
              <a:rPr lang="en-US" dirty="0"/>
            </a:br>
            <a:r>
              <a:rPr lang="en-US" dirty="0"/>
              <a:t>Royale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3140-4E6B-49C3-8494-2F478D8D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 dropped on a huge map</a:t>
            </a:r>
          </a:p>
          <a:p>
            <a:endParaRPr lang="en-US" dirty="0"/>
          </a:p>
          <a:p>
            <a:r>
              <a:rPr lang="en-US" dirty="0"/>
              <a:t>There is no circle</a:t>
            </a:r>
          </a:p>
          <a:p>
            <a:endParaRPr lang="en-US" dirty="0"/>
          </a:p>
          <a:p>
            <a:r>
              <a:rPr lang="en-US" dirty="0"/>
              <a:t>There is a point on the map that shows the highest concentration of players</a:t>
            </a:r>
          </a:p>
          <a:p>
            <a:endParaRPr lang="en-US" dirty="0"/>
          </a:p>
          <a:p>
            <a:r>
              <a:rPr lang="en-US" dirty="0"/>
              <a:t>You have to fight to maintain your time or you will die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572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2697</TotalTime>
  <Words>186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Corbel</vt:lpstr>
      <vt:lpstr>Headlines</vt:lpstr>
      <vt:lpstr>Project nightfall</vt:lpstr>
      <vt:lpstr>Story Mode</vt:lpstr>
      <vt:lpstr>Some Interesting Mechanics</vt:lpstr>
      <vt:lpstr>Homebase</vt:lpstr>
      <vt:lpstr>Team Deathmatch</vt:lpstr>
      <vt:lpstr>Battle Royale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nightfall</dc:title>
  <dc:creator>Blake Simpson</dc:creator>
  <cp:lastModifiedBy>Blake Simpson</cp:lastModifiedBy>
  <cp:revision>13</cp:revision>
  <dcterms:created xsi:type="dcterms:W3CDTF">2019-06-12T17:28:57Z</dcterms:created>
  <dcterms:modified xsi:type="dcterms:W3CDTF">2019-06-14T14:26:14Z</dcterms:modified>
</cp:coreProperties>
</file>