
<file path=[Content_Types].xml><?xml version="1.0" encoding="utf-8"?>
<Types xmlns="http://schemas.openxmlformats.org/package/2006/content-types">
  <Override PartName="/_rels/.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1400" y="1768680"/>
            <a:ext cx="5496120" cy="4384440"/>
          </a:xfrm>
          <a:prstGeom prst="rect">
            <a:avLst/>
          </a:prstGeom>
          <a:ln>
            <a:noFill/>
          </a:ln>
        </p:spPr>
      </p:pic>
      <p:pic>
        <p:nvPicPr>
          <p:cNvPr id="38" name="" descr=""/>
          <p:cNvPicPr/>
          <p:nvPr/>
        </p:nvPicPr>
        <p:blipFill>
          <a:blip r:embed="rId3"/>
          <a:stretch/>
        </p:blipFill>
        <p:spPr>
          <a:xfrm>
            <a:off x="2291400" y="1768680"/>
            <a:ext cx="549612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s-ES" sz="4400" spc="-1" strike="noStrike">
                <a:solidFill>
                  <a:srgbClr val="000000"/>
                </a:solidFill>
                <a:uFill>
                  <a:solidFill>
                    <a:srgbClr val="ffffff"/>
                  </a:solidFill>
                </a:uFill>
                <a:latin typeface="Arial"/>
              </a:rPr>
              <a:t>Pulse para editar el formato del texto de título</a:t>
            </a:r>
            <a:endParaRPr b="0" lang="es-E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s-ES" sz="3200" spc="-1" strike="noStrike">
                <a:solidFill>
                  <a:srgbClr val="000000"/>
                </a:solidFill>
                <a:uFill>
                  <a:solidFill>
                    <a:srgbClr val="ffffff"/>
                  </a:solidFill>
                </a:uFill>
                <a:latin typeface="Arial"/>
              </a:rPr>
              <a:t>Pulse para editar el formato de esquema del texto</a:t>
            </a:r>
            <a:endParaRPr b="0" lang="es-E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ES" sz="2800" spc="-1" strike="noStrike">
                <a:solidFill>
                  <a:srgbClr val="000000"/>
                </a:solidFill>
                <a:uFill>
                  <a:solidFill>
                    <a:srgbClr val="ffffff"/>
                  </a:solidFill>
                </a:uFill>
                <a:latin typeface="Arial"/>
              </a:rPr>
              <a:t>Segundo nivel del esquema</a:t>
            </a:r>
            <a:endParaRPr b="0" lang="es-E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ES" sz="2400" spc="-1" strike="noStrike">
                <a:solidFill>
                  <a:srgbClr val="000000"/>
                </a:solidFill>
                <a:uFill>
                  <a:solidFill>
                    <a:srgbClr val="ffffff"/>
                  </a:solidFill>
                </a:uFill>
                <a:latin typeface="Arial"/>
              </a:rPr>
              <a:t>Tercer nivel del esquema</a:t>
            </a:r>
            <a:endParaRPr b="0" lang="es-E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ES" sz="2000" spc="-1" strike="noStrike">
                <a:solidFill>
                  <a:srgbClr val="000000"/>
                </a:solidFill>
                <a:uFill>
                  <a:solidFill>
                    <a:srgbClr val="ffffff"/>
                  </a:solidFill>
                </a:uFill>
                <a:latin typeface="Arial"/>
              </a:rPr>
              <a:t>Cuarto nivel del esquema</a:t>
            </a:r>
            <a:endParaRPr b="0" lang="es-E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Quinto nivel del esquema</a:t>
            </a:r>
            <a:endParaRPr b="0" lang="es-E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Sexto nivel del esquema</a:t>
            </a:r>
            <a:endParaRPr b="0" lang="es-E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Séptimo nivel del esquema</a:t>
            </a:r>
            <a:endParaRPr b="0" lang="es-E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s-ES" sz="1400" spc="-1" strike="noStrike">
                <a:solidFill>
                  <a:srgbClr val="000000"/>
                </a:solidFill>
                <a:uFill>
                  <a:solidFill>
                    <a:srgbClr val="ffffff"/>
                  </a:solidFill>
                </a:uFill>
                <a:latin typeface="Times New Roman"/>
              </a:rPr>
              <a:t>&lt;fecha/hora&gt;</a:t>
            </a:r>
            <a:endParaRPr b="0" lang="es-E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s-ES" sz="1400" spc="-1" strike="noStrike">
                <a:solidFill>
                  <a:srgbClr val="000000"/>
                </a:solidFill>
                <a:uFill>
                  <a:solidFill>
                    <a:srgbClr val="ffffff"/>
                  </a:solidFill>
                </a:uFill>
                <a:latin typeface="Times New Roman"/>
              </a:rPr>
              <a:t>&lt;pie de página&gt;</a:t>
            </a:r>
            <a:endParaRPr b="0" lang="es-E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95244AAB-3167-4CFF-82F2-A4827F2FD6C2}" type="slidenum">
              <a:rPr b="0" lang="es-ES" sz="1400" spc="-1" strike="noStrike">
                <a:solidFill>
                  <a:srgbClr val="000000"/>
                </a:solidFill>
                <a:uFill>
                  <a:solidFill>
                    <a:srgbClr val="ffffff"/>
                  </a:solidFill>
                </a:uFill>
                <a:latin typeface="Times New Roman"/>
              </a:rPr>
              <a:t>&lt;número&gt;</a:t>
            </a:fld>
            <a:endParaRPr b="0" lang="es-E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loripsum.net/&quot; \t &quot;_blank" TargetMode="External"/><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marL="274320" indent="-274320" algn="ctr">
              <a:buClr>
                <a:srgbClr val="000000"/>
              </a:buClr>
              <a:buSzPct val="45000"/>
              <a:buFont typeface="Wingdings" charset="2"/>
              <a:buChar char=""/>
            </a:pPr>
            <a:r>
              <a:rPr b="1" lang="es-ES" sz="2400" spc="-1" strike="noStrike">
                <a:solidFill>
                  <a:srgbClr val="000000"/>
                </a:solidFill>
                <a:uFill>
                  <a:solidFill>
                    <a:srgbClr val="ffffff"/>
                  </a:solidFill>
                </a:uFill>
                <a:latin typeface="Thorndale;Times New Roman"/>
                <a:ea typeface="Thorndale;Times New Roman"/>
              </a:rPr>
              <a:t>Zenonis </a:t>
            </a:r>
            <a:r>
              <a:rPr b="1" lang="es-ES" sz="2400" spc="-1" strike="noStrike">
                <a:solidFill>
                  <a:srgbClr val="000000"/>
                </a:solidFill>
                <a:uFill>
                  <a:solidFill>
                    <a:srgbClr val="ffffff"/>
                  </a:solidFill>
                </a:uFill>
                <a:latin typeface="Thorndale;Times New Roman"/>
                <a:ea typeface="Thorndale;Times New Roman"/>
              </a:rPr>
              <a:t>est, inquam, hoc Stoici</a:t>
            </a:r>
            <a:endParaRPr b="0" lang="es-ES"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r>
              <a:rPr b="0" lang="es-ES" sz="1600" spc="-1" strike="noStrike">
                <a:solidFill>
                  <a:srgbClr val="000000"/>
                </a:solidFill>
                <a:uFill>
                  <a:solidFill>
                    <a:srgbClr val="ffffff"/>
                  </a:solidFill>
                </a:uFill>
                <a:latin typeface="Arial"/>
                <a:ea typeface="Arial Unicode MS"/>
              </a:rPr>
              <a:t>Lorem ipsum dolor sit amet, consectetur adipiscing elit. Ex quo intellegitur idem illud, solum bonum esse, quod honestum sit, idque esse beate vivere: honeste, id est cum virtute, vivere. Quam haec sunt contraria! hic si definire, si dividere didicisset, si loquendi vim, si denique consuetudinem verborum teneret, numquam in tantas salebras incidisset. Scripsit enim et multis saepe verbis et breviter arteque in eo libro, quem modo nominavi, mortem nihil ad nos pertinere. Duo Reges: constructio interrete. </a:t>
            </a:r>
            <a:r>
              <a:rPr b="0" i="1" lang="es-ES" sz="1600" spc="-1" strike="noStrike">
                <a:solidFill>
                  <a:srgbClr val="000000"/>
                </a:solidFill>
                <a:uFill>
                  <a:solidFill>
                    <a:srgbClr val="ffffff"/>
                  </a:solidFill>
                </a:uFill>
                <a:latin typeface="Arial"/>
                <a:ea typeface="Arial Unicode MS"/>
              </a:rPr>
              <a:t>Hoc est non dividere, sed frangere.</a:t>
            </a:r>
            <a:r>
              <a:rPr b="0" lang="es-ES" sz="1600" spc="-1" strike="noStrike">
                <a:solidFill>
                  <a:srgbClr val="000000"/>
                </a:solidFill>
                <a:uFill>
                  <a:solidFill>
                    <a:srgbClr val="ffffff"/>
                  </a:solidFill>
                </a:uFill>
                <a:latin typeface="Arial"/>
                <a:ea typeface="Arial Unicode MS"/>
              </a:rPr>
              <a:t> Perspicuum est enim, nisi aequitas, fides, iustitia proficiscantur a natura, et si omnia haec ad utilitatem referantur, virum bonum non posse reperiri; Qua in vita tantum abest ut voluptates consectentur, etiam curas, sollicitudines, vigilias perferunt optimaque parte hominis, quae in nobis divina ducenda est, ingenii et mentis acie fruuntur nec voluptatem requirentes nec fugientes laborem. Is enim percontando atque interrogando elicere solebat eorum opiniones, quibuscum disserebat, ut ad ea, quae ii respondissent, si quid videretur, diceret. Gerendus est mos, modo recte sentiat. Zeno autem, quod suam, quod propriam speciem habeat, cur appetendum sit, id solum bonum appellat, beatam autem vitam eam solam, quae cum virtute degatur.</a:t>
            </a:r>
            <a:endParaRPr b="0" lang="es-E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marL="274320" indent="-274320" algn="ctr">
              <a:buClr>
                <a:srgbClr val="000000"/>
              </a:buClr>
              <a:buSzPct val="45000"/>
              <a:buFont typeface="Wingdings" charset="2"/>
              <a:buChar char=""/>
            </a:pPr>
            <a:r>
              <a:rPr b="1" lang="es-ES" sz="2400" spc="-1" strike="noStrike">
                <a:solidFill>
                  <a:srgbClr val="000000"/>
                </a:solidFill>
                <a:uFill>
                  <a:solidFill>
                    <a:srgbClr val="ffffff"/>
                  </a:solidFill>
                </a:uFill>
                <a:latin typeface="Thorndale;Times New Roman"/>
                <a:ea typeface="Thorndale;Times New Roman"/>
              </a:rPr>
              <a:t>Qui-vere falsone, quaerere mittimus-dicitur oculis se privasse</a:t>
            </a:r>
            <a:endParaRPr b="0" lang="es-ES"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r>
              <a:rPr b="0" lang="es-ES" sz="1600" spc="-1" strike="noStrike">
                <a:solidFill>
                  <a:srgbClr val="000000"/>
                </a:solidFill>
                <a:uFill>
                  <a:solidFill>
                    <a:srgbClr val="ffffff"/>
                  </a:solidFill>
                </a:uFill>
                <a:latin typeface="Arial"/>
                <a:ea typeface="Arial Unicode MS"/>
              </a:rPr>
              <a:t>Quasi enim emendum eis sit, quod addant ad virtutem, primum vilissimas res addunt, dein singulas potius, quam omnia, quae prima natura approbavisset, ea cum honestate coniungerent. Hi autem ponunt illi quidem prima naturae, sed ea seiungunt a finibus et a summa bonorum; </a:t>
            </a:r>
            <a:r>
              <a:rPr b="0" lang="es-ES" sz="1600" spc="-1" strike="noStrike">
                <a:solidFill>
                  <a:srgbClr val="000000"/>
                </a:solidFill>
                <a:uFill>
                  <a:solidFill>
                    <a:srgbClr val="ffffff"/>
                  </a:solidFill>
                </a:uFill>
                <a:latin typeface="Arial"/>
                <a:ea typeface="Arial Unicode MS"/>
                <a:hlinkClick r:id="rId1"/>
              </a:rPr>
              <a:t>Quid ergo hoc loco intellegit honestum?</a:t>
            </a:r>
            <a:r>
              <a:rPr b="0" lang="es-ES" sz="1600" spc="-1" strike="noStrike">
                <a:solidFill>
                  <a:srgbClr val="000000"/>
                </a:solidFill>
                <a:uFill>
                  <a:solidFill>
                    <a:srgbClr val="ffffff"/>
                  </a:solidFill>
                </a:uFill>
                <a:latin typeface="Arial"/>
                <a:ea typeface="Arial Unicode MS"/>
              </a:rPr>
              <a:t> </a:t>
            </a:r>
            <a:r>
              <a:rPr b="1" lang="es-ES" sz="1600" spc="-1" strike="noStrike">
                <a:solidFill>
                  <a:srgbClr val="000000"/>
                </a:solidFill>
                <a:uFill>
                  <a:solidFill>
                    <a:srgbClr val="ffffff"/>
                  </a:solidFill>
                </a:uFill>
                <a:latin typeface="Arial"/>
                <a:ea typeface="Arial Unicode MS"/>
              </a:rPr>
              <a:t>Perge porro;</a:t>
            </a:r>
            <a:r>
              <a:rPr b="0" lang="es-ES" sz="1600" spc="-1" strike="noStrike">
                <a:solidFill>
                  <a:srgbClr val="000000"/>
                </a:solidFill>
                <a:uFill>
                  <a:solidFill>
                    <a:srgbClr val="ffffff"/>
                  </a:solidFill>
                </a:uFill>
                <a:latin typeface="Arial"/>
                <a:ea typeface="Arial Unicode MS"/>
              </a:rPr>
              <a:t> Nunc idem, nisi molestum est, quoniam tibi non omnino displicet definire et id facis, cum vis, velim definias quid sit voluptas, de quo omnis haec quaestio est. Teneamus enim illud necesse est, cum consequens aliquod falsum sit, illud, cuius id consequens sit, non posse esse verum. Nec vero potest quisquam de bonis et malis vere iudicare nisi omni cognita ratione naturae et vitae etiam deorum, et utrum conveniat necne natura hominis cum universa.</a:t>
            </a:r>
            <a:endParaRPr b="0" lang="es-E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marL="274320" indent="-274320" algn="ctr">
              <a:buClr>
                <a:srgbClr val="000000"/>
              </a:buClr>
              <a:buSzPct val="45000"/>
              <a:buFont typeface="Wingdings" charset="2"/>
              <a:buChar char=""/>
            </a:pPr>
            <a:r>
              <a:rPr b="1" lang="es-ES" sz="2400" spc="-1" strike="noStrike">
                <a:solidFill>
                  <a:srgbClr val="000000"/>
                </a:solidFill>
                <a:uFill>
                  <a:solidFill>
                    <a:srgbClr val="ffffff"/>
                  </a:solidFill>
                </a:uFill>
                <a:latin typeface="Thorndale;Times New Roman"/>
                <a:ea typeface="Thorndale;Times New Roman"/>
              </a:rPr>
              <a:t>Ex eorum enim scriptis et institutis cum omnis doctrina liberalis</a:t>
            </a:r>
            <a:endParaRPr b="0" lang="es-ES"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r>
              <a:rPr b="0" lang="es-ES" sz="3200" spc="-1" strike="noStrike">
                <a:solidFill>
                  <a:srgbClr val="000000"/>
                </a:solidFill>
                <a:uFill>
                  <a:solidFill>
                    <a:srgbClr val="ffffff"/>
                  </a:solidFill>
                </a:uFill>
                <a:latin typeface="Arial"/>
              </a:rPr>
              <a:t>Atque his tribus generibus honestorum notatis quartum sequitur et in eadem pulchritudine et aptum ex illis tribus, in quo inest ordo et moderatio. </a:t>
            </a:r>
            <a:r>
              <a:rPr b="0" lang="es-ES" sz="3200" spc="-1" strike="noStrike">
                <a:solidFill>
                  <a:srgbClr val="000000"/>
                </a:solidFill>
                <a:uFill>
                  <a:solidFill>
                    <a:srgbClr val="ffffff"/>
                  </a:solidFill>
                </a:uFill>
                <a:latin typeface="Liberation Mono;Courier New"/>
                <a:ea typeface="Liberation Mono;Courier New"/>
              </a:rPr>
              <a:t>Proclivi currit oratio.</a:t>
            </a:r>
            <a:r>
              <a:rPr b="0" lang="es-ES" sz="3200" spc="-1" strike="noStrike">
                <a:solidFill>
                  <a:srgbClr val="000000"/>
                </a:solidFill>
                <a:uFill>
                  <a:solidFill>
                    <a:srgbClr val="ffffff"/>
                  </a:solidFill>
                </a:uFill>
                <a:latin typeface="Arial"/>
              </a:rPr>
              <a:t> His similes sunt omnes, qui virtuti student levantur vitiis, levantur erroribus, nisi forte censes Ti. Si ad corpus pertinentibus, rationes tuas te video compensare cum istis doloribus, non memoriam corpore perceptarum voluptatum; Quod autem satis est, eo quicquid accessit, nimium est; </a:t>
            </a:r>
            <a:endParaRPr b="0" lang="es-ES" sz="3200" spc="-1" strike="noStrike">
              <a:solidFill>
                <a:srgbClr val="000000"/>
              </a:solidFill>
              <a:uFill>
                <a:solidFill>
                  <a:srgbClr val="ffffff"/>
                </a:solidFill>
              </a:uFill>
              <a:latin typeface="Arial"/>
            </a:endParaRPr>
          </a:p>
          <a:p>
            <a:r>
              <a:rPr b="0" lang="es-ES" sz="3200" spc="-1" strike="noStrike">
                <a:solidFill>
                  <a:srgbClr val="000000"/>
                </a:solidFill>
                <a:uFill>
                  <a:solidFill>
                    <a:srgbClr val="ffffff"/>
                  </a:solidFill>
                </a:uFill>
                <a:latin typeface="Arial"/>
              </a:rPr>
              <a:t>Quis enim redargueret? </a:t>
            </a:r>
            <a:endParaRPr b="0" lang="es-ES" sz="3200" spc="-1" strike="noStrike">
              <a:solidFill>
                <a:srgbClr val="000000"/>
              </a:solidFill>
              <a:uFill>
                <a:solidFill>
                  <a:srgbClr val="ffffff"/>
                </a:solidFill>
              </a:uFill>
              <a:latin typeface="Arial"/>
            </a:endParaRPr>
          </a:p>
          <a:p>
            <a:r>
              <a:rPr b="0" lang="es-ES" sz="3200" spc="-1" strike="noStrike">
                <a:solidFill>
                  <a:srgbClr val="000000"/>
                </a:solidFill>
                <a:uFill>
                  <a:solidFill>
                    <a:srgbClr val="ffffff"/>
                  </a:solidFill>
                </a:uFill>
                <a:latin typeface="Arial"/>
              </a:rPr>
              <a:t>Qui enim existimabit posse se miserum esse beatus non erit. </a:t>
            </a:r>
            <a:endParaRPr b="0" lang="es-ES" sz="3200" spc="-1" strike="noStrike">
              <a:solidFill>
                <a:srgbClr val="000000"/>
              </a:solidFill>
              <a:uFill>
                <a:solidFill>
                  <a:srgbClr val="ffffff"/>
                </a:solidFill>
              </a:uFill>
              <a:latin typeface="Arial"/>
            </a:endParaRPr>
          </a:p>
          <a:p>
            <a:r>
              <a:rPr b="0" lang="es-ES" sz="3200" spc="-1" strike="noStrike">
                <a:solidFill>
                  <a:srgbClr val="000000"/>
                </a:solidFill>
                <a:uFill>
                  <a:solidFill>
                    <a:srgbClr val="ffffff"/>
                  </a:solidFill>
                </a:uFill>
                <a:latin typeface="Arial"/>
              </a:rPr>
              <a:t>Quis istum dolorem timet? </a:t>
            </a:r>
            <a:endParaRPr b="0" lang="es-ES" sz="3200" spc="-1" strike="noStrike">
              <a:solidFill>
                <a:srgbClr val="000000"/>
              </a:solidFill>
              <a:uFill>
                <a:solidFill>
                  <a:srgbClr val="ffffff"/>
                </a:solidFill>
              </a:uFill>
              <a:latin typeface="Arial"/>
            </a:endParaRPr>
          </a:p>
          <a:p>
            <a:r>
              <a:rPr b="0" lang="es-ES" sz="3200" spc="-1" strike="noStrike">
                <a:solidFill>
                  <a:srgbClr val="000000"/>
                </a:solidFill>
                <a:uFill>
                  <a:solidFill>
                    <a:srgbClr val="ffffff"/>
                  </a:solidFill>
                </a:uFill>
                <a:latin typeface="Arial"/>
              </a:rPr>
              <a:t>Sed quia studebat laudi et dignitati, multum in virtute processerat. </a:t>
            </a:r>
            <a:endParaRPr b="0" lang="es-ES" sz="3200" spc="-1" strike="noStrike">
              <a:solidFill>
                <a:srgbClr val="000000"/>
              </a:solidFill>
              <a:uFill>
                <a:solidFill>
                  <a:srgbClr val="ffffff"/>
                </a:solidFill>
              </a:uFill>
              <a:latin typeface="Arial"/>
            </a:endParaRPr>
          </a:p>
          <a:p>
            <a:r>
              <a:rPr b="0" lang="es-ES" sz="3200" spc="-1" strike="noStrike">
                <a:solidFill>
                  <a:srgbClr val="000000"/>
                </a:solidFill>
                <a:uFill>
                  <a:solidFill>
                    <a:srgbClr val="ffffff"/>
                  </a:solidFill>
                </a:uFill>
                <a:latin typeface="Arial"/>
              </a:rPr>
              <a:t>Etiam beatissimum? </a:t>
            </a:r>
            <a:endParaRPr b="0" lang="es-ES" sz="3200" spc="-1" strike="noStrike">
              <a:solidFill>
                <a:srgbClr val="000000"/>
              </a:solidFill>
              <a:uFill>
                <a:solidFill>
                  <a:srgbClr val="ffffff"/>
                </a:solidFill>
              </a:uFill>
              <a:latin typeface="Arial"/>
            </a:endParaRPr>
          </a:p>
          <a:p>
            <a:r>
              <a:rPr b="0" lang="es-ES" sz="3200" spc="-1" strike="noStrike">
                <a:solidFill>
                  <a:srgbClr val="000000"/>
                </a:solidFill>
                <a:uFill>
                  <a:solidFill>
                    <a:srgbClr val="ffffff"/>
                  </a:solidFill>
                </a:uFill>
                <a:latin typeface="Arial"/>
              </a:rPr>
              <a:t>Poterat autem inpune; </a:t>
            </a:r>
            <a:endParaRPr b="0" lang="es-ES" sz="3200" spc="-1" strike="noStrike">
              <a:solidFill>
                <a:srgbClr val="000000"/>
              </a:solidFill>
              <a:uFill>
                <a:solidFill>
                  <a:srgbClr val="ffffff"/>
                </a:solidFill>
              </a:uFill>
              <a:latin typeface="Arial"/>
            </a:endParaRPr>
          </a:p>
          <a:p>
            <a:r>
              <a:rPr b="0" lang="es-ES" sz="3200" spc="-1" strike="noStrike">
                <a:solidFill>
                  <a:srgbClr val="000000"/>
                </a:solidFill>
                <a:uFill>
                  <a:solidFill>
                    <a:srgbClr val="ffffff"/>
                  </a:solidFill>
                </a:uFill>
                <a:latin typeface="Arial"/>
              </a:rPr>
              <a:t>Istic sum, inquit. </a:t>
            </a:r>
            <a:endParaRPr b="0" lang="es-ES" sz="3200" spc="-1" strike="noStrike">
              <a:solidFill>
                <a:srgbClr val="000000"/>
              </a:solidFill>
              <a:uFill>
                <a:solidFill>
                  <a:srgbClr val="ffffff"/>
                </a:solidFill>
              </a:uFill>
              <a:latin typeface="Arial"/>
            </a:endParaRPr>
          </a:p>
          <a:p>
            <a:r>
              <a:rPr b="0" lang="es-ES" sz="3200" spc="-1" strike="noStrike">
                <a:solidFill>
                  <a:srgbClr val="000000"/>
                </a:solidFill>
                <a:uFill>
                  <a:solidFill>
                    <a:srgbClr val="ffffff"/>
                  </a:solidFill>
                </a:uFill>
                <a:latin typeface="Arial"/>
              </a:rPr>
              <a:t>Quo modo autem philosophus loquitur? </a:t>
            </a:r>
            <a:endParaRPr b="0" lang="es-ES" sz="3200" spc="-1" strike="noStrike">
              <a:solidFill>
                <a:srgbClr val="000000"/>
              </a:solidFill>
              <a:uFill>
                <a:solidFill>
                  <a:srgbClr val="ffffff"/>
                </a:solidFill>
              </a:uFill>
              <a:latin typeface="Arial"/>
            </a:endParaRPr>
          </a:p>
          <a:p>
            <a:r>
              <a:rPr b="0" lang="es-ES" sz="3200" spc="-1" strike="noStrike">
                <a:solidFill>
                  <a:srgbClr val="000000"/>
                </a:solidFill>
                <a:uFill>
                  <a:solidFill>
                    <a:srgbClr val="ffffff"/>
                  </a:solidFill>
                </a:uFill>
                <a:latin typeface="Arial"/>
              </a:rPr>
              <a:t>Quid vero? </a:t>
            </a:r>
            <a:endParaRPr b="0" lang="es-ES" sz="3200" spc="-1" strike="noStrike">
              <a:solidFill>
                <a:srgbClr val="000000"/>
              </a:solidFill>
              <a:uFill>
                <a:solidFill>
                  <a:srgbClr val="ffffff"/>
                </a:solidFill>
              </a:uFill>
              <a:latin typeface="Arial"/>
            </a:endParaRPr>
          </a:p>
          <a:p>
            <a:r>
              <a:rPr b="0" lang="es-ES" sz="3200" spc="-1" strike="noStrike">
                <a:solidFill>
                  <a:srgbClr val="000000"/>
                </a:solidFill>
                <a:uFill>
                  <a:solidFill>
                    <a:srgbClr val="ffffff"/>
                  </a:solidFill>
                </a:uFill>
                <a:latin typeface="Arial"/>
              </a:rPr>
              <a:t>Cur igitur, inquam, res tam dissimiles eodem nomine appellas? </a:t>
            </a:r>
            <a:endParaRPr b="0" lang="es-E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lvl="1" marL="432000" indent="-216000" algn="ctr">
              <a:buClr>
                <a:srgbClr val="000000"/>
              </a:buClr>
              <a:buSzPct val="45000"/>
              <a:buFont typeface="Wingdings" charset="2"/>
              <a:buChar char=""/>
            </a:pPr>
            <a:r>
              <a:rPr b="1" lang="es-ES" sz="2400" spc="-1" strike="noStrike">
                <a:solidFill>
                  <a:srgbClr val="000000"/>
                </a:solidFill>
                <a:uFill>
                  <a:solidFill>
                    <a:srgbClr val="ffffff"/>
                  </a:solidFill>
                </a:uFill>
                <a:latin typeface="Liberation Serif;Times New Roman"/>
                <a:ea typeface="Lucida Sans"/>
              </a:rPr>
              <a:t>Sed ad rem redeamus</a:t>
            </a:r>
            <a:endParaRPr b="0" lang="es-ES" sz="2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r>
              <a:rPr b="0" lang="es-ES" sz="1600" spc="-1" strike="noStrike">
                <a:solidFill>
                  <a:srgbClr val="000000"/>
                </a:solidFill>
                <a:uFill>
                  <a:solidFill>
                    <a:srgbClr val="ffffff"/>
                  </a:solidFill>
                </a:uFill>
                <a:latin typeface="Arial"/>
                <a:ea typeface="Arial Unicode MS"/>
              </a:rPr>
              <a:t>Cum autem usus progrediens familiaritatem effecerit, tum amorem efflorescere tantum, ut, etiamsi nulla sit utilitas ex amicitia, tamen ipsi amici propter se ipsos amentur. </a:t>
            </a:r>
            <a:r>
              <a:rPr b="0" i="1" lang="es-ES" sz="1600" spc="-1" strike="noStrike">
                <a:solidFill>
                  <a:srgbClr val="000000"/>
                </a:solidFill>
                <a:uFill>
                  <a:solidFill>
                    <a:srgbClr val="ffffff"/>
                  </a:solidFill>
                </a:uFill>
                <a:latin typeface="Arial"/>
                <a:ea typeface="Arial Unicode MS"/>
              </a:rPr>
              <a:t>Sit sane ista voluptas.</a:t>
            </a:r>
            <a:r>
              <a:rPr b="0" lang="es-ES" sz="1600" spc="-1" strike="noStrike">
                <a:solidFill>
                  <a:srgbClr val="000000"/>
                </a:solidFill>
                <a:uFill>
                  <a:solidFill>
                    <a:srgbClr val="ffffff"/>
                  </a:solidFill>
                </a:uFill>
                <a:latin typeface="Arial"/>
                <a:ea typeface="Arial Unicode MS"/>
              </a:rPr>
              <a:t> At vero illa perfecta atque plena eorum, qui cum de hominis summo bono quaererent, nullam in eo neque animi neque corporis partem vacuam tutela reliquerunt. Quis non odit sordidos, vanos, leves, futtiles? </a:t>
            </a:r>
            <a:r>
              <a:rPr b="1" lang="es-ES" sz="1600" spc="-1" strike="noStrike">
                <a:solidFill>
                  <a:srgbClr val="000000"/>
                </a:solidFill>
                <a:uFill>
                  <a:solidFill>
                    <a:srgbClr val="ffffff"/>
                  </a:solidFill>
                </a:uFill>
                <a:latin typeface="Arial"/>
                <a:ea typeface="Arial Unicode MS"/>
              </a:rPr>
              <a:t>Memini me adesse P.</a:t>
            </a:r>
            <a:r>
              <a:rPr b="0" lang="es-ES" sz="1600" spc="-1" strike="noStrike">
                <a:solidFill>
                  <a:srgbClr val="000000"/>
                </a:solidFill>
                <a:uFill>
                  <a:solidFill>
                    <a:srgbClr val="ffffff"/>
                  </a:solidFill>
                </a:uFill>
                <a:latin typeface="Arial"/>
                <a:ea typeface="Arial Unicode MS"/>
              </a:rPr>
              <a:t> Is ita vivebat, ut nulla tam exquisita posset inveniri voluptas, qua non abundaret. Quasi enim emendum eis sit, quod addant ad virtutem, primum vilissimas res addunt, dein singulas potius, quam omnia, quae prima natura approbavisset, ea cum honestate coniungerent. Nihil enim hoc differt. </a:t>
            </a:r>
            <a:r>
              <a:rPr b="0" i="1" lang="es-ES" sz="1600" spc="-1" strike="noStrike">
                <a:solidFill>
                  <a:srgbClr val="000000"/>
                </a:solidFill>
                <a:uFill>
                  <a:solidFill>
                    <a:srgbClr val="ffffff"/>
                  </a:solidFill>
                </a:uFill>
                <a:latin typeface="Arial"/>
                <a:ea typeface="Arial Unicode MS"/>
              </a:rPr>
              <a:t>Sit sane ista voluptas.</a:t>
            </a:r>
            <a:r>
              <a:rPr b="0" lang="es-ES" sz="1600" spc="-1" strike="noStrike">
                <a:solidFill>
                  <a:srgbClr val="000000"/>
                </a:solidFill>
                <a:uFill>
                  <a:solidFill>
                    <a:srgbClr val="ffffff"/>
                  </a:solidFill>
                </a:uFill>
                <a:latin typeface="Arial"/>
                <a:ea typeface="Arial Unicode MS"/>
              </a:rPr>
              <a:t> Ne id quidem, nisi multa annorum intercesserint milia, ut omnium siderum eodem, unde profecta sint, fiat ad unum tempus reversio. Sapientia enim et animi magnitudinem complectitur et iustitiam, et ut omnia, quae homini accidant, infra se esse iudicet, quod idem ceteris artibus non contingit. Atque haec contra Aristippum, qui eam voluptatem non modo summam, sed solam etiam ducit, quam omnes unam appellamus voluptatem. Hic dolor populi Romani duce et auctore Bruto causa civitati libertatis fuit, ob eiusque mulieris memoriam primo anno et vir et pater eius consul est factus. Illud autem ipsum qui optineri potest, quod dicitis, omnis animi et voluptates et dolores ad corporis voluptates ac dolores pertinere? </a:t>
            </a:r>
            <a:endParaRPr b="0" lang="es-E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LibreOffice/5.1.0.3$MacOSX_X86_64 LibreOffice_project/5e3e00a007d9b3b6efb6797a8b8e57b51ab1f737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2016-02-28T13:14:27Z</dcterms:created>
  <dc:creator>David Martínez</dc:creator>
  <dc:description>Lorem ipsum dolor sit amet, consectetur adipiscing elit. Quid tibi, Torquate, quid huic Triario litterae, quid historiae cognitioque rerum, quid poetarum evolutio, quid tanta tot versuum memoria voluptatis affert.</dc:description>
  <cp:keywords>lorem ipsum dolor sit amet</cp:keywords>
  <dc:language>es-ES</dc:language>
  <cp:lastModifiedBy>David Martínez</cp:lastModifiedBy>
  <dcterms:modified xsi:type="dcterms:W3CDTF">2016-02-28T13:22:14Z</dcterms:modified>
  <cp:revision>3</cp:revision>
  <dc:subject>Lorem ipsum dolor sit amet</dc:subject>
  <dc:title>Lorem ipsum dolor sit amet</dc:title>
</cp:coreProperties>
</file>