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4655" autoAdjust="0"/>
  </p:normalViewPr>
  <p:slideViewPr>
    <p:cSldViewPr snapToGrid="0" snapToObjects="1">
      <p:cViewPr varScale="1">
        <p:scale>
          <a:sx n="70" d="100"/>
          <a:sy n="70" d="100"/>
        </p:scale>
        <p:origin x="14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6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400" y="0"/>
            <a:ext cx="9165600" cy="69469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0" y="4284110"/>
            <a:ext cx="7520300" cy="2451061"/>
          </a:xfrm>
          <a:prstGeom prst="rect">
            <a:avLst/>
          </a:prstGeom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771612" y="-27295"/>
            <a:ext cx="7143356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s-ES" sz="5800" b="1" dirty="0" err="1" smtClean="0">
                <a:latin typeface="Elephant" panose="02020904090505020303" pitchFamily="18" charset="0"/>
              </a:rPr>
              <a:t>Monitoring</a:t>
            </a:r>
            <a:r>
              <a:rPr lang="es-ES" sz="5800" b="1" dirty="0" smtClean="0">
                <a:latin typeface="Elephant" panose="02020904090505020303" pitchFamily="18" charset="0"/>
              </a:rPr>
              <a:t> </a:t>
            </a:r>
            <a:r>
              <a:rPr lang="es-ES" sz="5800" b="1" dirty="0" err="1" smtClean="0">
                <a:latin typeface="Elephant" panose="02020904090505020303" pitchFamily="18" charset="0"/>
              </a:rPr>
              <a:t>Aquatic</a:t>
            </a:r>
            <a:r>
              <a:rPr lang="es-ES" sz="5800" b="1" dirty="0" smtClean="0">
                <a:latin typeface="Elephant" panose="02020904090505020303" pitchFamily="18" charset="0"/>
              </a:rPr>
              <a:t> </a:t>
            </a:r>
            <a:r>
              <a:rPr lang="es-ES" sz="5800" b="1" dirty="0" err="1" smtClean="0">
                <a:latin typeface="Elephant" panose="02020904090505020303" pitchFamily="18" charset="0"/>
              </a:rPr>
              <a:t>Debris</a:t>
            </a:r>
            <a:r>
              <a:rPr lang="es-ES" sz="5800" b="1" dirty="0" smtClean="0">
                <a:latin typeface="Elephant" panose="02020904090505020303" pitchFamily="18" charset="0"/>
              </a:rPr>
              <a:t> </a:t>
            </a:r>
            <a:r>
              <a:rPr lang="es-ES" sz="5800" b="1" dirty="0" err="1" smtClean="0">
                <a:latin typeface="Elephant" panose="02020904090505020303" pitchFamily="18" charset="0"/>
              </a:rPr>
              <a:t>Using</a:t>
            </a:r>
            <a:endParaRPr lang="es-ES" sz="5800" b="1" dirty="0" smtClean="0">
              <a:latin typeface="Elephant" panose="02020904090505020303" pitchFamily="18" charset="0"/>
            </a:endParaRPr>
          </a:p>
          <a:p>
            <a:r>
              <a:rPr lang="es-ES" sz="5800" b="1" dirty="0" smtClean="0">
                <a:latin typeface="Elephant" panose="02020904090505020303" pitchFamily="18" charset="0"/>
              </a:rPr>
              <a:t>Smartphone-</a:t>
            </a:r>
            <a:r>
              <a:rPr lang="es-ES" sz="5800" b="1" dirty="0" err="1" smtClean="0">
                <a:latin typeface="Elephant" panose="02020904090505020303" pitchFamily="18" charset="0"/>
              </a:rPr>
              <a:t>Based</a:t>
            </a:r>
            <a:r>
              <a:rPr lang="es-ES" sz="5800" b="1" dirty="0" smtClean="0">
                <a:latin typeface="Elephant" panose="02020904090505020303" pitchFamily="18" charset="0"/>
              </a:rPr>
              <a:t> Robots</a:t>
            </a:r>
            <a:endParaRPr lang="en-US" sz="5800" b="1" i="1" dirty="0">
              <a:latin typeface="Elephant" panose="02020904090505020303" pitchFamily="18" charset="0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23081" y="1723496"/>
            <a:ext cx="872091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4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SOAR (</a:t>
            </a:r>
            <a:r>
              <a:rPr lang="en-US" sz="4000" i="1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SmartphOne</a:t>
            </a:r>
            <a:r>
              <a:rPr lang="en-US" sz="4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-base Aquatic Robot)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Weakness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Improvements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Relation to our Project</a:t>
            </a:r>
          </a:p>
          <a:p>
            <a:pPr marL="742950" indent="-742950">
              <a:buFont typeface="+mj-lt"/>
              <a:buAutoNum type="arabicPeriod"/>
            </a:pPr>
            <a:endParaRPr lang="en-US" sz="40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9515" y="556376"/>
            <a:ext cx="317185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atin typeface="Elephant" panose="02020904090505020303" pitchFamily="18" charset="0"/>
                <a:ea typeface="MS PGothic" charset="0"/>
                <a:cs typeface="Arial"/>
              </a:rPr>
              <a:t>INDEX:</a:t>
            </a:r>
          </a:p>
        </p:txBody>
      </p:sp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U_P5#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94293" y="123087"/>
            <a:ext cx="5140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latin typeface="Rockwell Extra Bold" panose="02060903040505020403" pitchFamily="18" charset="0"/>
              </a:rPr>
              <a:t>INTRODUCTION</a:t>
            </a:r>
            <a:endParaRPr lang="en-US" sz="4000" u="sng" dirty="0">
              <a:latin typeface="Rockwell Extra Bold" panose="02060903040505020403" pitchFamily="18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714807" y="830973"/>
            <a:ext cx="65147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Ecological Problem</a:t>
            </a:r>
          </a:p>
          <a:p>
            <a:pPr>
              <a:lnSpc>
                <a:spcPct val="120000"/>
              </a:lnSpc>
            </a:pPr>
            <a:endParaRPr lang="en-US" sz="50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>
              <a:lnSpc>
                <a:spcPct val="120000"/>
              </a:lnSpc>
            </a:pPr>
            <a:endParaRPr lang="en-US" sz="5000" i="1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15" y="1912374"/>
            <a:ext cx="5774137" cy="41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737292" y="109182"/>
            <a:ext cx="65147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Related Work</a:t>
            </a:r>
          </a:p>
          <a:p>
            <a:pPr>
              <a:lnSpc>
                <a:spcPct val="120000"/>
              </a:lnSpc>
            </a:pPr>
            <a:endParaRPr lang="en-US" sz="50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>
              <a:lnSpc>
                <a:spcPct val="120000"/>
              </a:lnSpc>
            </a:pPr>
            <a:endParaRPr lang="en-US" sz="5000" i="1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737292" y="109182"/>
            <a:ext cx="6514794" cy="77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0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Proposed Solution</a:t>
            </a:r>
          </a:p>
          <a:p>
            <a:pPr>
              <a:lnSpc>
                <a:spcPct val="120000"/>
              </a:lnSpc>
            </a:pPr>
            <a:endParaRPr lang="en-US" sz="5000" i="1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>
              <a:lnSpc>
                <a:spcPct val="120000"/>
              </a:lnSpc>
            </a:pPr>
            <a:endParaRPr lang="en-US" sz="50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>
              <a:lnSpc>
                <a:spcPct val="120000"/>
              </a:lnSpc>
            </a:pPr>
            <a:endParaRPr lang="en-US" sz="5000" i="1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s-ES" sz="4000" dirty="0" err="1"/>
              <a:t>low-cost</a:t>
            </a:r>
            <a:r>
              <a:rPr lang="es-ES" sz="4000" dirty="0"/>
              <a:t> </a:t>
            </a:r>
            <a:r>
              <a:rPr lang="es-ES" sz="4000" b="1" dirty="0" err="1"/>
              <a:t>aquatic</a:t>
            </a:r>
            <a:r>
              <a:rPr lang="es-ES" sz="4000" dirty="0"/>
              <a:t> </a:t>
            </a:r>
            <a:r>
              <a:rPr lang="es-ES" sz="4000" dirty="0" err="1"/>
              <a:t>mobile</a:t>
            </a:r>
            <a:r>
              <a:rPr lang="es-ES" sz="4000" dirty="0"/>
              <a:t> </a:t>
            </a:r>
            <a:r>
              <a:rPr lang="es-ES" sz="4000" dirty="0" err="1" smtClean="0"/>
              <a:t>platform</a:t>
            </a:r>
            <a:r>
              <a:rPr lang="es-ES" sz="4000" dirty="0"/>
              <a:t> </a:t>
            </a:r>
            <a:r>
              <a:rPr lang="en-US" sz="4000" dirty="0" smtClean="0"/>
              <a:t>with </a:t>
            </a:r>
            <a:r>
              <a:rPr lang="en-US" sz="4000" dirty="0"/>
              <a:t>high </a:t>
            </a:r>
            <a:r>
              <a:rPr lang="en-US" sz="4000" b="1" dirty="0"/>
              <a:t>maneuverability</a:t>
            </a:r>
            <a:r>
              <a:rPr lang="en-US" sz="4000" dirty="0"/>
              <a:t> in rotation and orientation</a:t>
            </a:r>
          </a:p>
          <a:p>
            <a:r>
              <a:rPr lang="es-ES" sz="4000" dirty="0" err="1"/>
              <a:t>maintenance</a:t>
            </a:r>
            <a:endParaRPr lang="en-US" sz="50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>
              <a:lnSpc>
                <a:spcPct val="120000"/>
              </a:lnSpc>
            </a:pPr>
            <a:endParaRPr lang="en-US" sz="5000" i="1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65" y="1080332"/>
            <a:ext cx="441904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505</TotalTime>
  <Words>40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 PGothic</vt:lpstr>
      <vt:lpstr>MS PGothic</vt:lpstr>
      <vt:lpstr>Arial</vt:lpstr>
      <vt:lpstr>Elephant</vt:lpstr>
      <vt:lpstr>Rockwell Extra Bold</vt:lpstr>
      <vt:lpstr>Tahoma</vt:lpstr>
      <vt:lpstr>ヒラギノ角ゴ ProN W3</vt:lpstr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David Viteri</cp:lastModifiedBy>
  <cp:revision>34</cp:revision>
  <dcterms:created xsi:type="dcterms:W3CDTF">2015-03-11T20:01:43Z</dcterms:created>
  <dcterms:modified xsi:type="dcterms:W3CDTF">2016-10-07T13:42:29Z</dcterms:modified>
</cp:coreProperties>
</file>