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3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200000"/>
              <a:gd name="adj2" fmla="val 19528674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313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33</cp:revision>
  <dcterms:created xsi:type="dcterms:W3CDTF">2019-02-07T02:08:23Z</dcterms:created>
  <dcterms:modified xsi:type="dcterms:W3CDTF">2019-02-09T08:11:30Z</dcterms:modified>
</cp:coreProperties>
</file>