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9" r:id="rId2"/>
    <p:sldId id="298" r:id="rId3"/>
    <p:sldId id="297" r:id="rId4"/>
    <p:sldId id="296" r:id="rId5"/>
    <p:sldId id="295" r:id="rId6"/>
    <p:sldId id="294" r:id="rId7"/>
    <p:sldId id="293" r:id="rId8"/>
    <p:sldId id="292" r:id="rId9"/>
    <p:sldId id="276" r:id="rId10"/>
    <p:sldId id="286" r:id="rId11"/>
    <p:sldId id="285" r:id="rId12"/>
    <p:sldId id="284" r:id="rId13"/>
    <p:sldId id="288" r:id="rId14"/>
    <p:sldId id="290" r:id="rId15"/>
    <p:sldId id="291" r:id="rId16"/>
    <p:sldId id="283" r:id="rId17"/>
    <p:sldId id="282" r:id="rId18"/>
    <p:sldId id="281" r:id="rId19"/>
    <p:sldId id="273" r:id="rId20"/>
    <p:sldId id="274" r:id="rId21"/>
    <p:sldId id="280" r:id="rId22"/>
    <p:sldId id="278" r:id="rId23"/>
    <p:sldId id="275" r:id="rId24"/>
    <p:sldId id="279" r:id="rId25"/>
    <p:sldId id="277" r:id="rId26"/>
    <p:sldId id="272" r:id="rId27"/>
    <p:sldId id="269" r:id="rId28"/>
    <p:sldId id="270" r:id="rId29"/>
    <p:sldId id="271" r:id="rId30"/>
    <p:sldId id="267" r:id="rId31"/>
    <p:sldId id="268" r:id="rId32"/>
    <p:sldId id="260" r:id="rId33"/>
    <p:sldId id="261" r:id="rId34"/>
    <p:sldId id="256" r:id="rId35"/>
    <p:sldId id="257" r:id="rId36"/>
    <p:sldId id="258" r:id="rId37"/>
    <p:sldId id="262" r:id="rId38"/>
    <p:sldId id="263" r:id="rId39"/>
    <p:sldId id="265" r:id="rId40"/>
    <p:sldId id="264" r:id="rId41"/>
    <p:sldId id="26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8EBF7-E37E-451A-80F7-AFA2845CD1FE}"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0C246-FA32-4A68-BC2D-EA5A31DF2892}" type="slidenum">
              <a:rPr lang="en-US" smtClean="0"/>
              <a:t>‹#›</a:t>
            </a:fld>
            <a:endParaRPr lang="en-US"/>
          </a:p>
        </p:txBody>
      </p:sp>
    </p:spTree>
    <p:extLst>
      <p:ext uri="{BB962C8B-B14F-4D97-AF65-F5344CB8AC3E}">
        <p14:creationId xmlns:p14="http://schemas.microsoft.com/office/powerpoint/2010/main" val="391359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6</a:t>
            </a:fld>
            <a:endParaRPr lang="en-US"/>
          </a:p>
        </p:txBody>
      </p:sp>
    </p:spTree>
    <p:extLst>
      <p:ext uri="{BB962C8B-B14F-4D97-AF65-F5344CB8AC3E}">
        <p14:creationId xmlns:p14="http://schemas.microsoft.com/office/powerpoint/2010/main" val="16672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12</a:t>
            </a:fld>
            <a:endParaRPr lang="en-US"/>
          </a:p>
        </p:txBody>
      </p:sp>
    </p:spTree>
    <p:extLst>
      <p:ext uri="{BB962C8B-B14F-4D97-AF65-F5344CB8AC3E}">
        <p14:creationId xmlns:p14="http://schemas.microsoft.com/office/powerpoint/2010/main" val="372158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20</a:t>
            </a:fld>
            <a:endParaRPr lang="en-US"/>
          </a:p>
        </p:txBody>
      </p:sp>
    </p:spTree>
    <p:extLst>
      <p:ext uri="{BB962C8B-B14F-4D97-AF65-F5344CB8AC3E}">
        <p14:creationId xmlns:p14="http://schemas.microsoft.com/office/powerpoint/2010/main" val="132589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23</a:t>
            </a:fld>
            <a:endParaRPr lang="en-US"/>
          </a:p>
        </p:txBody>
      </p:sp>
    </p:spTree>
    <p:extLst>
      <p:ext uri="{BB962C8B-B14F-4D97-AF65-F5344CB8AC3E}">
        <p14:creationId xmlns:p14="http://schemas.microsoft.com/office/powerpoint/2010/main" val="3926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25</a:t>
            </a:fld>
            <a:endParaRPr lang="en-US"/>
          </a:p>
        </p:txBody>
      </p:sp>
    </p:spTree>
    <p:extLst>
      <p:ext uri="{BB962C8B-B14F-4D97-AF65-F5344CB8AC3E}">
        <p14:creationId xmlns:p14="http://schemas.microsoft.com/office/powerpoint/2010/main" val="6033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A636-A572-4A08-B827-9D8AF1822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82943-645D-48DA-8E1B-6577FFA1C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138CD-C86F-4EAB-A934-FE89FA4AF5BE}"/>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5" name="Footer Placeholder 4">
            <a:extLst>
              <a:ext uri="{FF2B5EF4-FFF2-40B4-BE49-F238E27FC236}">
                <a16:creationId xmlns:a16="http://schemas.microsoft.com/office/drawing/2014/main" id="{91612E58-002A-4E7F-8CB6-05DBB5EED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298B3-D9C8-4ABF-8197-88FB174873E5}"/>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6286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3C18-9A4C-4B3A-BCC5-715B128F0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151B1-8DA3-4011-B15D-B45B359BEC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66B34-9944-497C-A1FF-CE74828AAB6B}"/>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5" name="Footer Placeholder 4">
            <a:extLst>
              <a:ext uri="{FF2B5EF4-FFF2-40B4-BE49-F238E27FC236}">
                <a16:creationId xmlns:a16="http://schemas.microsoft.com/office/drawing/2014/main" id="{EB45E228-3CA5-426D-97F6-757F1EE08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2BA3F-CFCD-4828-96BB-4CE2BFA8E18C}"/>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4255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47E01-D6F3-4E65-90D3-37CAA2CFB3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DD8AA-2DEF-4516-BFEE-6FBB70710C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21251-CFF8-4713-815F-930A14356190}"/>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5" name="Footer Placeholder 4">
            <a:extLst>
              <a:ext uri="{FF2B5EF4-FFF2-40B4-BE49-F238E27FC236}">
                <a16:creationId xmlns:a16="http://schemas.microsoft.com/office/drawing/2014/main" id="{FBA73885-9B2A-45D0-B441-95268CE5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5EE56-3A9B-4D93-B2BA-B4915CFA877D}"/>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950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CA38-AF11-4998-936F-FBE0FD14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CEB25-C76F-4852-8904-821BE6D648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8B4B3-3D99-4282-9767-A06ED1B3E1FD}"/>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5" name="Footer Placeholder 4">
            <a:extLst>
              <a:ext uri="{FF2B5EF4-FFF2-40B4-BE49-F238E27FC236}">
                <a16:creationId xmlns:a16="http://schemas.microsoft.com/office/drawing/2014/main" id="{2F373691-EE4F-4EF8-9829-094EAB632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31E02-7894-4C69-8049-FC81FEB9BECB}"/>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93204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2B5F-0351-46A0-8746-4DAE1D4FA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C13201-2BCA-49B5-8FC5-562A4485B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059716-DE13-4F10-8CD0-CA5DED4028B1}"/>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5" name="Footer Placeholder 4">
            <a:extLst>
              <a:ext uri="{FF2B5EF4-FFF2-40B4-BE49-F238E27FC236}">
                <a16:creationId xmlns:a16="http://schemas.microsoft.com/office/drawing/2014/main" id="{44F55CF7-41F1-42DA-A41E-C2F81EC75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9A833-BA33-4AC7-B79B-C4457A2C8756}"/>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80723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E3D2-E0A7-4292-9F43-30AD4F4D5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4B153-C67E-4B71-90AE-8A85894028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C61E9-587D-436A-8F69-80C454084B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9274C7-9DA8-45B8-8BC3-BB57800B0948}"/>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6" name="Footer Placeholder 5">
            <a:extLst>
              <a:ext uri="{FF2B5EF4-FFF2-40B4-BE49-F238E27FC236}">
                <a16:creationId xmlns:a16="http://schemas.microsoft.com/office/drawing/2014/main" id="{3BF637FD-7999-416E-A72D-356BAAC66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6DBD-805D-4A63-962F-81070B6572F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6115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C48F-45A8-4A36-87EF-2E7858CB28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DEB10B-9DAE-46EA-9330-ADA1FD449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8D0536-7564-4638-9E4D-B65E2F3B43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98F2A-018B-41BB-863C-7831C62D9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A97927-EB10-4B81-BFE5-3AB53A8E24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3FCF7-EFAA-4F47-913E-0BED38CE985E}"/>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8" name="Footer Placeholder 7">
            <a:extLst>
              <a:ext uri="{FF2B5EF4-FFF2-40B4-BE49-F238E27FC236}">
                <a16:creationId xmlns:a16="http://schemas.microsoft.com/office/drawing/2014/main" id="{A82C8BBC-02F8-4FBE-A151-6B22B63D1D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91878-7E61-494E-A6DC-AB9A66D165D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08123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938-B59A-432A-9B62-E1E0844C2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4D4B8-E816-419A-B8B8-B5BFE9D765DA}"/>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4" name="Footer Placeholder 3">
            <a:extLst>
              <a:ext uri="{FF2B5EF4-FFF2-40B4-BE49-F238E27FC236}">
                <a16:creationId xmlns:a16="http://schemas.microsoft.com/office/drawing/2014/main" id="{1B39FD45-6D4F-4B21-9604-C0DB97D54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D9010E-6377-4332-A64E-360FF1B9610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8287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F13DB-A3F4-4E10-93BE-77AD1DC683FC}"/>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3" name="Footer Placeholder 2">
            <a:extLst>
              <a:ext uri="{FF2B5EF4-FFF2-40B4-BE49-F238E27FC236}">
                <a16:creationId xmlns:a16="http://schemas.microsoft.com/office/drawing/2014/main" id="{A39FEB16-F8DE-4659-ACC5-F5137BD1D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A38B6-B80D-4B3F-B7DB-8F90FDEA627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1925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92D7-F534-4EC4-AC2D-6901C9DE3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B2A41-AA3B-4733-BE6F-F1443522F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B1DBC-2591-4054-A4F3-ECA32DAD8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F4585E-607C-48F4-A4CC-96FE4962854F}"/>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6" name="Footer Placeholder 5">
            <a:extLst>
              <a:ext uri="{FF2B5EF4-FFF2-40B4-BE49-F238E27FC236}">
                <a16:creationId xmlns:a16="http://schemas.microsoft.com/office/drawing/2014/main" id="{C122F3C4-F065-4CF3-8528-D40A14252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79667-53DF-47DB-8CB4-C9D85C8E249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9322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8329-966E-4B6F-B0D2-3D7D253D6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8F5D33-3615-4A2F-B516-224298E5C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072035-D844-488C-B797-DF9317AC6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41A863-2877-4D6C-98EF-23A7294A7E9B}"/>
              </a:ext>
            </a:extLst>
          </p:cNvPr>
          <p:cNvSpPr>
            <a:spLocks noGrp="1"/>
          </p:cNvSpPr>
          <p:nvPr>
            <p:ph type="dt" sz="half" idx="10"/>
          </p:nvPr>
        </p:nvSpPr>
        <p:spPr/>
        <p:txBody>
          <a:bodyPr/>
          <a:lstStyle/>
          <a:p>
            <a:fld id="{ACE35D2E-2B05-4733-9312-EE9E9D5A91AC}" type="datetimeFigureOut">
              <a:rPr lang="en-US" smtClean="0"/>
              <a:t>5/28/2019</a:t>
            </a:fld>
            <a:endParaRPr lang="en-US"/>
          </a:p>
        </p:txBody>
      </p:sp>
      <p:sp>
        <p:nvSpPr>
          <p:cNvPr id="6" name="Footer Placeholder 5">
            <a:extLst>
              <a:ext uri="{FF2B5EF4-FFF2-40B4-BE49-F238E27FC236}">
                <a16:creationId xmlns:a16="http://schemas.microsoft.com/office/drawing/2014/main" id="{BB28185A-72E3-4A44-8EDC-3ECBA05A6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D8B3C-1EA2-4A4E-8DF7-A1F444B27D62}"/>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0464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B5660-7386-49A8-92B4-95E3C024F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A51E1-1B2D-46D9-A33B-CBFCD331E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298A8-BC52-4029-A7DF-D7A2B29A5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35D2E-2B05-4733-9312-EE9E9D5A91AC}" type="datetimeFigureOut">
              <a:rPr lang="en-US" smtClean="0"/>
              <a:t>5/28/2019</a:t>
            </a:fld>
            <a:endParaRPr lang="en-US"/>
          </a:p>
        </p:txBody>
      </p:sp>
      <p:sp>
        <p:nvSpPr>
          <p:cNvPr id="5" name="Footer Placeholder 4">
            <a:extLst>
              <a:ext uri="{FF2B5EF4-FFF2-40B4-BE49-F238E27FC236}">
                <a16:creationId xmlns:a16="http://schemas.microsoft.com/office/drawing/2014/main" id="{7B52CD4F-E480-44D6-B1B9-C21D353C0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FC1801-A1AA-4761-9784-38253DFEA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2B560-61B9-4E7E-ABD0-33D82E1BAE70}" type="slidenum">
              <a:rPr lang="en-US" smtClean="0"/>
              <a:t>‹#›</a:t>
            </a:fld>
            <a:endParaRPr lang="en-US"/>
          </a:p>
        </p:txBody>
      </p:sp>
    </p:spTree>
    <p:extLst>
      <p:ext uri="{BB962C8B-B14F-4D97-AF65-F5344CB8AC3E}">
        <p14:creationId xmlns:p14="http://schemas.microsoft.com/office/powerpoint/2010/main" val="216502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272.png"/><Relationship Id="rId2"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image" Target="../media/image262.png"/><Relationship Id="rId5" Type="http://schemas.openxmlformats.org/officeDocument/2006/relationships/image" Target="../media/image252.png"/><Relationship Id="rId4" Type="http://schemas.openxmlformats.org/officeDocument/2006/relationships/image" Target="../media/image241.png"/></Relationships>
</file>

<file path=ppt/slides/_rels/slide17.xml.rels><?xml version="1.0" encoding="UTF-8" standalone="yes"?>
<Relationships xmlns="http://schemas.openxmlformats.org/package/2006/relationships"><Relationship Id="rId8" Type="http://schemas.openxmlformats.org/officeDocument/2006/relationships/image" Target="../media/image332.png"/><Relationship Id="rId7" Type="http://schemas.openxmlformats.org/officeDocument/2006/relationships/image" Target="../media/image41.png"/><Relationship Id="rId2"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312.png"/><Relationship Id="rId5" Type="http://schemas.openxmlformats.org/officeDocument/2006/relationships/image" Target="../media/image302.png"/><Relationship Id="rId4" Type="http://schemas.openxmlformats.org/officeDocument/2006/relationships/image" Target="../media/image292.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22.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1.png"/><Relationship Id="rId13" Type="http://schemas.openxmlformats.org/officeDocument/2006/relationships/image" Target="../media/image351.png"/><Relationship Id="rId3" Type="http://schemas.openxmlformats.org/officeDocument/2006/relationships/image" Target="../media/image261.png"/><Relationship Id="rId7" Type="http://schemas.openxmlformats.org/officeDocument/2006/relationships/image" Target="../media/image291.png"/><Relationship Id="rId12" Type="http://schemas.openxmlformats.org/officeDocument/2006/relationships/image" Target="../media/image3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1.png"/><Relationship Id="rId11" Type="http://schemas.openxmlformats.org/officeDocument/2006/relationships/image" Target="../media/image331.png"/><Relationship Id="rId5" Type="http://schemas.openxmlformats.org/officeDocument/2006/relationships/image" Target="../media/image271.png"/><Relationship Id="rId10" Type="http://schemas.openxmlformats.org/officeDocument/2006/relationships/image" Target="../media/image321.png"/><Relationship Id="rId4" Type="http://schemas.openxmlformats.org/officeDocument/2006/relationships/image" Target="../media/image39.png"/><Relationship Id="rId9" Type="http://schemas.openxmlformats.org/officeDocument/2006/relationships/image" Target="../media/image31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0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1.png"/><Relationship Id="rId5" Type="http://schemas.openxmlformats.org/officeDocument/2006/relationships/image" Target="../media/image381.png"/><Relationship Id="rId4" Type="http://schemas.openxmlformats.org/officeDocument/2006/relationships/image" Target="../media/image371.png"/></Relationships>
</file>

<file path=ppt/slides/_rels/slide25.xml.rels><?xml version="1.0" encoding="UTF-8" standalone="yes"?>
<Relationships xmlns="http://schemas.openxmlformats.org/package/2006/relationships"><Relationship Id="rId8" Type="http://schemas.openxmlformats.org/officeDocument/2006/relationships/image" Target="../media/image441.png"/><Relationship Id="rId3" Type="http://schemas.openxmlformats.org/officeDocument/2006/relationships/image" Target="../media/image361.png"/><Relationship Id="rId7"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22.png"/><Relationship Id="rId5" Type="http://schemas.openxmlformats.org/officeDocument/2006/relationships/image" Target="../media/image412.png"/><Relationship Id="rId10" Type="http://schemas.openxmlformats.org/officeDocument/2006/relationships/image" Target="../media/image46.png"/><Relationship Id="rId4" Type="http://schemas.openxmlformats.org/officeDocument/2006/relationships/image" Target="../media/image39.png"/><Relationship Id="rId9"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1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11.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png"/><Relationship Id="rId16"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0.png"/><Relationship Id="rId10" Type="http://schemas.openxmlformats.org/officeDocument/2006/relationships/image" Target="../media/image240.png"/><Relationship Id="rId19"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230.png"/><Relationship Id="rId14" Type="http://schemas.openxmlformats.org/officeDocument/2006/relationships/image" Target="../media/image280.png"/></Relationships>
</file>

<file path=ppt/slides/_rels/slide33.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4.png"/><Relationship Id="rId7" Type="http://schemas.openxmlformats.org/officeDocument/2006/relationships/image" Target="../media/image240.png"/><Relationship Id="rId12" Type="http://schemas.openxmlformats.org/officeDocument/2006/relationships/image" Target="../media/image380.png"/><Relationship Id="rId2"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image" Target="../media/image370.png"/><Relationship Id="rId5" Type="http://schemas.openxmlformats.org/officeDocument/2006/relationships/image" Target="../media/image320.png"/><Relationship Id="rId15" Type="http://schemas.openxmlformats.org/officeDocument/2006/relationships/image" Target="../media/image3.png"/><Relationship Id="rId10" Type="http://schemas.openxmlformats.org/officeDocument/2006/relationships/image" Target="../media/image360.png"/><Relationship Id="rId4" Type="http://schemas.openxmlformats.org/officeDocument/2006/relationships/image" Target="../media/image5.png"/><Relationship Id="rId9" Type="http://schemas.openxmlformats.org/officeDocument/2006/relationships/image" Target="../media/image350.png"/><Relationship Id="rId14" Type="http://schemas.openxmlformats.org/officeDocument/2006/relationships/image" Target="../media/image400.png"/></Relationships>
</file>

<file path=ppt/slides/_rels/slide3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1.xml"/><Relationship Id="rId5" Type="http://schemas.openxmlformats.org/officeDocument/2006/relationships/image" Target="../media/image421.png"/><Relationship Id="rId4" Type="http://schemas.openxmlformats.org/officeDocument/2006/relationships/image" Target="../media/image411.png"/></Relationships>
</file>

<file path=ppt/slides/_rels/slide3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0.png"/></Relationships>
</file>

<file path=ppt/slides/_rels/slide36.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00.png"/><Relationship Id="rId4" Type="http://schemas.openxmlformats.org/officeDocument/2006/relationships/image" Target="../media/image440.png"/><Relationship Id="rId9" Type="http://schemas.openxmlformats.org/officeDocument/2006/relationships/image" Target="../media/image49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2.png"/><Relationship Id="rId7" Type="http://schemas.openxmlformats.org/officeDocument/2006/relationships/image" Target="../media/image24.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4.png"/><Relationship Id="rId10" Type="http://schemas.openxmlformats.org/officeDocument/2006/relationships/image" Target="../media/image27.png"/><Relationship Id="rId4" Type="http://schemas.openxmlformats.org/officeDocument/2006/relationships/image" Target="../media/image214.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32.png"/><Relationship Id="rId4" Type="http://schemas.openxmlformats.org/officeDocument/2006/relationships/image" Target="../media/image223.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27622" y="1809817"/>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id="{413DF92F-312F-4B68-965A-6B296645E550}"/>
              </a:ext>
            </a:extLst>
          </p:cNvPr>
          <p:cNvGrpSpPr/>
          <p:nvPr/>
        </p:nvGrpSpPr>
        <p:grpSpPr>
          <a:xfrm>
            <a:off x="8295825" y="1861544"/>
            <a:ext cx="1985299" cy="1048909"/>
            <a:chOff x="8295825" y="1861544"/>
            <a:chExt cx="1985299" cy="1048909"/>
          </a:xfrm>
        </p:grpSpPr>
        <p:sp>
          <p:nvSpPr>
            <p:cNvPr id="35" name="Rectangle 34">
              <a:extLst>
                <a:ext uri="{FF2B5EF4-FFF2-40B4-BE49-F238E27FC236}">
                  <a16:creationId xmlns:a16="http://schemas.microsoft.com/office/drawing/2014/main" id="{3CBB95D3-E7EE-42EC-ACDF-A70B8BFDADAA}"/>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51EB8A2-7D9C-4CB3-AAD9-0333DBE6F12A}"/>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369028B4-9550-45BD-9D84-89A54C2A6FD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37" name="Rectangle 36">
                  <a:extLst>
                    <a:ext uri="{FF2B5EF4-FFF2-40B4-BE49-F238E27FC236}">
                      <a16:creationId xmlns:a16="http://schemas.microsoft.com/office/drawing/2014/main" id="{369028B4-9550-45BD-9D84-89A54C2A6FD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5"/>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504CD45-8C67-4CE5-9198-EEB30263AB38}"/>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39" name="Rectangle 38">
                  <a:extLst>
                    <a:ext uri="{FF2B5EF4-FFF2-40B4-BE49-F238E27FC236}">
                      <a16:creationId xmlns:a16="http://schemas.microsoft.com/office/drawing/2014/main" id="{3504CD45-8C67-4CE5-9198-EEB30263AB38}"/>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6"/>
                  <a:stretch>
                    <a:fillRect l="-3540" t="-3774" r="-2655" b="-20755"/>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C64D8997-5291-4C2E-8B78-3D87B06FF465}"/>
                </a:ext>
              </a:extLst>
            </p:cNvPr>
            <p:cNvCxnSpPr>
              <a:cxnSpLocks/>
              <a:endCxn id="36"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C02A87-91F4-4A23-ACD1-92E60C90608C}"/>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43" name="TextBox 42">
                  <a:extLst>
                    <a:ext uri="{FF2B5EF4-FFF2-40B4-BE49-F238E27FC236}">
                      <a16:creationId xmlns:a16="http://schemas.microsoft.com/office/drawing/2014/main" id="{E8C02A87-91F4-4A23-ACD1-92E60C90608C}"/>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7"/>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103826F5-8EE4-4E81-B270-5FFE401F0A1B}"/>
              </a:ext>
            </a:extLst>
          </p:cNvPr>
          <p:cNvGrpSpPr/>
          <p:nvPr/>
        </p:nvGrpSpPr>
        <p:grpSpPr>
          <a:xfrm>
            <a:off x="7869223" y="3361241"/>
            <a:ext cx="1985299" cy="1048909"/>
            <a:chOff x="8295825" y="1861544"/>
            <a:chExt cx="1985299" cy="1048909"/>
          </a:xfrm>
        </p:grpSpPr>
        <p:sp>
          <p:nvSpPr>
            <p:cNvPr id="46" name="Rectangle 45">
              <a:extLst>
                <a:ext uri="{FF2B5EF4-FFF2-40B4-BE49-F238E27FC236}">
                  <a16:creationId xmlns:a16="http://schemas.microsoft.com/office/drawing/2014/main" id="{E2D3D15B-6CF2-4BD4-979A-3D70664C8555}"/>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8"/>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9"/>
                  <a:stretch>
                    <a:fillRect l="-3540" t="-3774" r="-2655" b="-20755"/>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a:endCxn id="47"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885653" y="1861544"/>
                  <a:ext cx="620369" cy="323165"/>
                </a:xfrm>
                <a:prstGeom prst="rect">
                  <a:avLst/>
                </a:prstGeom>
                <a:noFill/>
              </p:spPr>
              <p:txBody>
                <a:bodyPr wrap="square" rtlCol="0">
                  <a:spAutoFit/>
                </a:bodyPr>
                <a:lstStyle/>
                <a:p>
                  <a:r>
                    <a:rPr lang="en-US" sz="1500" b="1" dirty="0">
                      <a:solidFill>
                        <a:srgbClr val="FF0000"/>
                      </a:solidFill>
                    </a:rPr>
                    <a:t>1</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885653" y="1861544"/>
                  <a:ext cx="620369" cy="323165"/>
                </a:xfrm>
                <a:prstGeom prst="rect">
                  <a:avLst/>
                </a:prstGeom>
                <a:blipFill>
                  <a:blip r:embed="rId10"/>
                  <a:stretch>
                    <a:fillRect l="-3960" t="-3774" b="-20755"/>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3CF17480-794B-485D-8067-CAFFC41B32B4}"/>
              </a:ext>
            </a:extLst>
          </p:cNvPr>
          <p:cNvGrpSpPr/>
          <p:nvPr/>
        </p:nvGrpSpPr>
        <p:grpSpPr>
          <a:xfrm>
            <a:off x="9783872" y="3991548"/>
            <a:ext cx="1985299" cy="1048909"/>
            <a:chOff x="8295825" y="1861544"/>
            <a:chExt cx="1985299" cy="1048909"/>
          </a:xfrm>
        </p:grpSpPr>
        <p:sp>
          <p:nvSpPr>
            <p:cNvPr id="60" name="Rectangle 59">
              <a:extLst>
                <a:ext uri="{FF2B5EF4-FFF2-40B4-BE49-F238E27FC236}">
                  <a16:creationId xmlns:a16="http://schemas.microsoft.com/office/drawing/2014/main" id="{74ED20AF-ED6D-4D4E-9149-4DA70EDD0208}"/>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E71EA29-A4E3-463B-9CF6-374C7B3EF5E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86F266F2-DDB1-4E67-B6E3-EDB319959A3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2" name="Rectangle 61">
                  <a:extLst>
                    <a:ext uri="{FF2B5EF4-FFF2-40B4-BE49-F238E27FC236}">
                      <a16:creationId xmlns:a16="http://schemas.microsoft.com/office/drawing/2014/main" id="{86F266F2-DDB1-4E67-B6E3-EDB319959A3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1"/>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C70D5F-7965-4150-942F-33DEDE128C4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63" name="Rectangle 62">
                  <a:extLst>
                    <a:ext uri="{FF2B5EF4-FFF2-40B4-BE49-F238E27FC236}">
                      <a16:creationId xmlns:a16="http://schemas.microsoft.com/office/drawing/2014/main" id="{DFC70D5F-7965-4150-942F-33DEDE128C4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2"/>
                  <a:stretch>
                    <a:fillRect l="-3540" t="-3774" r="-2655" b="-18868"/>
                  </a:stretch>
                </a:blipFill>
              </p:spPr>
              <p:txBody>
                <a:bodyPr/>
                <a:lstStyle/>
                <a:p>
                  <a:r>
                    <a:rPr lang="en-US">
                      <a:noFill/>
                    </a:rPr>
                    <a:t> </a:t>
                  </a:r>
                </a:p>
              </p:txBody>
            </p:sp>
          </mc:Fallback>
        </mc:AlternateContent>
        <p:cxnSp>
          <p:nvCxnSpPr>
            <p:cNvPr id="64" name="Straight Connector 63">
              <a:extLst>
                <a:ext uri="{FF2B5EF4-FFF2-40B4-BE49-F238E27FC236}">
                  <a16:creationId xmlns:a16="http://schemas.microsoft.com/office/drawing/2014/main" id="{8A58F11C-AE29-4700-8981-33150BB846D3}"/>
                </a:ext>
              </a:extLst>
            </p:cNvPr>
            <p:cNvCxnSpPr>
              <a:cxnSpLocks/>
              <a:endCxn id="61"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4A8C699-05AC-492D-9B49-93C6A2D1085F}"/>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65" name="TextBox 64">
                  <a:extLst>
                    <a:ext uri="{FF2B5EF4-FFF2-40B4-BE49-F238E27FC236}">
                      <a16:creationId xmlns:a16="http://schemas.microsoft.com/office/drawing/2014/main" id="{04A8C699-05AC-492D-9B49-93C6A2D1085F}"/>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3"/>
                  <a:stretch>
                    <a:fillRect/>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7887E777-3241-4EEA-9012-CB789F761972}"/>
              </a:ext>
            </a:extLst>
          </p:cNvPr>
          <p:cNvGrpSpPr/>
          <p:nvPr/>
        </p:nvGrpSpPr>
        <p:grpSpPr>
          <a:xfrm>
            <a:off x="10212446" y="2930766"/>
            <a:ext cx="1985299" cy="1048909"/>
            <a:chOff x="8295825" y="1861544"/>
            <a:chExt cx="1985299" cy="1048909"/>
          </a:xfrm>
        </p:grpSpPr>
        <p:sp>
          <p:nvSpPr>
            <p:cNvPr id="81" name="Rectangle 80">
              <a:extLst>
                <a:ext uri="{FF2B5EF4-FFF2-40B4-BE49-F238E27FC236}">
                  <a16:creationId xmlns:a16="http://schemas.microsoft.com/office/drawing/2014/main" id="{AD67C08E-AEF4-4A29-AAAA-1BFFA011D422}"/>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F49D6FA-AD35-48B0-B4F3-E90ED4232297}"/>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85840F37-A017-4E8C-85DE-3801F214885F}"/>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3" name="Rectangle 82">
                  <a:extLst>
                    <a:ext uri="{FF2B5EF4-FFF2-40B4-BE49-F238E27FC236}">
                      <a16:creationId xmlns:a16="http://schemas.microsoft.com/office/drawing/2014/main" id="{85840F37-A017-4E8C-85DE-3801F214885F}"/>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4"/>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FD558B81-DD77-4A0A-836A-02839A2C030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FD558B81-DD77-4A0A-836A-02839A2C030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5"/>
                  <a:stretch>
                    <a:fillRect l="-3540" t="-3774" r="-2655" b="-18868"/>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6CAE1438-B219-4379-8391-464D39EB5E1E}"/>
                </a:ext>
              </a:extLst>
            </p:cNvPr>
            <p:cNvCxnSpPr>
              <a:cxnSpLocks/>
              <a:endCxn id="82"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135629F-4D45-4379-AE9C-557F4A3A9C10}"/>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86" name="TextBox 85">
                  <a:extLst>
                    <a:ext uri="{FF2B5EF4-FFF2-40B4-BE49-F238E27FC236}">
                      <a16:creationId xmlns:a16="http://schemas.microsoft.com/office/drawing/2014/main" id="{3135629F-4D45-4379-AE9C-557F4A3A9C10}"/>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6"/>
                  <a:stretch>
                    <a:fillRect/>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986562" y="3149613"/>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endCxn id="5" idx="1"/>
          </p:cNvCxnSpPr>
          <p:nvPr/>
        </p:nvCxnSpPr>
        <p:spPr>
          <a:xfrm flipV="1">
            <a:off x="1492214" y="3406654"/>
            <a:ext cx="6435408" cy="1929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0B050"/>
                          </a:solidFill>
                          <a:latin typeface="Cambria Math" panose="02040503050406030204" pitchFamily="18" charset="0"/>
                        </a:rPr>
                        <m:t>𝟏</m:t>
                      </m:r>
                      <m:r>
                        <a:rPr lang="en-US" sz="2500" b="1" i="1" smtClean="0">
                          <a:solidFill>
                            <a:srgbClr val="00B050"/>
                          </a:solidFill>
                          <a:latin typeface="Cambria Math" panose="02040503050406030204" pitchFamily="18" charset="0"/>
                        </a:rPr>
                        <m:t>𝒎</m:t>
                      </m:r>
                    </m:oMath>
                  </m:oMathPara>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17"/>
                <a:stretch>
                  <a:fillRect l="-885" r="-885"/>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72F58FA3-407D-48C5-8E0F-6C526ADB2046}"/>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D1CF9D0-8F99-416A-96B8-31205F4C8611}"/>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7" name="TextBox 56">
                <a:extLst>
                  <a:ext uri="{FF2B5EF4-FFF2-40B4-BE49-F238E27FC236}">
                    <a16:creationId xmlns:a16="http://schemas.microsoft.com/office/drawing/2014/main" id="{1D1CF9D0-8F99-416A-96B8-31205F4C8611}"/>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8"/>
                <a:stretch>
                  <a:fillRect l="-2349" t="-5085" b="-20339"/>
                </a:stretch>
              </a:blipFill>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B1D2331C-87BD-4D17-B357-85235A7DE562}"/>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A9141C4-436D-4D89-824C-9C3CED64C546}"/>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6" name="TextBox 65">
                <a:extLst>
                  <a:ext uri="{FF2B5EF4-FFF2-40B4-BE49-F238E27FC236}">
                    <a16:creationId xmlns:a16="http://schemas.microsoft.com/office/drawing/2014/main" id="{CA9141C4-436D-4D89-824C-9C3CED64C546}"/>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9"/>
                <a:stretch>
                  <a:fillRect l="-2349" t="-5085" b="-20339"/>
                </a:stretch>
              </a:blipFill>
            </p:spPr>
            <p:txBody>
              <a:bodyPr/>
              <a:lstStyle/>
              <a:p>
                <a:r>
                  <a:rPr lang="en-US">
                    <a:noFill/>
                  </a:rPr>
                  <a:t> </a:t>
                </a:r>
              </a:p>
            </p:txBody>
          </p:sp>
        </mc:Fallback>
      </mc:AlternateContent>
    </p:spTree>
    <p:extLst>
      <p:ext uri="{BB962C8B-B14F-4D97-AF65-F5344CB8AC3E}">
        <p14:creationId xmlns:p14="http://schemas.microsoft.com/office/powerpoint/2010/main" val="57233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ABD5C-E230-4091-B401-713D170FD526}"/>
              </a:ext>
            </a:extLst>
          </p:cNvPr>
          <p:cNvSpPr/>
          <p:nvPr/>
        </p:nvSpPr>
        <p:spPr>
          <a:xfrm>
            <a:off x="253828" y="1652588"/>
            <a:ext cx="11380959" cy="3843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403CF1-BF8B-4D12-85A6-0E2CC85B1FC7}"/>
              </a:ext>
            </a:extLst>
          </p:cNvPr>
          <p:cNvPicPr>
            <a:picLocks noChangeAspect="1"/>
          </p:cNvPicPr>
          <p:nvPr/>
        </p:nvPicPr>
        <p:blipFill>
          <a:blip r:embed="rId2"/>
          <a:stretch>
            <a:fillRect/>
          </a:stretch>
        </p:blipFill>
        <p:spPr>
          <a:xfrm>
            <a:off x="1648685" y="2065496"/>
            <a:ext cx="8591244" cy="3017520"/>
          </a:xfrm>
          <a:prstGeom prst="rect">
            <a:avLst/>
          </a:prstGeom>
        </p:spPr>
      </p:pic>
      <p:sp>
        <p:nvSpPr>
          <p:cNvPr id="4" name="TextBox 3">
            <a:extLst>
              <a:ext uri="{FF2B5EF4-FFF2-40B4-BE49-F238E27FC236}">
                <a16:creationId xmlns:a16="http://schemas.microsoft.com/office/drawing/2014/main" id="{8AF0EFB2-5EB3-4254-8E23-F7A5F66EC47A}"/>
              </a:ext>
            </a:extLst>
          </p:cNvPr>
          <p:cNvSpPr txBox="1"/>
          <p:nvPr/>
        </p:nvSpPr>
        <p:spPr>
          <a:xfrm>
            <a:off x="5276084" y="349540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87945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211EAFE-AA75-44BC-A611-0311A660A1A9}"/>
              </a:ext>
            </a:extLst>
          </p:cNvPr>
          <p:cNvPicPr>
            <a:picLocks noChangeAspect="1"/>
          </p:cNvPicPr>
          <p:nvPr/>
        </p:nvPicPr>
        <p:blipFill>
          <a:blip r:embed="rId2"/>
          <a:stretch>
            <a:fillRect/>
          </a:stretch>
        </p:blipFill>
        <p:spPr>
          <a:xfrm>
            <a:off x="414641" y="2151684"/>
            <a:ext cx="10969798" cy="2834640"/>
          </a:xfrm>
          <a:prstGeom prst="rect">
            <a:avLst/>
          </a:prstGeom>
        </p:spPr>
      </p:pic>
      <p:sp>
        <p:nvSpPr>
          <p:cNvPr id="4" name="TextBox 3">
            <a:extLst>
              <a:ext uri="{FF2B5EF4-FFF2-40B4-BE49-F238E27FC236}">
                <a16:creationId xmlns:a16="http://schemas.microsoft.com/office/drawing/2014/main" id="{CB1C59E0-CAB7-4C10-9642-CFE6CEBD4BAA}"/>
              </a:ext>
            </a:extLst>
          </p:cNvPr>
          <p:cNvSpPr txBox="1"/>
          <p:nvPr/>
        </p:nvSpPr>
        <p:spPr>
          <a:xfrm>
            <a:off x="5800519" y="358057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A49EEF35-30B0-4841-ACE9-A279F8CBAA0F}"/>
              </a:ext>
            </a:extLst>
          </p:cNvPr>
          <p:cNvSpPr txBox="1"/>
          <p:nvPr/>
        </p:nvSpPr>
        <p:spPr>
          <a:xfrm>
            <a:off x="892343"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1C938A27-B0DE-4017-981B-AE09E1AC90AF}"/>
              </a:ext>
            </a:extLst>
          </p:cNvPr>
          <p:cNvSpPr txBox="1"/>
          <p:nvPr/>
        </p:nvSpPr>
        <p:spPr>
          <a:xfrm>
            <a:off x="9018848"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43440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89E516-B456-47D4-929B-7416FC965B51}"/>
              </a:ext>
            </a:extLst>
          </p:cNvPr>
          <p:cNvSpPr/>
          <p:nvPr/>
        </p:nvSpPr>
        <p:spPr>
          <a:xfrm>
            <a:off x="253828" y="0"/>
            <a:ext cx="11380959"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E6A77AB-6FA5-44D9-A453-F35C1BC5781A}"/>
              </a:ext>
            </a:extLst>
          </p:cNvPr>
          <p:cNvPicPr>
            <a:picLocks noChangeAspect="1"/>
          </p:cNvPicPr>
          <p:nvPr/>
        </p:nvPicPr>
        <p:blipFill>
          <a:blip r:embed="rId3"/>
          <a:stretch>
            <a:fillRect/>
          </a:stretch>
        </p:blipFill>
        <p:spPr>
          <a:xfrm>
            <a:off x="1893570" y="44988"/>
            <a:ext cx="8404860" cy="6678376"/>
          </a:xfrm>
          <a:prstGeom prst="rect">
            <a:avLst/>
          </a:prstGeom>
        </p:spPr>
      </p:pic>
      <p:sp>
        <p:nvSpPr>
          <p:cNvPr id="4" name="TextBox 3">
            <a:extLst>
              <a:ext uri="{FF2B5EF4-FFF2-40B4-BE49-F238E27FC236}">
                <a16:creationId xmlns:a16="http://schemas.microsoft.com/office/drawing/2014/main" id="{455018F5-12FE-4256-BD1F-4A828E7AC11B}"/>
              </a:ext>
            </a:extLst>
          </p:cNvPr>
          <p:cNvSpPr txBox="1"/>
          <p:nvPr/>
        </p:nvSpPr>
        <p:spPr>
          <a:xfrm>
            <a:off x="4254107" y="176239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 name="TextBox 4">
            <a:extLst>
              <a:ext uri="{FF2B5EF4-FFF2-40B4-BE49-F238E27FC236}">
                <a16:creationId xmlns:a16="http://schemas.microsoft.com/office/drawing/2014/main" id="{E5298B15-78E5-4533-B258-41A0B95A9FC9}"/>
              </a:ext>
            </a:extLst>
          </p:cNvPr>
          <p:cNvSpPr txBox="1"/>
          <p:nvPr/>
        </p:nvSpPr>
        <p:spPr>
          <a:xfrm>
            <a:off x="7060060"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98C997A9-776D-4CDB-9BAB-3F52505DD813}"/>
              </a:ext>
            </a:extLst>
          </p:cNvPr>
          <p:cNvSpPr txBox="1"/>
          <p:nvPr/>
        </p:nvSpPr>
        <p:spPr>
          <a:xfrm>
            <a:off x="3496589"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748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FE1ADA-4903-4507-9027-E2BBD3BE5B7B}"/>
              </a:ext>
            </a:extLst>
          </p:cNvPr>
          <p:cNvPicPr>
            <a:picLocks noChangeAspect="1"/>
          </p:cNvPicPr>
          <p:nvPr/>
        </p:nvPicPr>
        <p:blipFill>
          <a:blip r:embed="rId2"/>
          <a:stretch>
            <a:fillRect/>
          </a:stretch>
        </p:blipFill>
        <p:spPr>
          <a:xfrm>
            <a:off x="2787015" y="2163252"/>
            <a:ext cx="6617970" cy="2834640"/>
          </a:xfrm>
          <a:prstGeom prst="rect">
            <a:avLst/>
          </a:prstGeom>
        </p:spPr>
      </p:pic>
      <p:sp>
        <p:nvSpPr>
          <p:cNvPr id="4" name="TextBox 3">
            <a:extLst>
              <a:ext uri="{FF2B5EF4-FFF2-40B4-BE49-F238E27FC236}">
                <a16:creationId xmlns:a16="http://schemas.microsoft.com/office/drawing/2014/main" id="{91096FD0-6C6D-49DC-8A63-3DC6E515AADD}"/>
              </a:ext>
            </a:extLst>
          </p:cNvPr>
          <p:cNvSpPr txBox="1"/>
          <p:nvPr/>
        </p:nvSpPr>
        <p:spPr>
          <a:xfrm>
            <a:off x="5155061" y="36209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50205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F19C1F8E-9A1C-4DF7-8136-E4BFCC90D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37" y="2310041"/>
            <a:ext cx="11054139" cy="2541061"/>
          </a:xfrm>
          <a:prstGeom prst="rect">
            <a:avLst/>
          </a:prstGeom>
        </p:spPr>
      </p:pic>
      <p:sp>
        <p:nvSpPr>
          <p:cNvPr id="4" name="TextBox 3">
            <a:extLst>
              <a:ext uri="{FF2B5EF4-FFF2-40B4-BE49-F238E27FC236}">
                <a16:creationId xmlns:a16="http://schemas.microsoft.com/office/drawing/2014/main" id="{E1399587-B75B-4CF2-BF7D-B4F28BFEBECC}"/>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BEB24AA5-EBD6-4E4A-94BC-2F72D8BD9C68}"/>
              </a:ext>
            </a:extLst>
          </p:cNvPr>
          <p:cNvSpPr txBox="1"/>
          <p:nvPr/>
        </p:nvSpPr>
        <p:spPr>
          <a:xfrm>
            <a:off x="508143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622296BA-DBD5-4EAE-8F31-2C679CCA751D}"/>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18249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07363CE-289C-4213-A276-D2A28C4B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26" y="2309556"/>
            <a:ext cx="11058362" cy="2542032"/>
          </a:xfrm>
          <a:prstGeom prst="rect">
            <a:avLst/>
          </a:prstGeom>
        </p:spPr>
      </p:pic>
      <p:sp>
        <p:nvSpPr>
          <p:cNvPr id="4" name="TextBox 3">
            <a:extLst>
              <a:ext uri="{FF2B5EF4-FFF2-40B4-BE49-F238E27FC236}">
                <a16:creationId xmlns:a16="http://schemas.microsoft.com/office/drawing/2014/main" id="{EC4E902F-2190-4EB4-9DF0-E3E15594178E}"/>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DFAF5A11-CFA2-4050-AFA6-B63B81CBFF46}"/>
              </a:ext>
            </a:extLst>
          </p:cNvPr>
          <p:cNvSpPr txBox="1"/>
          <p:nvPr/>
        </p:nvSpPr>
        <p:spPr>
          <a:xfrm>
            <a:off x="5119202"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C13BEF0F-371D-4040-9A01-68B1EEA4F3D7}"/>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9704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799A0-05BA-4FC9-8EB3-BA6F4410188A}"/>
                  </a:ext>
                </a:extLst>
              </p:cNvPr>
              <p:cNvSpPr txBox="1"/>
              <p:nvPr/>
            </p:nvSpPr>
            <p:spPr>
              <a:xfrm>
                <a:off x="-247136" y="2931642"/>
                <a:ext cx="2193325" cy="1393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3000" i="1" smtClean="0">
                              <a:latin typeface="Cambria Math" panose="02040503050406030204" pitchFamily="18" charset="0"/>
                            </a:rPr>
                          </m:ctrlPr>
                        </m:naryPr>
                        <m:sub>
                          <m:r>
                            <m:rPr>
                              <m:brk m:alnAt="23"/>
                            </m:rPr>
                            <a:rPr lang="en-US" sz="3000" b="0" i="1" smtClean="0">
                              <a:latin typeface="Cambria Math" panose="02040503050406030204" pitchFamily="18" charset="0"/>
                            </a:rPr>
                            <m:t>𝑐</m:t>
                          </m:r>
                          <m:r>
                            <a:rPr lang="en-US" sz="3000" b="0" i="1" smtClean="0">
                              <a:latin typeface="Cambria Math" panose="02040503050406030204" pitchFamily="18" charset="0"/>
                            </a:rPr>
                            <m:t>=1</m:t>
                          </m:r>
                        </m:sub>
                        <m:sup>
                          <m:r>
                            <a:rPr lang="en-US" sz="3000" b="0" i="1" smtClean="0">
                              <a:latin typeface="Cambria Math" panose="02040503050406030204" pitchFamily="18" charset="0"/>
                            </a:rPr>
                            <m:t>𝐶</m:t>
                          </m:r>
                        </m:sup>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𝑒</m:t>
                              </m:r>
                            </m:e>
                            <m:sub>
                              <m:r>
                                <a:rPr lang="en-US" sz="3000" b="0" i="1" smtClean="0">
                                  <a:latin typeface="Cambria Math" panose="02040503050406030204" pitchFamily="18" charset="0"/>
                                </a:rPr>
                                <m:t>𝑐</m:t>
                              </m:r>
                            </m:sub>
                          </m:sSub>
                        </m:e>
                      </m:nary>
                      <m:r>
                        <a:rPr lang="en-US" sz="3000" b="0" i="1" smtClean="0">
                          <a:latin typeface="Cambria Math" panose="02040503050406030204" pitchFamily="18" charset="0"/>
                        </a:rPr>
                        <m:t>=</m:t>
                      </m:r>
                    </m:oMath>
                  </m:oMathPara>
                </a14:m>
                <a:endParaRPr lang="en-US" sz="3000" dirty="0"/>
              </a:p>
            </p:txBody>
          </p:sp>
        </mc:Choice>
        <mc:Fallback xmlns="">
          <p:sp>
            <p:nvSpPr>
              <p:cNvPr id="9" name="TextBox 8">
                <a:extLst>
                  <a:ext uri="{FF2B5EF4-FFF2-40B4-BE49-F238E27FC236}">
                    <a16:creationId xmlns:a16="http://schemas.microsoft.com/office/drawing/2014/main" id="{8DC799A0-05BA-4FC9-8EB3-BA6F4410188A}"/>
                  </a:ext>
                </a:extLst>
              </p:cNvPr>
              <p:cNvSpPr txBox="1">
                <a:spLocks noRot="1" noChangeAspect="1" noMove="1" noResize="1" noEditPoints="1" noAdjustHandles="1" noChangeArrowheads="1" noChangeShapeType="1" noTextEdit="1"/>
              </p:cNvSpPr>
              <p:nvPr/>
            </p:nvSpPr>
            <p:spPr>
              <a:xfrm>
                <a:off x="-247136" y="2931642"/>
                <a:ext cx="2193325" cy="1393010"/>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DB5155E5-7228-4577-B2B4-AB8AFDE7D7EA}"/>
              </a:ext>
            </a:extLst>
          </p:cNvPr>
          <p:cNvGrpSpPr/>
          <p:nvPr/>
        </p:nvGrpSpPr>
        <p:grpSpPr>
          <a:xfrm>
            <a:off x="3411651" y="2446362"/>
            <a:ext cx="766301" cy="2363569"/>
            <a:chOff x="2190214" y="2453253"/>
            <a:chExt cx="766301" cy="2363569"/>
          </a:xfrm>
        </p:grpSpPr>
        <p:sp>
          <p:nvSpPr>
            <p:cNvPr id="10" name="Rectangle 9">
              <a:extLst>
                <a:ext uri="{FF2B5EF4-FFF2-40B4-BE49-F238E27FC236}">
                  <a16:creationId xmlns:a16="http://schemas.microsoft.com/office/drawing/2014/main" id="{4E5A5F49-73C9-4698-B0FC-182CF916D121}"/>
                </a:ext>
              </a:extLst>
            </p:cNvPr>
            <p:cNvSpPr/>
            <p:nvPr/>
          </p:nvSpPr>
          <p:spPr>
            <a:xfrm>
              <a:off x="2197243" y="4486783"/>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 name="Double Bracket 10">
              <a:extLst>
                <a:ext uri="{FF2B5EF4-FFF2-40B4-BE49-F238E27FC236}">
                  <a16:creationId xmlns:a16="http://schemas.microsoft.com/office/drawing/2014/main" id="{5F20D7EA-9574-427C-A367-009E849D2A97}"/>
                </a:ext>
              </a:extLst>
            </p:cNvPr>
            <p:cNvSpPr/>
            <p:nvPr/>
          </p:nvSpPr>
          <p:spPr>
            <a:xfrm>
              <a:off x="2190214" y="24532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pic>
          <p:nvPicPr>
            <p:cNvPr id="12" name="Picture 11">
              <a:extLst>
                <a:ext uri="{FF2B5EF4-FFF2-40B4-BE49-F238E27FC236}">
                  <a16:creationId xmlns:a16="http://schemas.microsoft.com/office/drawing/2014/main" id="{436E2146-5618-4690-84FE-63D3C54CC125}"/>
                </a:ext>
              </a:extLst>
            </p:cNvPr>
            <p:cNvPicPr>
              <a:picLocks noChangeAspect="1"/>
            </p:cNvPicPr>
            <p:nvPr/>
          </p:nvPicPr>
          <p:blipFill>
            <a:blip r:embed="rId3"/>
            <a:stretch>
              <a:fillRect/>
            </a:stretch>
          </p:blipFill>
          <p:spPr>
            <a:xfrm rot="16200000">
              <a:off x="2455494" y="3814228"/>
              <a:ext cx="318528" cy="194656"/>
            </a:xfrm>
            <a:prstGeom prst="rect">
              <a:avLst/>
            </a:prstGeom>
          </p:spPr>
        </p:pic>
      </p:grpSp>
      <p:sp>
        <p:nvSpPr>
          <p:cNvPr id="16" name="TextBox 15">
            <a:extLst>
              <a:ext uri="{FF2B5EF4-FFF2-40B4-BE49-F238E27FC236}">
                <a16:creationId xmlns:a16="http://schemas.microsoft.com/office/drawing/2014/main" id="{80B094F2-6616-49B7-8CDC-37593FF6F467}"/>
              </a:ext>
            </a:extLst>
          </p:cNvPr>
          <p:cNvSpPr txBox="1"/>
          <p:nvPr/>
        </p:nvSpPr>
        <p:spPr>
          <a:xfrm>
            <a:off x="5990209" y="2446362"/>
            <a:ext cx="625098" cy="307777"/>
          </a:xfrm>
          <a:prstGeom prst="rect">
            <a:avLst/>
          </a:prstGeom>
          <a:noFill/>
        </p:spPr>
        <p:txBody>
          <a:bodyPr wrap="square" rtlCol="0">
            <a:spAutoFit/>
          </a:bodyPr>
          <a:lstStyle/>
          <a:p>
            <a:r>
              <a:rPr lang="en-US" sz="1400" dirty="0"/>
              <a:t>man</a:t>
            </a:r>
          </a:p>
        </p:txBody>
      </p:sp>
      <p:sp>
        <p:nvSpPr>
          <p:cNvPr id="17" name="TextBox 16">
            <a:extLst>
              <a:ext uri="{FF2B5EF4-FFF2-40B4-BE49-F238E27FC236}">
                <a16:creationId xmlns:a16="http://schemas.microsoft.com/office/drawing/2014/main" id="{28490926-845E-416F-B43E-FA0CC25E4F9D}"/>
              </a:ext>
            </a:extLst>
          </p:cNvPr>
          <p:cNvSpPr txBox="1"/>
          <p:nvPr/>
        </p:nvSpPr>
        <p:spPr>
          <a:xfrm>
            <a:off x="5990209" y="2704972"/>
            <a:ext cx="681926" cy="307777"/>
          </a:xfrm>
          <a:prstGeom prst="rect">
            <a:avLst/>
          </a:prstGeom>
          <a:noFill/>
        </p:spPr>
        <p:txBody>
          <a:bodyPr wrap="square" rtlCol="0">
            <a:spAutoFit/>
          </a:bodyPr>
          <a:lstStyle/>
          <a:p>
            <a:r>
              <a:rPr lang="en-US" sz="1400" dirty="0"/>
              <a:t>passes</a:t>
            </a:r>
          </a:p>
        </p:txBody>
      </p:sp>
      <p:sp>
        <p:nvSpPr>
          <p:cNvPr id="18" name="TextBox 17">
            <a:extLst>
              <a:ext uri="{FF2B5EF4-FFF2-40B4-BE49-F238E27FC236}">
                <a16:creationId xmlns:a16="http://schemas.microsoft.com/office/drawing/2014/main" id="{B8FCA3D1-99CD-4C5E-8F68-8D5A9692FF80}"/>
              </a:ext>
            </a:extLst>
          </p:cNvPr>
          <p:cNvSpPr txBox="1"/>
          <p:nvPr/>
        </p:nvSpPr>
        <p:spPr>
          <a:xfrm>
            <a:off x="5990209" y="4390924"/>
            <a:ext cx="878238" cy="307777"/>
          </a:xfrm>
          <a:prstGeom prst="rect">
            <a:avLst/>
          </a:prstGeom>
          <a:noFill/>
        </p:spPr>
        <p:txBody>
          <a:bodyPr wrap="square" rtlCol="0">
            <a:spAutoFit/>
          </a:bodyPr>
          <a:lstStyle/>
          <a:p>
            <a:r>
              <a:rPr lang="en-US" sz="1400" b="1" dirty="0">
                <a:solidFill>
                  <a:schemeClr val="accent2"/>
                </a:solidFill>
              </a:rPr>
              <a:t>who</a:t>
            </a:r>
          </a:p>
        </p:txBody>
      </p:sp>
      <p:sp>
        <p:nvSpPr>
          <p:cNvPr id="19" name="TextBox 18">
            <a:extLst>
              <a:ext uri="{FF2B5EF4-FFF2-40B4-BE49-F238E27FC236}">
                <a16:creationId xmlns:a16="http://schemas.microsoft.com/office/drawing/2014/main" id="{253ACDC6-5DA8-489A-A4DE-6577B4165232}"/>
              </a:ext>
            </a:extLst>
          </p:cNvPr>
          <p:cNvSpPr txBox="1"/>
          <p:nvPr/>
        </p:nvSpPr>
        <p:spPr>
          <a:xfrm>
            <a:off x="5990209" y="3305718"/>
            <a:ext cx="878238" cy="307777"/>
          </a:xfrm>
          <a:prstGeom prst="rect">
            <a:avLst/>
          </a:prstGeom>
          <a:noFill/>
        </p:spPr>
        <p:txBody>
          <a:bodyPr wrap="square" rtlCol="0">
            <a:spAutoFit/>
          </a:bodyPr>
          <a:lstStyle/>
          <a:p>
            <a:r>
              <a:rPr lang="en-US" sz="1400" dirty="0"/>
              <a:t>should</a:t>
            </a:r>
          </a:p>
        </p:txBody>
      </p:sp>
      <p:pic>
        <p:nvPicPr>
          <p:cNvPr id="20" name="Picture 19">
            <a:extLst>
              <a:ext uri="{FF2B5EF4-FFF2-40B4-BE49-F238E27FC236}">
                <a16:creationId xmlns:a16="http://schemas.microsoft.com/office/drawing/2014/main" id="{2D172F61-0182-447C-9D27-438422709302}"/>
              </a:ext>
            </a:extLst>
          </p:cNvPr>
          <p:cNvPicPr>
            <a:picLocks noChangeAspect="1"/>
          </p:cNvPicPr>
          <p:nvPr/>
        </p:nvPicPr>
        <p:blipFill>
          <a:blip r:embed="rId3"/>
          <a:stretch>
            <a:fillRect/>
          </a:stretch>
        </p:blipFill>
        <p:spPr>
          <a:xfrm rot="16200000">
            <a:off x="5998319" y="3757488"/>
            <a:ext cx="318528" cy="194656"/>
          </a:xfrm>
          <a:prstGeom prst="rect">
            <a:avLst/>
          </a:prstGeom>
        </p:spPr>
      </p:pic>
      <p:sp>
        <p:nvSpPr>
          <p:cNvPr id="21" name="TextBox 20">
            <a:extLst>
              <a:ext uri="{FF2B5EF4-FFF2-40B4-BE49-F238E27FC236}">
                <a16:creationId xmlns:a16="http://schemas.microsoft.com/office/drawing/2014/main" id="{E41D87D4-E11E-4211-B5A6-07D34FC31A0C}"/>
              </a:ext>
            </a:extLst>
          </p:cNvPr>
          <p:cNvSpPr txBox="1"/>
          <p:nvPr/>
        </p:nvSpPr>
        <p:spPr>
          <a:xfrm>
            <a:off x="5985013" y="3001665"/>
            <a:ext cx="842181" cy="307777"/>
          </a:xfrm>
          <a:prstGeom prst="rect">
            <a:avLst/>
          </a:prstGeom>
          <a:noFill/>
        </p:spPr>
        <p:txBody>
          <a:bodyPr wrap="square" rtlCol="0">
            <a:spAutoFit/>
          </a:bodyPr>
          <a:lstStyle/>
          <a:p>
            <a:r>
              <a:rPr lang="en-US" sz="1400" dirty="0"/>
              <a:t>sentence</a:t>
            </a:r>
          </a:p>
        </p:txBody>
      </p:sp>
      <p:sp>
        <p:nvSpPr>
          <p:cNvPr id="22" name="TextBox 21">
            <a:extLst>
              <a:ext uri="{FF2B5EF4-FFF2-40B4-BE49-F238E27FC236}">
                <a16:creationId xmlns:a16="http://schemas.microsoft.com/office/drawing/2014/main" id="{C31EA295-C74A-46EB-AEEB-00C7A6E641EA}"/>
              </a:ext>
            </a:extLst>
          </p:cNvPr>
          <p:cNvSpPr txBox="1"/>
          <p:nvPr/>
        </p:nvSpPr>
        <p:spPr>
          <a:xfrm>
            <a:off x="5990209" y="4102057"/>
            <a:ext cx="878238" cy="307777"/>
          </a:xfrm>
          <a:prstGeom prst="rect">
            <a:avLst/>
          </a:prstGeom>
          <a:noFill/>
        </p:spPr>
        <p:txBody>
          <a:bodyPr wrap="square" rtlCol="0">
            <a:spAutoFit/>
          </a:bodyPr>
          <a:lstStyle/>
          <a:p>
            <a:r>
              <a:rPr lang="en-US" sz="1400" b="1" dirty="0">
                <a:solidFill>
                  <a:schemeClr val="accent2"/>
                </a:solidFill>
              </a:rPr>
              <a:t>the</a:t>
            </a:r>
          </a:p>
        </p:txBody>
      </p:sp>
      <p:grpSp>
        <p:nvGrpSpPr>
          <p:cNvPr id="24" name="Group 23">
            <a:extLst>
              <a:ext uri="{FF2B5EF4-FFF2-40B4-BE49-F238E27FC236}">
                <a16:creationId xmlns:a16="http://schemas.microsoft.com/office/drawing/2014/main" id="{BD759214-D5A9-4C6D-937F-F73F99400599}"/>
              </a:ext>
            </a:extLst>
          </p:cNvPr>
          <p:cNvGrpSpPr/>
          <p:nvPr/>
        </p:nvGrpSpPr>
        <p:grpSpPr>
          <a:xfrm>
            <a:off x="1826929" y="2446362"/>
            <a:ext cx="766301" cy="2363569"/>
            <a:chOff x="10508140" y="1004853"/>
            <a:chExt cx="766301" cy="2363569"/>
          </a:xfrm>
        </p:grpSpPr>
        <p:sp>
          <p:nvSpPr>
            <p:cNvPr id="14" name="Rectangle 13">
              <a:extLst>
                <a:ext uri="{FF2B5EF4-FFF2-40B4-BE49-F238E27FC236}">
                  <a16:creationId xmlns:a16="http://schemas.microsoft.com/office/drawing/2014/main" id="{FB3EC4BD-BFBB-4071-9041-35FB56CE5C09}"/>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 name="Double Bracket 14">
              <a:extLst>
                <a:ext uri="{FF2B5EF4-FFF2-40B4-BE49-F238E27FC236}">
                  <a16:creationId xmlns:a16="http://schemas.microsoft.com/office/drawing/2014/main" id="{2E015760-2584-4A25-8B7E-C24CDBF525C0}"/>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pic>
          <p:nvPicPr>
            <p:cNvPr id="23" name="Picture 22">
              <a:extLst>
                <a:ext uri="{FF2B5EF4-FFF2-40B4-BE49-F238E27FC236}">
                  <a16:creationId xmlns:a16="http://schemas.microsoft.com/office/drawing/2014/main" id="{0A9EA923-40BD-4158-88EE-8567C38E3731}"/>
                </a:ext>
              </a:extLst>
            </p:cNvPr>
            <p:cNvPicPr>
              <a:picLocks noChangeAspect="1"/>
            </p:cNvPicPr>
            <p:nvPr/>
          </p:nvPicPr>
          <p:blipFill>
            <a:blip r:embed="rId3"/>
            <a:stretch>
              <a:fillRect/>
            </a:stretch>
          </p:blipFill>
          <p:spPr>
            <a:xfrm rot="16200000">
              <a:off x="10773420" y="2361708"/>
              <a:ext cx="318528" cy="194656"/>
            </a:xfrm>
            <a:prstGeom prst="rect">
              <a:avLst/>
            </a:prstGeom>
          </p:spPr>
        </p:pic>
      </p:gr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D1456C-8018-43A8-8B6D-A08F78F4797D}"/>
                  </a:ext>
                </a:extLst>
              </p:cNvPr>
              <p:cNvSpPr/>
              <p:nvPr/>
            </p:nvSpPr>
            <p:spPr>
              <a:xfrm>
                <a:off x="2801186"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5" name="Rectangle 24">
                <a:extLst>
                  <a:ext uri="{FF2B5EF4-FFF2-40B4-BE49-F238E27FC236}">
                    <a16:creationId xmlns:a16="http://schemas.microsoft.com/office/drawing/2014/main" id="{A9D1456C-8018-43A8-8B6D-A08F78F4797D}"/>
                  </a:ext>
                </a:extLst>
              </p:cNvPr>
              <p:cNvSpPr>
                <a:spLocks noRot="1" noChangeAspect="1" noMove="1" noResize="1" noEditPoints="1" noAdjustHandles="1" noChangeArrowheads="1" noChangeShapeType="1" noTextEdit="1"/>
              </p:cNvSpPr>
              <p:nvPr/>
            </p:nvSpPr>
            <p:spPr>
              <a:xfrm>
                <a:off x="2801186" y="3429000"/>
                <a:ext cx="482824" cy="5539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557DFD4-1559-4DC3-886C-9791DD87C453}"/>
                  </a:ext>
                </a:extLst>
              </p:cNvPr>
              <p:cNvSpPr/>
              <p:nvPr/>
            </p:nvSpPr>
            <p:spPr>
              <a:xfrm>
                <a:off x="4385908"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6" name="Rectangle 25">
                <a:extLst>
                  <a:ext uri="{FF2B5EF4-FFF2-40B4-BE49-F238E27FC236}">
                    <a16:creationId xmlns:a16="http://schemas.microsoft.com/office/drawing/2014/main" id="{3557DFD4-1559-4DC3-886C-9791DD87C453}"/>
                  </a:ext>
                </a:extLst>
              </p:cNvPr>
              <p:cNvSpPr>
                <a:spLocks noRot="1" noChangeAspect="1" noMove="1" noResize="1" noEditPoints="1" noAdjustHandles="1" noChangeArrowheads="1" noChangeShapeType="1" noTextEdit="1"/>
              </p:cNvSpPr>
              <p:nvPr/>
            </p:nvSpPr>
            <p:spPr>
              <a:xfrm>
                <a:off x="4385908" y="3429000"/>
                <a:ext cx="482824"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80E7406-FD7C-424A-A65F-D0DFF2B3C3D6}"/>
                  </a:ext>
                </a:extLst>
              </p:cNvPr>
              <p:cNvSpPr txBox="1"/>
              <p:nvPr/>
            </p:nvSpPr>
            <p:spPr>
              <a:xfrm>
                <a:off x="1690159"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=1</m:t>
                      </m:r>
                    </m:oMath>
                  </m:oMathPara>
                </a14:m>
                <a:endParaRPr lang="en-US" dirty="0"/>
              </a:p>
            </p:txBody>
          </p:sp>
        </mc:Choice>
        <mc:Fallback xmlns="">
          <p:sp>
            <p:nvSpPr>
              <p:cNvPr id="27" name="TextBox 26">
                <a:extLst>
                  <a:ext uri="{FF2B5EF4-FFF2-40B4-BE49-F238E27FC236}">
                    <a16:creationId xmlns:a16="http://schemas.microsoft.com/office/drawing/2014/main" id="{580E7406-FD7C-424A-A65F-D0DFF2B3C3D6}"/>
                  </a:ext>
                </a:extLst>
              </p:cNvPr>
              <p:cNvSpPr txBox="1">
                <a:spLocks noRot="1" noChangeAspect="1" noMove="1" noResize="1" noEditPoints="1" noAdjustHandles="1" noChangeArrowheads="1" noChangeShapeType="1" noTextEdit="1"/>
              </p:cNvSpPr>
              <p:nvPr/>
            </p:nvSpPr>
            <p:spPr>
              <a:xfrm>
                <a:off x="1690159" y="1892539"/>
                <a:ext cx="10398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4ED57E-7903-4C6E-87AE-1EE0792EA0CD}"/>
                  </a:ext>
                </a:extLst>
              </p:cNvPr>
              <p:cNvSpPr txBox="1"/>
              <p:nvPr/>
            </p:nvSpPr>
            <p:spPr>
              <a:xfrm>
                <a:off x="3316275"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28" name="TextBox 27">
                <a:extLst>
                  <a:ext uri="{FF2B5EF4-FFF2-40B4-BE49-F238E27FC236}">
                    <a16:creationId xmlns:a16="http://schemas.microsoft.com/office/drawing/2014/main" id="{204ED57E-7903-4C6E-87AE-1EE0792EA0CD}"/>
                  </a:ext>
                </a:extLst>
              </p:cNvPr>
              <p:cNvSpPr txBox="1">
                <a:spLocks noRot="1" noChangeAspect="1" noMove="1" noResize="1" noEditPoints="1" noAdjustHandles="1" noChangeArrowheads="1" noChangeShapeType="1" noTextEdit="1"/>
              </p:cNvSpPr>
              <p:nvPr/>
            </p:nvSpPr>
            <p:spPr>
              <a:xfrm>
                <a:off x="3316275" y="1892539"/>
                <a:ext cx="1039839" cy="369332"/>
              </a:xfrm>
              <a:prstGeom prst="rect">
                <a:avLst/>
              </a:prstGeom>
              <a:blipFill>
                <a:blip r:embed="rId7"/>
                <a:stretch>
                  <a:fillRect/>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281AA431-ED1E-4CFF-A641-15453A3A1D58}"/>
              </a:ext>
            </a:extLst>
          </p:cNvPr>
          <p:cNvSpPr/>
          <p:nvPr/>
        </p:nvSpPr>
        <p:spPr>
          <a:xfrm>
            <a:off x="5003402" y="4200518"/>
            <a:ext cx="759272" cy="5196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Double Bracket 30">
            <a:extLst>
              <a:ext uri="{FF2B5EF4-FFF2-40B4-BE49-F238E27FC236}">
                <a16:creationId xmlns:a16="http://schemas.microsoft.com/office/drawing/2014/main" id="{CA663EDB-6420-4FA2-8B4D-3F815BE20D99}"/>
              </a:ext>
            </a:extLst>
          </p:cNvPr>
          <p:cNvSpPr/>
          <p:nvPr/>
        </p:nvSpPr>
        <p:spPr>
          <a:xfrm>
            <a:off x="4996373" y="2446362"/>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0.24</a:t>
            </a:r>
          </a:p>
          <a:p>
            <a:pPr algn="ctr"/>
            <a:r>
              <a:rPr lang="en-US" dirty="0"/>
              <a:t>0.42</a:t>
            </a:r>
          </a:p>
          <a:p>
            <a:pPr algn="ctr"/>
            <a:r>
              <a:rPr lang="en-US" dirty="0"/>
              <a:t>0.20</a:t>
            </a:r>
          </a:p>
          <a:p>
            <a:pPr algn="ctr"/>
            <a:r>
              <a:rPr lang="en-US" dirty="0"/>
              <a:t>0.12</a:t>
            </a:r>
          </a:p>
          <a:p>
            <a:pPr algn="ctr"/>
            <a:endParaRPr lang="en-US" dirty="0"/>
          </a:p>
          <a:p>
            <a:pPr algn="ctr"/>
            <a:endParaRPr lang="en-US" dirty="0"/>
          </a:p>
          <a:p>
            <a:pPr algn="ctr"/>
            <a:r>
              <a:rPr lang="en-US" dirty="0"/>
              <a:t>-0.74</a:t>
            </a:r>
          </a:p>
          <a:p>
            <a:pPr algn="ctr"/>
            <a:r>
              <a:rPr lang="en-US" dirty="0"/>
              <a:t>-0.82</a:t>
            </a:r>
          </a:p>
        </p:txBody>
      </p:sp>
      <p:pic>
        <p:nvPicPr>
          <p:cNvPr id="32" name="Picture 31">
            <a:extLst>
              <a:ext uri="{FF2B5EF4-FFF2-40B4-BE49-F238E27FC236}">
                <a16:creationId xmlns:a16="http://schemas.microsoft.com/office/drawing/2014/main" id="{438B2E0E-0882-49CA-B147-3B03BBB6F9E4}"/>
              </a:ext>
            </a:extLst>
          </p:cNvPr>
          <p:cNvPicPr>
            <a:picLocks noChangeAspect="1"/>
          </p:cNvPicPr>
          <p:nvPr/>
        </p:nvPicPr>
        <p:blipFill>
          <a:blip r:embed="rId3"/>
          <a:stretch>
            <a:fillRect/>
          </a:stretch>
        </p:blipFill>
        <p:spPr>
          <a:xfrm rot="16200000">
            <a:off x="5261653" y="3803217"/>
            <a:ext cx="318528" cy="194656"/>
          </a:xfrm>
          <a:prstGeom prst="rect">
            <a:avLst/>
          </a:prstGeom>
        </p:spPr>
      </p:pic>
      <p:sp>
        <p:nvSpPr>
          <p:cNvPr id="29" name="TextBox 28">
            <a:extLst>
              <a:ext uri="{FF2B5EF4-FFF2-40B4-BE49-F238E27FC236}">
                <a16:creationId xmlns:a16="http://schemas.microsoft.com/office/drawing/2014/main" id="{C56CB65F-36CB-45CF-BF8B-8C2D145BD1D1}"/>
              </a:ext>
            </a:extLst>
          </p:cNvPr>
          <p:cNvSpPr txBox="1"/>
          <p:nvPr/>
        </p:nvSpPr>
        <p:spPr>
          <a:xfrm>
            <a:off x="2243770" y="389845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523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C565DB2-2A10-4B3E-B1B7-A74EB908EB75}"/>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1F12160C-EFAA-4D25-A936-17B4352FFEF5}"/>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173627C5-C26F-4EAE-9230-5CCC29606B72}"/>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Double Bracket 137">
            <a:extLst>
              <a:ext uri="{FF2B5EF4-FFF2-40B4-BE49-F238E27FC236}">
                <a16:creationId xmlns:a16="http://schemas.microsoft.com/office/drawing/2014/main" id="{CBFDF6FC-82FB-4046-8E76-4448DC077A15}"/>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704324C6-7305-41EE-BD59-70B75B840A11}"/>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139" name="Rectangle 138">
                <a:extLst>
                  <a:ext uri="{FF2B5EF4-FFF2-40B4-BE49-F238E27FC236}">
                    <a16:creationId xmlns:a16="http://schemas.microsoft.com/office/drawing/2014/main" id="{704324C6-7305-41EE-BD59-70B75B840A11}"/>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2"/>
                <a:stretch>
                  <a:fillRect l="-5333" r="-5333" b="-13636"/>
                </a:stretch>
              </a:blipFill>
            </p:spPr>
            <p:txBody>
              <a:bodyPr/>
              <a:lstStyle/>
              <a:p>
                <a:r>
                  <a:rPr lang="en-US">
                    <a:noFill/>
                  </a:rPr>
                  <a:t> </a:t>
                </a:r>
              </a:p>
            </p:txBody>
          </p:sp>
        </mc:Fallback>
      </mc:AlternateContent>
      <p:sp>
        <p:nvSpPr>
          <p:cNvPr id="142" name="Double Bracket 141">
            <a:extLst>
              <a:ext uri="{FF2B5EF4-FFF2-40B4-BE49-F238E27FC236}">
                <a16:creationId xmlns:a16="http://schemas.microsoft.com/office/drawing/2014/main" id="{DC32CAA4-4E6C-46E5-A1E0-8485D432E90B}"/>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143" name="Double Bracket 142">
            <a:extLst>
              <a:ext uri="{FF2B5EF4-FFF2-40B4-BE49-F238E27FC236}">
                <a16:creationId xmlns:a16="http://schemas.microsoft.com/office/drawing/2014/main" id="{40EF538A-B9CC-48B0-8D87-A4F12DC8A5F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C5E76F39-3D3D-45AD-9943-6DD0D97C3A8D}"/>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44" name="Rectangle 143">
                <a:extLst>
                  <a:ext uri="{FF2B5EF4-FFF2-40B4-BE49-F238E27FC236}">
                    <a16:creationId xmlns:a16="http://schemas.microsoft.com/office/drawing/2014/main" id="{C5E76F39-3D3D-45AD-9943-6DD0D97C3A8D}"/>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258F9566-98F6-4FFF-BC8A-04206BDC00E9}"/>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7" name="Rectangle 146">
                <a:extLst>
                  <a:ext uri="{FF2B5EF4-FFF2-40B4-BE49-F238E27FC236}">
                    <a16:creationId xmlns:a16="http://schemas.microsoft.com/office/drawing/2014/main" id="{258F9566-98F6-4FFF-BC8A-04206BDC00E9}"/>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F4ABFBD3-4B4D-4CDE-A67C-7CC01EA9747F}"/>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8" name="Rectangle 147">
                <a:extLst>
                  <a:ext uri="{FF2B5EF4-FFF2-40B4-BE49-F238E27FC236}">
                    <a16:creationId xmlns:a16="http://schemas.microsoft.com/office/drawing/2014/main" id="{F4ABFBD3-4B4D-4CDE-A67C-7CC01EA9747F}"/>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7161E0EA-8EF6-4D6C-8A65-C1CD556590DD}"/>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9" name="Rectangle 148">
                <a:extLst>
                  <a:ext uri="{FF2B5EF4-FFF2-40B4-BE49-F238E27FC236}">
                    <a16:creationId xmlns:a16="http://schemas.microsoft.com/office/drawing/2014/main" id="{7161E0EA-8EF6-4D6C-8A65-C1CD556590DD}"/>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Rectangle 149">
                <a:extLst>
                  <a:ext uri="{FF2B5EF4-FFF2-40B4-BE49-F238E27FC236}">
                    <a16:creationId xmlns:a16="http://schemas.microsoft.com/office/drawing/2014/main" id="{25FDF3C9-0318-42B7-B3AF-84759EA0D21D}"/>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50" name="Rectangle 149">
                <a:extLst>
                  <a:ext uri="{FF2B5EF4-FFF2-40B4-BE49-F238E27FC236}">
                    <a16:creationId xmlns:a16="http://schemas.microsoft.com/office/drawing/2014/main" id="{25FDF3C9-0318-42B7-B3AF-84759EA0D21D}"/>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A6FE3105-FE05-427D-BCE1-2F3556B42E0D}"/>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51" name="Rectangle 150">
                <a:extLst>
                  <a:ext uri="{FF2B5EF4-FFF2-40B4-BE49-F238E27FC236}">
                    <a16:creationId xmlns:a16="http://schemas.microsoft.com/office/drawing/2014/main" id="{A6FE3105-FE05-427D-BCE1-2F3556B42E0D}"/>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8"/>
                <a:stretch>
                  <a:fillRect b="-13636"/>
                </a:stretch>
              </a:blipFill>
            </p:spPr>
            <p:txBody>
              <a:bodyPr/>
              <a:lstStyle/>
              <a:p>
                <a:r>
                  <a:rPr lang="en-US">
                    <a:noFill/>
                  </a:rPr>
                  <a:t> </a:t>
                </a:r>
              </a:p>
            </p:txBody>
          </p:sp>
        </mc:Fallback>
      </mc:AlternateContent>
      <p:sp>
        <p:nvSpPr>
          <p:cNvPr id="152" name="Rectangle 151">
            <a:extLst>
              <a:ext uri="{FF2B5EF4-FFF2-40B4-BE49-F238E27FC236}">
                <a16:creationId xmlns:a16="http://schemas.microsoft.com/office/drawing/2014/main" id="{66D2EA95-6050-47E9-9322-07DB073C12FC}"/>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3" name="Double Bracket 152">
            <a:extLst>
              <a:ext uri="{FF2B5EF4-FFF2-40B4-BE49-F238E27FC236}">
                <a16:creationId xmlns:a16="http://schemas.microsoft.com/office/drawing/2014/main" id="{384B528D-1BB2-4B45-854F-09DAB33120D8}"/>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54" name="TextBox 153">
            <a:extLst>
              <a:ext uri="{FF2B5EF4-FFF2-40B4-BE49-F238E27FC236}">
                <a16:creationId xmlns:a16="http://schemas.microsoft.com/office/drawing/2014/main" id="{9E1C5DD4-CC41-4E43-9E92-3AD5B33672F5}"/>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55" name="TextBox 154">
            <a:extLst>
              <a:ext uri="{FF2B5EF4-FFF2-40B4-BE49-F238E27FC236}">
                <a16:creationId xmlns:a16="http://schemas.microsoft.com/office/drawing/2014/main" id="{1B1E56CF-B909-4EAD-932B-55DD02116760}"/>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56" name="TextBox 155">
            <a:extLst>
              <a:ext uri="{FF2B5EF4-FFF2-40B4-BE49-F238E27FC236}">
                <a16:creationId xmlns:a16="http://schemas.microsoft.com/office/drawing/2014/main" id="{A1B7B195-5F8D-44D5-ADBC-D7716704695A}"/>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57" name="TextBox 156">
            <a:extLst>
              <a:ext uri="{FF2B5EF4-FFF2-40B4-BE49-F238E27FC236}">
                <a16:creationId xmlns:a16="http://schemas.microsoft.com/office/drawing/2014/main" id="{8A98B763-B2D9-49D1-9271-D98DFDAC6BF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sp>
        <p:nvSpPr>
          <p:cNvPr id="159" name="TextBox 158">
            <a:extLst>
              <a:ext uri="{FF2B5EF4-FFF2-40B4-BE49-F238E27FC236}">
                <a16:creationId xmlns:a16="http://schemas.microsoft.com/office/drawing/2014/main" id="{E334BC8C-0587-4248-A8AE-4D82D8DBF17C}"/>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60" name="TextBox 159">
            <a:extLst>
              <a:ext uri="{FF2B5EF4-FFF2-40B4-BE49-F238E27FC236}">
                <a16:creationId xmlns:a16="http://schemas.microsoft.com/office/drawing/2014/main" id="{69EA6F04-82E1-40BB-BB1E-B880DD2A4CEA}"/>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sp>
        <p:nvSpPr>
          <p:cNvPr id="162" name="Rectangle 161">
            <a:extLst>
              <a:ext uri="{FF2B5EF4-FFF2-40B4-BE49-F238E27FC236}">
                <a16:creationId xmlns:a16="http://schemas.microsoft.com/office/drawing/2014/main" id="{DE2A6980-D319-4C12-9C42-120C4D7D30BB}"/>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63" name="Double Bracket 162">
            <a:extLst>
              <a:ext uri="{FF2B5EF4-FFF2-40B4-BE49-F238E27FC236}">
                <a16:creationId xmlns:a16="http://schemas.microsoft.com/office/drawing/2014/main" id="{51AABF78-BBF0-4C61-BDB1-F5333F776858}"/>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64" name="TextBox 163">
            <a:extLst>
              <a:ext uri="{FF2B5EF4-FFF2-40B4-BE49-F238E27FC236}">
                <a16:creationId xmlns:a16="http://schemas.microsoft.com/office/drawing/2014/main" id="{D6217DB0-B8A6-47B3-966E-77015F255BB7}"/>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65" name="TextBox 164">
            <a:extLst>
              <a:ext uri="{FF2B5EF4-FFF2-40B4-BE49-F238E27FC236}">
                <a16:creationId xmlns:a16="http://schemas.microsoft.com/office/drawing/2014/main" id="{5D344C1E-BD38-4F16-97F0-5ED89BFC6B5D}"/>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66" name="TextBox 165">
            <a:extLst>
              <a:ext uri="{FF2B5EF4-FFF2-40B4-BE49-F238E27FC236}">
                <a16:creationId xmlns:a16="http://schemas.microsoft.com/office/drawing/2014/main" id="{C7A0BF6B-8233-476D-9E4B-99B0473F3126}"/>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67" name="TextBox 166">
            <a:extLst>
              <a:ext uri="{FF2B5EF4-FFF2-40B4-BE49-F238E27FC236}">
                <a16:creationId xmlns:a16="http://schemas.microsoft.com/office/drawing/2014/main" id="{7783DAB3-799A-473E-BAA7-36091D270660}"/>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sp>
        <p:nvSpPr>
          <p:cNvPr id="169" name="TextBox 168">
            <a:extLst>
              <a:ext uri="{FF2B5EF4-FFF2-40B4-BE49-F238E27FC236}">
                <a16:creationId xmlns:a16="http://schemas.microsoft.com/office/drawing/2014/main" id="{3B3371FD-8568-4830-952A-418D66F54443}"/>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70" name="TextBox 169">
            <a:extLst>
              <a:ext uri="{FF2B5EF4-FFF2-40B4-BE49-F238E27FC236}">
                <a16:creationId xmlns:a16="http://schemas.microsoft.com/office/drawing/2014/main" id="{BA528AE7-C3D0-4429-AF54-B03FE4727284}"/>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38" name="Picture 37">
            <a:extLst>
              <a:ext uri="{FF2B5EF4-FFF2-40B4-BE49-F238E27FC236}">
                <a16:creationId xmlns:a16="http://schemas.microsoft.com/office/drawing/2014/main" id="{9D7841F7-471C-41B8-A02A-8D391C40BFD9}"/>
              </a:ext>
            </a:extLst>
          </p:cNvPr>
          <p:cNvPicPr>
            <a:picLocks noChangeAspect="1"/>
          </p:cNvPicPr>
          <p:nvPr/>
        </p:nvPicPr>
        <p:blipFill>
          <a:blip r:embed="rId9"/>
          <a:stretch>
            <a:fillRect/>
          </a:stretch>
        </p:blipFill>
        <p:spPr>
          <a:xfrm rot="16200000">
            <a:off x="8366166" y="3554498"/>
            <a:ext cx="318528" cy="194656"/>
          </a:xfrm>
          <a:prstGeom prst="rect">
            <a:avLst/>
          </a:prstGeom>
        </p:spPr>
      </p:pic>
      <p:pic>
        <p:nvPicPr>
          <p:cNvPr id="39" name="Picture 38">
            <a:extLst>
              <a:ext uri="{FF2B5EF4-FFF2-40B4-BE49-F238E27FC236}">
                <a16:creationId xmlns:a16="http://schemas.microsoft.com/office/drawing/2014/main" id="{2FC5DD84-F20C-41CF-9442-8D8F43B567F0}"/>
              </a:ext>
            </a:extLst>
          </p:cNvPr>
          <p:cNvPicPr>
            <a:picLocks noChangeAspect="1"/>
          </p:cNvPicPr>
          <p:nvPr/>
        </p:nvPicPr>
        <p:blipFill>
          <a:blip r:embed="rId9"/>
          <a:stretch>
            <a:fillRect/>
          </a:stretch>
        </p:blipFill>
        <p:spPr>
          <a:xfrm rot="16200000">
            <a:off x="9506794" y="2370809"/>
            <a:ext cx="318528" cy="194656"/>
          </a:xfrm>
          <a:prstGeom prst="rect">
            <a:avLst/>
          </a:prstGeom>
        </p:spPr>
      </p:pic>
      <p:pic>
        <p:nvPicPr>
          <p:cNvPr id="40" name="Picture 39">
            <a:extLst>
              <a:ext uri="{FF2B5EF4-FFF2-40B4-BE49-F238E27FC236}">
                <a16:creationId xmlns:a16="http://schemas.microsoft.com/office/drawing/2014/main" id="{E44F4BB9-7195-4243-83B4-7CFB41E22F63}"/>
              </a:ext>
            </a:extLst>
          </p:cNvPr>
          <p:cNvPicPr>
            <a:picLocks noChangeAspect="1"/>
          </p:cNvPicPr>
          <p:nvPr/>
        </p:nvPicPr>
        <p:blipFill>
          <a:blip r:embed="rId9"/>
          <a:stretch>
            <a:fillRect/>
          </a:stretch>
        </p:blipFill>
        <p:spPr>
          <a:xfrm rot="16200000">
            <a:off x="9518746" y="4982956"/>
            <a:ext cx="318528" cy="194656"/>
          </a:xfrm>
          <a:prstGeom prst="rect">
            <a:avLst/>
          </a:prstGeom>
        </p:spPr>
      </p:pic>
      <p:pic>
        <p:nvPicPr>
          <p:cNvPr id="41" name="Picture 40">
            <a:extLst>
              <a:ext uri="{FF2B5EF4-FFF2-40B4-BE49-F238E27FC236}">
                <a16:creationId xmlns:a16="http://schemas.microsoft.com/office/drawing/2014/main" id="{0EC9C048-19E3-4519-95F8-5625438BF666}"/>
              </a:ext>
            </a:extLst>
          </p:cNvPr>
          <p:cNvPicPr>
            <a:picLocks noChangeAspect="1"/>
          </p:cNvPicPr>
          <p:nvPr/>
        </p:nvPicPr>
        <p:blipFill>
          <a:blip r:embed="rId9"/>
          <a:stretch>
            <a:fillRect/>
          </a:stretch>
        </p:blipFill>
        <p:spPr>
          <a:xfrm rot="16200000">
            <a:off x="11369166" y="2365829"/>
            <a:ext cx="318528" cy="194656"/>
          </a:xfrm>
          <a:prstGeom prst="rect">
            <a:avLst/>
          </a:prstGeom>
        </p:spPr>
      </p:pic>
      <p:pic>
        <p:nvPicPr>
          <p:cNvPr id="42" name="Picture 41">
            <a:extLst>
              <a:ext uri="{FF2B5EF4-FFF2-40B4-BE49-F238E27FC236}">
                <a16:creationId xmlns:a16="http://schemas.microsoft.com/office/drawing/2014/main" id="{3CE5F6B8-08CF-4603-A198-440A47D2A063}"/>
              </a:ext>
            </a:extLst>
          </p:cNvPr>
          <p:cNvPicPr>
            <a:picLocks noChangeAspect="1"/>
          </p:cNvPicPr>
          <p:nvPr/>
        </p:nvPicPr>
        <p:blipFill>
          <a:blip r:embed="rId9"/>
          <a:stretch>
            <a:fillRect/>
          </a:stretch>
        </p:blipFill>
        <p:spPr>
          <a:xfrm rot="16200000">
            <a:off x="10777313" y="5069390"/>
            <a:ext cx="318528" cy="194656"/>
          </a:xfrm>
          <a:prstGeom prst="rect">
            <a:avLst/>
          </a:prstGeom>
        </p:spPr>
      </p:pic>
      <p:sp>
        <p:nvSpPr>
          <p:cNvPr id="43" name="TextBox 42">
            <a:extLst>
              <a:ext uri="{FF2B5EF4-FFF2-40B4-BE49-F238E27FC236}">
                <a16:creationId xmlns:a16="http://schemas.microsoft.com/office/drawing/2014/main" id="{A2C18CC3-4F5B-4CE5-8B46-AD8EBAB4B227}"/>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44" name="TextBox 43">
            <a:extLst>
              <a:ext uri="{FF2B5EF4-FFF2-40B4-BE49-F238E27FC236}">
                <a16:creationId xmlns:a16="http://schemas.microsoft.com/office/drawing/2014/main" id="{A837FF46-CB77-489E-936A-79D7E0AF038A}"/>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pic>
        <p:nvPicPr>
          <p:cNvPr id="45" name="Picture 44">
            <a:extLst>
              <a:ext uri="{FF2B5EF4-FFF2-40B4-BE49-F238E27FC236}">
                <a16:creationId xmlns:a16="http://schemas.microsoft.com/office/drawing/2014/main" id="{BE0F4E9B-E75C-4CC6-851E-4B3B84CB0A44}"/>
              </a:ext>
            </a:extLst>
          </p:cNvPr>
          <p:cNvPicPr>
            <a:picLocks noChangeAspect="1"/>
          </p:cNvPicPr>
          <p:nvPr/>
        </p:nvPicPr>
        <p:blipFill>
          <a:blip r:embed="rId9"/>
          <a:stretch>
            <a:fillRect/>
          </a:stretch>
        </p:blipFill>
        <p:spPr>
          <a:xfrm rot="16200000">
            <a:off x="10773420" y="2361708"/>
            <a:ext cx="318528" cy="194656"/>
          </a:xfrm>
          <a:prstGeom prst="rect">
            <a:avLst/>
          </a:prstGeom>
        </p:spPr>
      </p:pic>
      <p:sp>
        <p:nvSpPr>
          <p:cNvPr id="46" name="TextBox 45">
            <a:extLst>
              <a:ext uri="{FF2B5EF4-FFF2-40B4-BE49-F238E27FC236}">
                <a16:creationId xmlns:a16="http://schemas.microsoft.com/office/drawing/2014/main" id="{28339E72-42A3-41FE-83BC-0A3859D7C5AF}"/>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04200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CE18D78-CE95-4338-A033-170FFC9930FB}"/>
              </a:ext>
            </a:extLst>
          </p:cNvPr>
          <p:cNvGrpSpPr/>
          <p:nvPr/>
        </p:nvGrpSpPr>
        <p:grpSpPr>
          <a:xfrm>
            <a:off x="570089" y="2315306"/>
            <a:ext cx="4141693" cy="1887070"/>
            <a:chOff x="1483658" y="2393576"/>
            <a:chExt cx="4141693" cy="1887070"/>
          </a:xfrm>
        </p:grpSpPr>
        <p:sp>
          <p:nvSpPr>
            <p:cNvPr id="5" name="Rectangle 4">
              <a:extLst>
                <a:ext uri="{FF2B5EF4-FFF2-40B4-BE49-F238E27FC236}">
                  <a16:creationId xmlns:a16="http://schemas.microsoft.com/office/drawing/2014/main" id="{F797AA63-D887-41C5-92DE-45FB01A69431}"/>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6" name="Rectangle 5">
              <a:extLst>
                <a:ext uri="{FF2B5EF4-FFF2-40B4-BE49-F238E27FC236}">
                  <a16:creationId xmlns:a16="http://schemas.microsoft.com/office/drawing/2014/main" id="{3A5C9864-C03A-42F3-AABD-9DFC7DFC3482}"/>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7" name="Rectangle 6">
              <a:extLst>
                <a:ext uri="{FF2B5EF4-FFF2-40B4-BE49-F238E27FC236}">
                  <a16:creationId xmlns:a16="http://schemas.microsoft.com/office/drawing/2014/main" id="{F2DA3BE5-2323-424F-A834-770F7945391B}"/>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8" name="Rectangle 7">
              <a:extLst>
                <a:ext uri="{FF2B5EF4-FFF2-40B4-BE49-F238E27FC236}">
                  <a16:creationId xmlns:a16="http://schemas.microsoft.com/office/drawing/2014/main" id="{5C1F9512-CAE2-4F68-B493-A67AFA202118}"/>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9" name="Rectangle 8">
              <a:extLst>
                <a:ext uri="{FF2B5EF4-FFF2-40B4-BE49-F238E27FC236}">
                  <a16:creationId xmlns:a16="http://schemas.microsoft.com/office/drawing/2014/main" id="{7B3F0C34-F5C0-4598-963B-24F2D359DB75}"/>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10" name="Rectangle 9">
              <a:extLst>
                <a:ext uri="{FF2B5EF4-FFF2-40B4-BE49-F238E27FC236}">
                  <a16:creationId xmlns:a16="http://schemas.microsoft.com/office/drawing/2014/main" id="{DD41B73F-6035-4B5C-B576-4A6B2145BF80}"/>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1" name="TextBox 10">
              <a:extLst>
                <a:ext uri="{FF2B5EF4-FFF2-40B4-BE49-F238E27FC236}">
                  <a16:creationId xmlns:a16="http://schemas.microsoft.com/office/drawing/2014/main" id="{3D065DB3-3536-4D1D-B349-B21BE72137AE}"/>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2" name="TextBox 11">
              <a:extLst>
                <a:ext uri="{FF2B5EF4-FFF2-40B4-BE49-F238E27FC236}">
                  <a16:creationId xmlns:a16="http://schemas.microsoft.com/office/drawing/2014/main" id="{190369B8-52A2-4CE3-87D9-B5994FB81DA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13" name="Group 12">
            <a:extLst>
              <a:ext uri="{FF2B5EF4-FFF2-40B4-BE49-F238E27FC236}">
                <a16:creationId xmlns:a16="http://schemas.microsoft.com/office/drawing/2014/main" id="{2EBD750A-3D91-4CE4-BAC6-2156D32A0A1E}"/>
              </a:ext>
            </a:extLst>
          </p:cNvPr>
          <p:cNvGrpSpPr/>
          <p:nvPr/>
        </p:nvGrpSpPr>
        <p:grpSpPr>
          <a:xfrm>
            <a:off x="5317432" y="1127887"/>
            <a:ext cx="4750494" cy="4346512"/>
            <a:chOff x="5264362" y="475324"/>
            <a:chExt cx="6082639" cy="5565372"/>
          </a:xfrm>
        </p:grpSpPr>
        <p:cxnSp>
          <p:nvCxnSpPr>
            <p:cNvPr id="14" name="Straight Arrow Connector 13">
              <a:extLst>
                <a:ext uri="{FF2B5EF4-FFF2-40B4-BE49-F238E27FC236}">
                  <a16:creationId xmlns:a16="http://schemas.microsoft.com/office/drawing/2014/main" id="{2CC1BD0A-7632-44BD-8A79-504BD42DAA1C}"/>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E6AF6B-DAA3-4566-86F0-8AAA6EAA17C2}"/>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F6A844-3080-4A3D-B396-AC49427DF28B}"/>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7" name="TextBox 16">
              <a:extLst>
                <a:ext uri="{FF2B5EF4-FFF2-40B4-BE49-F238E27FC236}">
                  <a16:creationId xmlns:a16="http://schemas.microsoft.com/office/drawing/2014/main" id="{45F563EB-69F6-4348-B887-38C0B8DA4E8F}"/>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8" name="Straight Arrow Connector 17">
              <a:extLst>
                <a:ext uri="{FF2B5EF4-FFF2-40B4-BE49-F238E27FC236}">
                  <a16:creationId xmlns:a16="http://schemas.microsoft.com/office/drawing/2014/main" id="{CAFA6940-A73B-4946-9FA6-94822040F5DD}"/>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AC49160-CA6D-4E99-BF46-A48CFC1AC4FD}"/>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20" name="Oval 19">
              <a:extLst>
                <a:ext uri="{FF2B5EF4-FFF2-40B4-BE49-F238E27FC236}">
                  <a16:creationId xmlns:a16="http://schemas.microsoft.com/office/drawing/2014/main" id="{7BDBF0E5-590A-468A-B0D1-F90C73FA0698}"/>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6B7106-D5D2-45DE-A249-6420AE995FCA}"/>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39747EE-B603-4850-96AC-3D072529AF5E}"/>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3" name="TextBox 22">
              <a:extLst>
                <a:ext uri="{FF2B5EF4-FFF2-40B4-BE49-F238E27FC236}">
                  <a16:creationId xmlns:a16="http://schemas.microsoft.com/office/drawing/2014/main" id="{2812957B-6183-410A-9A68-9D8D7202AC5D}"/>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4CB5A19B-730D-4189-BE61-96C8D1870D59}"/>
                </a:ext>
              </a:extLst>
            </p:cNvPr>
            <p:cNvCxnSpPr>
              <a:stCxn id="21" idx="6"/>
              <a:endCxn id="20"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E044D4C6-4FB7-4FD8-90FF-B30B6DD6C5F6}"/>
              </a:ext>
            </a:extLst>
          </p:cNvPr>
          <p:cNvCxnSpPr>
            <a:cxnSpLocks/>
          </p:cNvCxnSpPr>
          <p:nvPr/>
        </p:nvCxnSpPr>
        <p:spPr>
          <a:xfrm flipH="1" flipV="1">
            <a:off x="7438925" y="3382106"/>
            <a:ext cx="856224" cy="12802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60713AA-8A70-4CBD-A1CE-D9CF41F15301}"/>
              </a:ext>
            </a:extLst>
          </p:cNvPr>
          <p:cNvSpPr txBox="1"/>
          <p:nvPr/>
        </p:nvSpPr>
        <p:spPr>
          <a:xfrm>
            <a:off x="7438926" y="4662321"/>
            <a:ext cx="1814612" cy="369332"/>
          </a:xfrm>
          <a:prstGeom prst="rect">
            <a:avLst/>
          </a:prstGeom>
          <a:noFill/>
          <a:ln w="25400">
            <a:solidFill>
              <a:srgbClr val="FF0000"/>
            </a:solidFill>
          </a:ln>
        </p:spPr>
        <p:txBody>
          <a:bodyPr wrap="square" rtlCol="0">
            <a:spAutoFit/>
          </a:bodyPr>
          <a:lstStyle/>
          <a:p>
            <a:pPr algn="ctr"/>
            <a:r>
              <a:rPr lang="en-US" b="1" dirty="0">
                <a:solidFill>
                  <a:srgbClr val="FF0000"/>
                </a:solidFill>
              </a:rPr>
              <a:t>Vector distance</a:t>
            </a:r>
          </a:p>
        </p:txBody>
      </p:sp>
    </p:spTree>
    <p:extLst>
      <p:ext uri="{BB962C8B-B14F-4D97-AF65-F5344CB8AC3E}">
        <p14:creationId xmlns:p14="http://schemas.microsoft.com/office/powerpoint/2010/main" val="384055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7ECC54-9CA0-455F-9A86-FEFFB67AD1B2}"/>
              </a:ext>
            </a:extLst>
          </p:cNvPr>
          <p:cNvGrpSpPr/>
          <p:nvPr/>
        </p:nvGrpSpPr>
        <p:grpSpPr>
          <a:xfrm>
            <a:off x="531157" y="2290476"/>
            <a:ext cx="6965584" cy="466168"/>
            <a:chOff x="1091452" y="1394006"/>
            <a:chExt cx="6965584" cy="466168"/>
          </a:xfrm>
        </p:grpSpPr>
        <p:sp>
          <p:nvSpPr>
            <p:cNvPr id="2" name="Rectangle 1">
              <a:extLst>
                <a:ext uri="{FF2B5EF4-FFF2-40B4-BE49-F238E27FC236}">
                  <a16:creationId xmlns:a16="http://schemas.microsoft.com/office/drawing/2014/main" id="{0F7A59A5-684D-4FDD-B260-7D3B8D7DC130}"/>
                </a:ext>
              </a:extLst>
            </p:cNvPr>
            <p:cNvSpPr/>
            <p:nvPr/>
          </p:nvSpPr>
          <p:spPr>
            <a:xfrm>
              <a:off x="2886635" y="1394009"/>
              <a:ext cx="865094" cy="4616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passes</a:t>
              </a:r>
            </a:p>
          </p:txBody>
        </p:sp>
        <p:sp>
          <p:nvSpPr>
            <p:cNvPr id="11" name="Rectangle 10">
              <a:extLst>
                <a:ext uri="{FF2B5EF4-FFF2-40B4-BE49-F238E27FC236}">
                  <a16:creationId xmlns:a16="http://schemas.microsoft.com/office/drawing/2014/main" id="{0771B4CB-7376-457A-BEB1-2C290F4939D4}"/>
                </a:ext>
              </a:extLst>
            </p:cNvPr>
            <p:cNvSpPr/>
            <p:nvPr/>
          </p:nvSpPr>
          <p:spPr>
            <a:xfrm>
              <a:off x="1091452" y="1394012"/>
              <a:ext cx="70597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3" name="Rectangle 12">
              <a:extLst>
                <a:ext uri="{FF2B5EF4-FFF2-40B4-BE49-F238E27FC236}">
                  <a16:creationId xmlns:a16="http://schemas.microsoft.com/office/drawing/2014/main" id="{039DE727-C849-476F-8616-0529C03E7338}"/>
                </a:ext>
              </a:extLst>
            </p:cNvPr>
            <p:cNvSpPr/>
            <p:nvPr/>
          </p:nvSpPr>
          <p:spPr>
            <a:xfrm>
              <a:off x="6793016" y="1398489"/>
              <a:ext cx="54684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5" name="Rectangle 14">
              <a:extLst>
                <a:ext uri="{FF2B5EF4-FFF2-40B4-BE49-F238E27FC236}">
                  <a16:creationId xmlns:a16="http://schemas.microsoft.com/office/drawing/2014/main" id="{1D95E808-5F9F-4CB3-8A56-7C7562BC0715}"/>
                </a:ext>
              </a:extLst>
            </p:cNvPr>
            <p:cNvSpPr/>
            <p:nvPr/>
          </p:nvSpPr>
          <p:spPr>
            <a:xfrm>
              <a:off x="6125139" y="1398490"/>
              <a:ext cx="78217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swing</a:t>
              </a:r>
            </a:p>
          </p:txBody>
        </p:sp>
        <p:sp>
          <p:nvSpPr>
            <p:cNvPr id="17" name="Rectangle 16">
              <a:extLst>
                <a:ext uri="{FF2B5EF4-FFF2-40B4-BE49-F238E27FC236}">
                  <a16:creationId xmlns:a16="http://schemas.microsoft.com/office/drawing/2014/main" id="{EDD913FC-C53A-43DA-97E0-3AAE12AD2ECF}"/>
                </a:ext>
              </a:extLst>
            </p:cNvPr>
            <p:cNvSpPr/>
            <p:nvPr/>
          </p:nvSpPr>
          <p:spPr>
            <a:xfrm>
              <a:off x="5275735" y="1398490"/>
              <a:ext cx="98163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should</a:t>
              </a:r>
            </a:p>
          </p:txBody>
        </p:sp>
        <p:sp>
          <p:nvSpPr>
            <p:cNvPr id="18" name="Rectangle 17">
              <a:extLst>
                <a:ext uri="{FF2B5EF4-FFF2-40B4-BE49-F238E27FC236}">
                  <a16:creationId xmlns:a16="http://schemas.microsoft.com/office/drawing/2014/main" id="{AC907D7B-E795-425C-9BA8-48588C3F6161}"/>
                </a:ext>
              </a:extLst>
            </p:cNvPr>
            <p:cNvSpPr/>
            <p:nvPr/>
          </p:nvSpPr>
          <p:spPr>
            <a:xfrm>
              <a:off x="4282890" y="1398491"/>
              <a:ext cx="1216959" cy="46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a:t>
              </a:r>
            </a:p>
          </p:txBody>
        </p:sp>
        <p:sp>
          <p:nvSpPr>
            <p:cNvPr id="19" name="Rectangle 18">
              <a:extLst>
                <a:ext uri="{FF2B5EF4-FFF2-40B4-BE49-F238E27FC236}">
                  <a16:creationId xmlns:a16="http://schemas.microsoft.com/office/drawing/2014/main" id="{6C3F47B0-49EA-4277-A451-84BC7121A0D0}"/>
                </a:ext>
              </a:extLst>
            </p:cNvPr>
            <p:cNvSpPr/>
            <p:nvPr/>
          </p:nvSpPr>
          <p:spPr>
            <a:xfrm>
              <a:off x="3746126" y="1394006"/>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20" name="Rectangle 19">
              <a:extLst>
                <a:ext uri="{FF2B5EF4-FFF2-40B4-BE49-F238E27FC236}">
                  <a16:creationId xmlns:a16="http://schemas.microsoft.com/office/drawing/2014/main" id="{F2054714-77AC-43E4-87AB-B3EB5CEB6BE9}"/>
                </a:ext>
              </a:extLst>
            </p:cNvPr>
            <p:cNvSpPr/>
            <p:nvPr/>
          </p:nvSpPr>
          <p:spPr>
            <a:xfrm>
              <a:off x="2294965" y="1394010"/>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who</a:t>
              </a:r>
            </a:p>
          </p:txBody>
        </p:sp>
        <p:sp>
          <p:nvSpPr>
            <p:cNvPr id="21" name="Rectangle 20">
              <a:extLst>
                <a:ext uri="{FF2B5EF4-FFF2-40B4-BE49-F238E27FC236}">
                  <a16:creationId xmlns:a16="http://schemas.microsoft.com/office/drawing/2014/main" id="{E1D7DD81-B9E3-46C8-821E-96C2A3368097}"/>
                </a:ext>
              </a:extLst>
            </p:cNvPr>
            <p:cNvSpPr/>
            <p:nvPr/>
          </p:nvSpPr>
          <p:spPr>
            <a:xfrm>
              <a:off x="1640540" y="1394011"/>
              <a:ext cx="638736"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t>
              </a:r>
            </a:p>
          </p:txBody>
        </p:sp>
        <p:sp>
          <p:nvSpPr>
            <p:cNvPr id="22" name="Rectangle 21">
              <a:extLst>
                <a:ext uri="{FF2B5EF4-FFF2-40B4-BE49-F238E27FC236}">
                  <a16:creationId xmlns:a16="http://schemas.microsoft.com/office/drawing/2014/main" id="{D0E97E67-425F-47CA-AC4E-A6AB4989EEA3}"/>
                </a:ext>
              </a:extLst>
            </p:cNvPr>
            <p:cNvSpPr/>
            <p:nvPr/>
          </p:nvSpPr>
          <p:spPr>
            <a:xfrm>
              <a:off x="7250224" y="1398488"/>
              <a:ext cx="806812"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sword.</a:t>
              </a:r>
            </a:p>
          </p:txBody>
        </p:sp>
      </p:grpSp>
      <p:sp>
        <p:nvSpPr>
          <p:cNvPr id="4" name="TextBox 3">
            <a:extLst>
              <a:ext uri="{FF2B5EF4-FFF2-40B4-BE49-F238E27FC236}">
                <a16:creationId xmlns:a16="http://schemas.microsoft.com/office/drawing/2014/main" id="{7A2AF2F7-5AE7-48E1-AA9C-9D79EF4D255F}"/>
              </a:ext>
            </a:extLst>
          </p:cNvPr>
          <p:cNvSpPr txBox="1"/>
          <p:nvPr/>
        </p:nvSpPr>
        <p:spPr>
          <a:xfrm>
            <a:off x="3350559" y="1641903"/>
            <a:ext cx="1492624" cy="430887"/>
          </a:xfrm>
          <a:prstGeom prst="rect">
            <a:avLst/>
          </a:prstGeom>
          <a:noFill/>
        </p:spPr>
        <p:txBody>
          <a:bodyPr wrap="square" rtlCol="0">
            <a:spAutoFit/>
          </a:bodyPr>
          <a:lstStyle/>
          <a:p>
            <a:r>
              <a:rPr lang="en-US" sz="2200" dirty="0"/>
              <a:t>Source Text</a:t>
            </a:r>
          </a:p>
        </p:txBody>
      </p:sp>
      <p:sp>
        <p:nvSpPr>
          <p:cNvPr id="6" name="Arrow: Right 5">
            <a:extLst>
              <a:ext uri="{FF2B5EF4-FFF2-40B4-BE49-F238E27FC236}">
                <a16:creationId xmlns:a16="http://schemas.microsoft.com/office/drawing/2014/main" id="{3981020B-708C-4B83-BDAB-B5DD6236E644}"/>
              </a:ext>
            </a:extLst>
          </p:cNvPr>
          <p:cNvSpPr/>
          <p:nvPr/>
        </p:nvSpPr>
        <p:spPr>
          <a:xfrm>
            <a:off x="7588629" y="2472010"/>
            <a:ext cx="412372" cy="10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7A56C73-F03D-4C69-8B2D-1DFEEFD505DB}"/>
              </a:ext>
            </a:extLst>
          </p:cNvPr>
          <p:cNvSpPr txBox="1"/>
          <p:nvPr/>
        </p:nvSpPr>
        <p:spPr>
          <a:xfrm>
            <a:off x="8532159" y="1487888"/>
            <a:ext cx="1333500" cy="769441"/>
          </a:xfrm>
          <a:prstGeom prst="rect">
            <a:avLst/>
          </a:prstGeom>
          <a:noFill/>
        </p:spPr>
        <p:txBody>
          <a:bodyPr wrap="square" rtlCol="0">
            <a:spAutoFit/>
          </a:bodyPr>
          <a:lstStyle/>
          <a:p>
            <a:pPr algn="ctr"/>
            <a:r>
              <a:rPr lang="en-US" sz="2200" dirty="0"/>
              <a:t>Training Samples</a:t>
            </a:r>
          </a:p>
        </p:txBody>
      </p:sp>
      <p:sp>
        <p:nvSpPr>
          <p:cNvPr id="7" name="TextBox 6">
            <a:extLst>
              <a:ext uri="{FF2B5EF4-FFF2-40B4-BE49-F238E27FC236}">
                <a16:creationId xmlns:a16="http://schemas.microsoft.com/office/drawing/2014/main" id="{9474301E-BCDA-483A-85DA-206804D737BB}"/>
              </a:ext>
            </a:extLst>
          </p:cNvPr>
          <p:cNvSpPr txBox="1"/>
          <p:nvPr/>
        </p:nvSpPr>
        <p:spPr>
          <a:xfrm>
            <a:off x="8504165" y="2290476"/>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who</a:t>
            </a:r>
            <a:r>
              <a:rPr lang="en-US" dirty="0"/>
              <a:t>)</a:t>
            </a:r>
          </a:p>
        </p:txBody>
      </p:sp>
      <p:sp>
        <p:nvSpPr>
          <p:cNvPr id="24" name="TextBox 23">
            <a:extLst>
              <a:ext uri="{FF2B5EF4-FFF2-40B4-BE49-F238E27FC236}">
                <a16:creationId xmlns:a16="http://schemas.microsoft.com/office/drawing/2014/main" id="{464EBA44-62BF-48EE-8E07-894C7FFFB347}"/>
              </a:ext>
            </a:extLst>
          </p:cNvPr>
          <p:cNvSpPr txBox="1"/>
          <p:nvPr/>
        </p:nvSpPr>
        <p:spPr>
          <a:xfrm>
            <a:off x="8504165" y="2639175"/>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the</a:t>
            </a:r>
            <a:r>
              <a:rPr lang="en-US" dirty="0"/>
              <a:t>)</a:t>
            </a:r>
          </a:p>
        </p:txBody>
      </p:sp>
    </p:spTree>
    <p:extLst>
      <p:ext uri="{BB962C8B-B14F-4D97-AF65-F5344CB8AC3E}">
        <p14:creationId xmlns:p14="http://schemas.microsoft.com/office/powerpoint/2010/main" val="183962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3D00D4C-3487-4DC2-A929-20A6933019C9}"/>
              </a:ext>
            </a:extLst>
          </p:cNvPr>
          <p:cNvGrpSpPr/>
          <p:nvPr/>
        </p:nvGrpSpPr>
        <p:grpSpPr>
          <a:xfrm>
            <a:off x="916214" y="3111110"/>
            <a:ext cx="2729956" cy="1846660"/>
            <a:chOff x="154214" y="1161567"/>
            <a:chExt cx="2729956" cy="1846660"/>
          </a:xfrm>
        </p:grpSpPr>
        <p:sp>
          <p:nvSpPr>
            <p:cNvPr id="4" name="TextBox 3">
              <a:extLst>
                <a:ext uri="{FF2B5EF4-FFF2-40B4-BE49-F238E27FC236}">
                  <a16:creationId xmlns:a16="http://schemas.microsoft.com/office/drawing/2014/main" id="{33C9425D-B2FF-4099-B6A9-77A58235F139}"/>
                </a:ext>
              </a:extLst>
            </p:cNvPr>
            <p:cNvSpPr txBox="1"/>
            <p:nvPr/>
          </p:nvSpPr>
          <p:spPr>
            <a:xfrm>
              <a:off x="154214" y="1161567"/>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logistic)</a:t>
              </a:r>
            </a:p>
          </p:txBody>
        </p:sp>
        <p:sp>
          <p:nvSpPr>
            <p:cNvPr id="5" name="TextBox 4">
              <a:extLst>
                <a:ext uri="{FF2B5EF4-FFF2-40B4-BE49-F238E27FC236}">
                  <a16:creationId xmlns:a16="http://schemas.microsoft.com/office/drawing/2014/main" id="{9DB80225-185B-4378-9A8E-44486845B372}"/>
                </a:ext>
              </a:extLst>
            </p:cNvPr>
            <p:cNvSpPr txBox="1"/>
            <p:nvPr/>
          </p:nvSpPr>
          <p:spPr>
            <a:xfrm>
              <a:off x="154214" y="1530899"/>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machine)</a:t>
              </a:r>
            </a:p>
          </p:txBody>
        </p:sp>
        <p:sp>
          <p:nvSpPr>
            <p:cNvPr id="6" name="TextBox 5">
              <a:extLst>
                <a:ext uri="{FF2B5EF4-FFF2-40B4-BE49-F238E27FC236}">
                  <a16:creationId xmlns:a16="http://schemas.microsoft.com/office/drawing/2014/main" id="{8B5549BC-9A6D-4778-BED7-F26139EA95A6}"/>
                </a:ext>
              </a:extLst>
            </p:cNvPr>
            <p:cNvSpPr txBox="1"/>
            <p:nvPr/>
          </p:nvSpPr>
          <p:spPr>
            <a:xfrm>
              <a:off x="154214" y="1900231"/>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sigmoid)</a:t>
              </a:r>
            </a:p>
          </p:txBody>
        </p:sp>
        <p:sp>
          <p:nvSpPr>
            <p:cNvPr id="7" name="TextBox 6">
              <a:extLst>
                <a:ext uri="{FF2B5EF4-FFF2-40B4-BE49-F238E27FC236}">
                  <a16:creationId xmlns:a16="http://schemas.microsoft.com/office/drawing/2014/main" id="{374EC77E-CC7D-4EAC-B445-2A9CEAE9D215}"/>
                </a:ext>
              </a:extLst>
            </p:cNvPr>
            <p:cNvSpPr txBox="1"/>
            <p:nvPr/>
          </p:nvSpPr>
          <p:spPr>
            <a:xfrm>
              <a:off x="154214" y="2269563"/>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supervised)</a:t>
              </a:r>
            </a:p>
          </p:txBody>
        </p:sp>
        <p:sp>
          <p:nvSpPr>
            <p:cNvPr id="8" name="TextBox 7">
              <a:extLst>
                <a:ext uri="{FF2B5EF4-FFF2-40B4-BE49-F238E27FC236}">
                  <a16:creationId xmlns:a16="http://schemas.microsoft.com/office/drawing/2014/main" id="{4169B992-F32F-4050-A82C-370A4080EFC2}"/>
                </a:ext>
              </a:extLst>
            </p:cNvPr>
            <p:cNvSpPr txBox="1"/>
            <p:nvPr/>
          </p:nvSpPr>
          <p:spPr>
            <a:xfrm>
              <a:off x="154214" y="2638895"/>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neural)</a:t>
              </a:r>
            </a:p>
          </p:txBody>
        </p:sp>
      </p:grpSp>
      <p:grpSp>
        <p:nvGrpSpPr>
          <p:cNvPr id="14" name="Group 13">
            <a:extLst>
              <a:ext uri="{FF2B5EF4-FFF2-40B4-BE49-F238E27FC236}">
                <a16:creationId xmlns:a16="http://schemas.microsoft.com/office/drawing/2014/main" id="{4FD12923-1F26-4E3B-BEE2-DF7A5B14932F}"/>
              </a:ext>
            </a:extLst>
          </p:cNvPr>
          <p:cNvGrpSpPr/>
          <p:nvPr/>
        </p:nvGrpSpPr>
        <p:grpSpPr>
          <a:xfrm>
            <a:off x="5701302" y="3111110"/>
            <a:ext cx="2902676" cy="1846660"/>
            <a:chOff x="3244124" y="1161567"/>
            <a:chExt cx="2902676" cy="1846660"/>
          </a:xfrm>
        </p:grpSpPr>
        <p:sp>
          <p:nvSpPr>
            <p:cNvPr id="9" name="TextBox 8">
              <a:extLst>
                <a:ext uri="{FF2B5EF4-FFF2-40B4-BE49-F238E27FC236}">
                  <a16:creationId xmlns:a16="http://schemas.microsoft.com/office/drawing/2014/main" id="{36006BBD-885B-44C6-91B6-5350BCDF212D}"/>
                </a:ext>
              </a:extLst>
            </p:cNvPr>
            <p:cNvSpPr txBox="1"/>
            <p:nvPr/>
          </p:nvSpPr>
          <p:spPr>
            <a:xfrm>
              <a:off x="3244124" y="1161567"/>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zebra)</a:t>
              </a:r>
            </a:p>
          </p:txBody>
        </p:sp>
        <p:sp>
          <p:nvSpPr>
            <p:cNvPr id="10" name="TextBox 9">
              <a:extLst>
                <a:ext uri="{FF2B5EF4-FFF2-40B4-BE49-F238E27FC236}">
                  <a16:creationId xmlns:a16="http://schemas.microsoft.com/office/drawing/2014/main" id="{71DC91BD-2D33-49B4-B482-8DEAF5178D6A}"/>
                </a:ext>
              </a:extLst>
            </p:cNvPr>
            <p:cNvSpPr txBox="1"/>
            <p:nvPr/>
          </p:nvSpPr>
          <p:spPr>
            <a:xfrm>
              <a:off x="3244124" y="1530899"/>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pimples)</a:t>
              </a:r>
            </a:p>
          </p:txBody>
        </p:sp>
        <p:sp>
          <p:nvSpPr>
            <p:cNvPr id="11" name="TextBox 10">
              <a:extLst>
                <a:ext uri="{FF2B5EF4-FFF2-40B4-BE49-F238E27FC236}">
                  <a16:creationId xmlns:a16="http://schemas.microsoft.com/office/drawing/2014/main" id="{8037B0A3-DDCA-447B-91C2-8DBE71B79124}"/>
                </a:ext>
              </a:extLst>
            </p:cNvPr>
            <p:cNvSpPr txBox="1"/>
            <p:nvPr/>
          </p:nvSpPr>
          <p:spPr>
            <a:xfrm>
              <a:off x="3244124" y="1900231"/>
              <a:ext cx="290267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Gangnam-Style)</a:t>
              </a:r>
            </a:p>
          </p:txBody>
        </p:sp>
        <p:sp>
          <p:nvSpPr>
            <p:cNvPr id="12" name="TextBox 11">
              <a:extLst>
                <a:ext uri="{FF2B5EF4-FFF2-40B4-BE49-F238E27FC236}">
                  <a16:creationId xmlns:a16="http://schemas.microsoft.com/office/drawing/2014/main" id="{AF37E86A-CE01-4E09-A4DA-BB61E5437A59}"/>
                </a:ext>
              </a:extLst>
            </p:cNvPr>
            <p:cNvSpPr txBox="1"/>
            <p:nvPr/>
          </p:nvSpPr>
          <p:spPr>
            <a:xfrm>
              <a:off x="3244124" y="2269563"/>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toothpaste)</a:t>
              </a:r>
            </a:p>
          </p:txBody>
        </p:sp>
        <p:sp>
          <p:nvSpPr>
            <p:cNvPr id="13" name="TextBox 12">
              <a:extLst>
                <a:ext uri="{FF2B5EF4-FFF2-40B4-BE49-F238E27FC236}">
                  <a16:creationId xmlns:a16="http://schemas.microsoft.com/office/drawing/2014/main" id="{F9030FA7-BE98-4769-AC85-08A75D0D56F6}"/>
                </a:ext>
              </a:extLst>
            </p:cNvPr>
            <p:cNvSpPr txBox="1"/>
            <p:nvPr/>
          </p:nvSpPr>
          <p:spPr>
            <a:xfrm>
              <a:off x="3244124" y="2638895"/>
              <a:ext cx="2729956" cy="369332"/>
            </a:xfrm>
            <a:prstGeom prst="rect">
              <a:avLst/>
            </a:prstGeom>
            <a:noFill/>
          </p:spPr>
          <p:txBody>
            <a:bodyPr wrap="square" rtlCol="0">
              <a:spAutoFit/>
            </a:bodyPr>
            <a:lstStyle/>
            <a:p>
              <a:r>
                <a:rPr lang="en-US" dirty="0"/>
                <a:t>(</a:t>
              </a:r>
              <a:r>
                <a:rPr lang="en-US" dirty="0">
                  <a:solidFill>
                    <a:schemeClr val="accent6"/>
                  </a:solidFill>
                </a:rPr>
                <a:t>regression</a:t>
              </a:r>
              <a:r>
                <a:rPr lang="en-US" dirty="0"/>
                <a:t>, idiot)</a:t>
              </a:r>
            </a:p>
          </p:txBody>
        </p:sp>
      </p:grpSp>
      <p:grpSp>
        <p:nvGrpSpPr>
          <p:cNvPr id="21" name="Group 20">
            <a:extLst>
              <a:ext uri="{FF2B5EF4-FFF2-40B4-BE49-F238E27FC236}">
                <a16:creationId xmlns:a16="http://schemas.microsoft.com/office/drawing/2014/main" id="{8232300E-EA18-49E7-9791-EFDE492CEC97}"/>
              </a:ext>
            </a:extLst>
          </p:cNvPr>
          <p:cNvGrpSpPr/>
          <p:nvPr/>
        </p:nvGrpSpPr>
        <p:grpSpPr>
          <a:xfrm>
            <a:off x="874032" y="2352210"/>
            <a:ext cx="7729946" cy="533230"/>
            <a:chOff x="874032" y="2352210"/>
            <a:chExt cx="6673306" cy="533230"/>
          </a:xfrm>
        </p:grpSpPr>
        <p:cxnSp>
          <p:nvCxnSpPr>
            <p:cNvPr id="17" name="Straight Connector 16">
              <a:extLst>
                <a:ext uri="{FF2B5EF4-FFF2-40B4-BE49-F238E27FC236}">
                  <a16:creationId xmlns:a16="http://schemas.microsoft.com/office/drawing/2014/main" id="{D905D60B-122A-40A1-99B1-2F3D4D6C07F4}"/>
                </a:ext>
              </a:extLst>
            </p:cNvPr>
            <p:cNvCxnSpPr>
              <a:cxnSpLocks/>
            </p:cNvCxnSpPr>
            <p:nvPr/>
          </p:nvCxnSpPr>
          <p:spPr>
            <a:xfrm>
              <a:off x="874032" y="2885440"/>
              <a:ext cx="6673306"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2C1E46-E030-4579-B04C-956B9D76AC77}"/>
                </a:ext>
              </a:extLst>
            </p:cNvPr>
            <p:cNvSpPr txBox="1"/>
            <p:nvPr/>
          </p:nvSpPr>
          <p:spPr>
            <a:xfrm>
              <a:off x="874032" y="2352210"/>
              <a:ext cx="6673306" cy="461665"/>
            </a:xfrm>
            <a:prstGeom prst="rect">
              <a:avLst/>
            </a:prstGeom>
            <a:noFill/>
          </p:spPr>
          <p:txBody>
            <a:bodyPr wrap="square" rtlCol="0">
              <a:spAutoFit/>
            </a:bodyPr>
            <a:lstStyle/>
            <a:p>
              <a:pPr algn="ctr"/>
              <a:r>
                <a:rPr lang="en-US" sz="2400" b="1" dirty="0"/>
                <a:t>Binomial Classification</a:t>
              </a:r>
            </a:p>
          </p:txBody>
        </p:sp>
      </p:grpSp>
      <p:sp>
        <p:nvSpPr>
          <p:cNvPr id="20" name="TextBox 19">
            <a:extLst>
              <a:ext uri="{FF2B5EF4-FFF2-40B4-BE49-F238E27FC236}">
                <a16:creationId xmlns:a16="http://schemas.microsoft.com/office/drawing/2014/main" id="{17C1AF95-94D2-45EE-BCD0-68F9CB367637}"/>
              </a:ext>
            </a:extLst>
          </p:cNvPr>
          <p:cNvSpPr txBox="1"/>
          <p:nvPr/>
        </p:nvSpPr>
        <p:spPr>
          <a:xfrm>
            <a:off x="4210685" y="3757441"/>
            <a:ext cx="640080" cy="553998"/>
          </a:xfrm>
          <a:prstGeom prst="rect">
            <a:avLst/>
          </a:prstGeom>
          <a:noFill/>
        </p:spPr>
        <p:txBody>
          <a:bodyPr wrap="square" rtlCol="0">
            <a:spAutoFit/>
          </a:bodyPr>
          <a:lstStyle/>
          <a:p>
            <a:r>
              <a:rPr lang="en-US" sz="3000" dirty="0"/>
              <a:t>VS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271AD56-0FA5-4268-951F-7CE6882AB17F}"/>
                  </a:ext>
                </a:extLst>
              </p:cNvPr>
              <p:cNvSpPr txBox="1"/>
              <p:nvPr/>
            </p:nvSpPr>
            <p:spPr>
              <a:xfrm>
                <a:off x="916214" y="5183439"/>
                <a:ext cx="2263866" cy="944746"/>
              </a:xfrm>
              <a:prstGeom prst="rect">
                <a:avLst/>
              </a:prstGeom>
              <a:noFill/>
            </p:spPr>
            <p:txBody>
              <a:bodyPr wrap="square" rtlCol="0">
                <a:spAutoFit/>
              </a:bodyPr>
              <a:lstStyle/>
              <a:p>
                <a:r>
                  <a:rPr lang="en-US" dirty="0"/>
                  <a:t>Likely to observe</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𝑝𝑜𝑠</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F271AD56-0FA5-4268-951F-7CE6882AB17F}"/>
                  </a:ext>
                </a:extLst>
              </p:cNvPr>
              <p:cNvSpPr txBox="1">
                <a:spLocks noRot="1" noChangeAspect="1" noMove="1" noResize="1" noEditPoints="1" noAdjustHandles="1" noChangeArrowheads="1" noChangeShapeType="1" noTextEdit="1"/>
              </p:cNvSpPr>
              <p:nvPr/>
            </p:nvSpPr>
            <p:spPr>
              <a:xfrm>
                <a:off x="916214" y="5183439"/>
                <a:ext cx="2263866" cy="944746"/>
              </a:xfrm>
              <a:prstGeom prst="rect">
                <a:avLst/>
              </a:prstGeom>
              <a:blipFill>
                <a:blip r:embed="rId2"/>
                <a:stretch>
                  <a:fillRect l="-2151" t="-3226"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C13F99-25C0-4E59-A11E-F0DB4DB6BF9A}"/>
                  </a:ext>
                </a:extLst>
              </p:cNvPr>
              <p:cNvSpPr txBox="1"/>
              <p:nvPr/>
            </p:nvSpPr>
            <p:spPr>
              <a:xfrm>
                <a:off x="5701301" y="5183439"/>
                <a:ext cx="2308379" cy="945900"/>
              </a:xfrm>
              <a:prstGeom prst="rect">
                <a:avLst/>
              </a:prstGeom>
              <a:noFill/>
            </p:spPr>
            <p:txBody>
              <a:bodyPr wrap="square" rtlCol="0">
                <a:spAutoFit/>
              </a:bodyPr>
              <a:lstStyle/>
              <a:p>
                <a:r>
                  <a:rPr lang="en-US" dirty="0"/>
                  <a:t>Unlikely to observe</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𝑛𝑒𝑔</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23" name="TextBox 22">
                <a:extLst>
                  <a:ext uri="{FF2B5EF4-FFF2-40B4-BE49-F238E27FC236}">
                    <a16:creationId xmlns:a16="http://schemas.microsoft.com/office/drawing/2014/main" id="{B2C13F99-25C0-4E59-A11E-F0DB4DB6BF9A}"/>
                  </a:ext>
                </a:extLst>
              </p:cNvPr>
              <p:cNvSpPr txBox="1">
                <a:spLocks noRot="1" noChangeAspect="1" noMove="1" noResize="1" noEditPoints="1" noAdjustHandles="1" noChangeArrowheads="1" noChangeShapeType="1" noTextEdit="1"/>
              </p:cNvSpPr>
              <p:nvPr/>
            </p:nvSpPr>
            <p:spPr>
              <a:xfrm>
                <a:off x="5701301" y="5183439"/>
                <a:ext cx="2308379" cy="945900"/>
              </a:xfrm>
              <a:prstGeom prst="rect">
                <a:avLst/>
              </a:prstGeom>
              <a:blipFill>
                <a:blip r:embed="rId3"/>
                <a:stretch>
                  <a:fillRect l="-2111" t="-3226" b="-3226"/>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88CE0DC6-CDA2-459D-8D58-2E06F53C855C}"/>
              </a:ext>
            </a:extLst>
          </p:cNvPr>
          <p:cNvCxnSpPr>
            <a:cxnSpLocks/>
          </p:cNvCxnSpPr>
          <p:nvPr/>
        </p:nvCxnSpPr>
        <p:spPr>
          <a:xfrm>
            <a:off x="5664200" y="5105400"/>
            <a:ext cx="2899138"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28C9FA-5E99-4210-BCD7-2673B42DA567}"/>
              </a:ext>
            </a:extLst>
          </p:cNvPr>
          <p:cNvCxnSpPr>
            <a:cxnSpLocks/>
          </p:cNvCxnSpPr>
          <p:nvPr/>
        </p:nvCxnSpPr>
        <p:spPr>
          <a:xfrm>
            <a:off x="874032" y="5105400"/>
            <a:ext cx="4930672"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30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D44E98C0-8A1D-4A1C-ACAB-13AA18C1B392}"/>
              </a:ext>
            </a:extLst>
          </p:cNvPr>
          <p:cNvGrpSpPr/>
          <p:nvPr/>
        </p:nvGrpSpPr>
        <p:grpSpPr>
          <a:xfrm>
            <a:off x="7371789" y="2331713"/>
            <a:ext cx="4408396" cy="4346512"/>
            <a:chOff x="5702392" y="475324"/>
            <a:chExt cx="5644609" cy="5565372"/>
          </a:xfrm>
        </p:grpSpPr>
        <p:cxnSp>
          <p:nvCxnSpPr>
            <p:cNvPr id="146" name="Straight Arrow Connector 145">
              <a:extLst>
                <a:ext uri="{FF2B5EF4-FFF2-40B4-BE49-F238E27FC236}">
                  <a16:creationId xmlns:a16="http://schemas.microsoft.com/office/drawing/2014/main" id="{898EB005-706F-4D05-A016-FA777B485DC6}"/>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D271BFB-8119-4B81-B152-8ADF58F91D16}"/>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C8488C0-FB8C-4FA7-B727-4B0E299D5543}"/>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49" name="TextBox 148">
              <a:extLst>
                <a:ext uri="{FF2B5EF4-FFF2-40B4-BE49-F238E27FC236}">
                  <a16:creationId xmlns:a16="http://schemas.microsoft.com/office/drawing/2014/main" id="{E1EEFA9A-F1F8-49EB-9401-49400275FDFD}"/>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50" name="Straight Arrow Connector 149">
              <a:extLst>
                <a:ext uri="{FF2B5EF4-FFF2-40B4-BE49-F238E27FC236}">
                  <a16:creationId xmlns:a16="http://schemas.microsoft.com/office/drawing/2014/main" id="{39404143-2B8C-4A97-9751-BBC77FD0542C}"/>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7F60BACA-AB75-4E1A-9190-6D2B226C9A47}"/>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52" name="Oval 151">
              <a:extLst>
                <a:ext uri="{FF2B5EF4-FFF2-40B4-BE49-F238E27FC236}">
                  <a16:creationId xmlns:a16="http://schemas.microsoft.com/office/drawing/2014/main" id="{C87B64F6-4DC4-4E4F-B741-D7F6FFFF1DF0}"/>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00E44C48-6629-429A-B25E-260B87F4C6FC}"/>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C67AE54C-680B-41A0-981D-98A8B6AB15C4}"/>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55" name="TextBox 154">
              <a:extLst>
                <a:ext uri="{FF2B5EF4-FFF2-40B4-BE49-F238E27FC236}">
                  <a16:creationId xmlns:a16="http://schemas.microsoft.com/office/drawing/2014/main" id="{8AAC35DF-C2B7-4625-A0DB-A24EAE86B73D}"/>
                </a:ext>
              </a:extLst>
            </p:cNvPr>
            <p:cNvSpPr txBox="1"/>
            <p:nvPr/>
          </p:nvSpPr>
          <p:spPr>
            <a:xfrm>
              <a:off x="5702392" y="27141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cxnSp>
          <p:nvCxnSpPr>
            <p:cNvPr id="156" name="Straight Arrow Connector 155">
              <a:extLst>
                <a:ext uri="{FF2B5EF4-FFF2-40B4-BE49-F238E27FC236}">
                  <a16:creationId xmlns:a16="http://schemas.microsoft.com/office/drawing/2014/main" id="{FD94A8EF-715A-4414-B4AC-B235E1AC9911}"/>
                </a:ext>
              </a:extLst>
            </p:cNvPr>
            <p:cNvCxnSpPr>
              <a:stCxn id="153" idx="6"/>
              <a:endCxn id="152"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
        <p:nvSpPr>
          <p:cNvPr id="159" name="Double Bracket 158">
            <a:extLst>
              <a:ext uri="{FF2B5EF4-FFF2-40B4-BE49-F238E27FC236}">
                <a16:creationId xmlns:a16="http://schemas.microsoft.com/office/drawing/2014/main" id="{728858FE-9B76-408F-9000-D6692ED7F2FB}"/>
              </a:ext>
            </a:extLst>
          </p:cNvPr>
          <p:cNvSpPr/>
          <p:nvPr/>
        </p:nvSpPr>
        <p:spPr>
          <a:xfrm>
            <a:off x="4421163" y="3949366"/>
            <a:ext cx="2029121" cy="35734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0.1       0.2        0.7</a:t>
            </a:r>
          </a:p>
        </p:txBody>
      </p:sp>
      <p:sp>
        <p:nvSpPr>
          <p:cNvPr id="163" name="TextBox 162">
            <a:extLst>
              <a:ext uri="{FF2B5EF4-FFF2-40B4-BE49-F238E27FC236}">
                <a16:creationId xmlns:a16="http://schemas.microsoft.com/office/drawing/2014/main" id="{7134B907-30C9-4BF0-8D01-BF30C998CE15}"/>
              </a:ext>
            </a:extLst>
          </p:cNvPr>
          <p:cNvSpPr txBox="1"/>
          <p:nvPr/>
        </p:nvSpPr>
        <p:spPr>
          <a:xfrm>
            <a:off x="3276524" y="3949366"/>
            <a:ext cx="878238"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sp>
        <p:nvSpPr>
          <p:cNvPr id="168" name="Double Bracket 167">
            <a:extLst>
              <a:ext uri="{FF2B5EF4-FFF2-40B4-BE49-F238E27FC236}">
                <a16:creationId xmlns:a16="http://schemas.microsoft.com/office/drawing/2014/main" id="{15378FB4-ACB2-4102-B4EC-651589D340F7}"/>
              </a:ext>
            </a:extLst>
          </p:cNvPr>
          <p:cNvSpPr/>
          <p:nvPr/>
        </p:nvSpPr>
        <p:spPr>
          <a:xfrm>
            <a:off x="4421163" y="4642801"/>
            <a:ext cx="2029121" cy="3566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-2        0.2        0.8</a:t>
            </a:r>
          </a:p>
        </p:txBody>
      </p:sp>
      <p:sp>
        <p:nvSpPr>
          <p:cNvPr id="169" name="TextBox 168">
            <a:extLst>
              <a:ext uri="{FF2B5EF4-FFF2-40B4-BE49-F238E27FC236}">
                <a16:creationId xmlns:a16="http://schemas.microsoft.com/office/drawing/2014/main" id="{3DB3B469-C09A-4C1D-A06C-7126724CCC13}"/>
              </a:ext>
            </a:extLst>
          </p:cNvPr>
          <p:cNvSpPr txBox="1"/>
          <p:nvPr/>
        </p:nvSpPr>
        <p:spPr>
          <a:xfrm>
            <a:off x="3276523" y="4600578"/>
            <a:ext cx="953741"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70" name="TextBox 169">
            <a:extLst>
              <a:ext uri="{FF2B5EF4-FFF2-40B4-BE49-F238E27FC236}">
                <a16:creationId xmlns:a16="http://schemas.microsoft.com/office/drawing/2014/main" id="{0E2788A2-65CB-4C5B-B200-0BBF6A5A0F71}"/>
              </a:ext>
            </a:extLst>
          </p:cNvPr>
          <p:cNvSpPr txBox="1"/>
          <p:nvPr/>
        </p:nvSpPr>
        <p:spPr>
          <a:xfrm>
            <a:off x="5029252" y="440372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71" name="TextBox 170">
            <a:extLst>
              <a:ext uri="{FF2B5EF4-FFF2-40B4-BE49-F238E27FC236}">
                <a16:creationId xmlns:a16="http://schemas.microsoft.com/office/drawing/2014/main" id="{1CE8B686-8A53-462A-AFDE-77E2C24C13E6}"/>
              </a:ext>
            </a:extLst>
          </p:cNvPr>
          <p:cNvSpPr txBox="1"/>
          <p:nvPr/>
        </p:nvSpPr>
        <p:spPr>
          <a:xfrm>
            <a:off x="9027713" y="463644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754970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a:extLst>
              <a:ext uri="{FF2B5EF4-FFF2-40B4-BE49-F238E27FC236}">
                <a16:creationId xmlns:a16="http://schemas.microsoft.com/office/drawing/2014/main" id="{9722654F-195E-433C-91ED-E23BD0FF4E2D}"/>
              </a:ext>
            </a:extLst>
          </p:cNvPr>
          <p:cNvSpPr/>
          <p:nvPr/>
        </p:nvSpPr>
        <p:spPr>
          <a:xfrm>
            <a:off x="2632119" y="3014675"/>
            <a:ext cx="80232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-1.23</a:t>
            </a:r>
          </a:p>
          <a:p>
            <a:pPr algn="r"/>
            <a:r>
              <a:rPr lang="en-US" dirty="0"/>
              <a:t> 0.33</a:t>
            </a:r>
          </a:p>
          <a:p>
            <a:pPr algn="r"/>
            <a:r>
              <a:rPr lang="en-US" dirty="0"/>
              <a:t>0.18</a:t>
            </a:r>
          </a:p>
          <a:p>
            <a:pPr algn="r"/>
            <a:r>
              <a:rPr lang="en-US" dirty="0"/>
              <a:t>-5.12</a:t>
            </a:r>
          </a:p>
          <a:p>
            <a:pPr algn="r"/>
            <a:r>
              <a:rPr lang="en-US" dirty="0"/>
              <a:t>-8.79</a:t>
            </a:r>
          </a:p>
          <a:p>
            <a:pPr algn="r"/>
            <a:r>
              <a:rPr lang="en-US" dirty="0"/>
              <a:t>-2.01</a:t>
            </a:r>
          </a:p>
          <a:p>
            <a:pPr algn="r"/>
            <a:r>
              <a:rPr lang="en-US" dirty="0"/>
              <a:t>2.56</a:t>
            </a:r>
          </a:p>
          <a:p>
            <a:pPr algn="r"/>
            <a:r>
              <a:rPr lang="en-US" dirty="0"/>
              <a:t>4.31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8A65955-4DAF-4F79-A24F-7F0A563A16BD}"/>
                  </a:ext>
                </a:extLst>
              </p:cNvPr>
              <p:cNvSpPr/>
              <p:nvPr/>
            </p:nvSpPr>
            <p:spPr>
              <a:xfrm>
                <a:off x="2358287" y="2369714"/>
                <a:ext cx="1349985"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m:oMathPara>
                </a14:m>
                <a:endParaRPr lang="en-US" dirty="0"/>
              </a:p>
            </p:txBody>
          </p:sp>
        </mc:Choice>
        <mc:Fallback xmlns="">
          <p:sp>
            <p:nvSpPr>
              <p:cNvPr id="5" name="Rectangle 4">
                <a:extLst>
                  <a:ext uri="{FF2B5EF4-FFF2-40B4-BE49-F238E27FC236}">
                    <a16:creationId xmlns:a16="http://schemas.microsoft.com/office/drawing/2014/main" id="{E8A65955-4DAF-4F79-A24F-7F0A563A16BD}"/>
                  </a:ext>
                </a:extLst>
              </p:cNvPr>
              <p:cNvSpPr>
                <a:spLocks noRot="1" noChangeAspect="1" noMove="1" noResize="1" noEditPoints="1" noAdjustHandles="1" noChangeArrowheads="1" noChangeShapeType="1" noTextEdit="1"/>
              </p:cNvSpPr>
              <p:nvPr/>
            </p:nvSpPr>
            <p:spPr>
              <a:xfrm>
                <a:off x="2358287" y="2369714"/>
                <a:ext cx="1349985" cy="394210"/>
              </a:xfrm>
              <a:prstGeom prst="rect">
                <a:avLst/>
              </a:prstGeom>
              <a:blipFill>
                <a:blip r:embed="rId2"/>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353E3D5-99F7-4BF2-9B51-2C50BAE48856}"/>
                  </a:ext>
                </a:extLst>
              </p:cNvPr>
              <p:cNvSpPr/>
              <p:nvPr/>
            </p:nvSpPr>
            <p:spPr>
              <a:xfrm>
                <a:off x="4512129" y="3601360"/>
                <a:ext cx="2852069" cy="11901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𝑝</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e>
                      </m:d>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up/>
                              </m:sSubSup>
                            </m:sup>
                          </m:sSup>
                        </m:num>
                        <m:den>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sub>
                            <m:sup/>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𝑗</m:t>
                                      </m:r>
                                    </m:sub>
                                  </m:sSub>
                                </m:sup>
                              </m:sSup>
                            </m:e>
                          </m:nary>
                        </m:den>
                      </m:f>
                    </m:oMath>
                  </m:oMathPara>
                </a14:m>
                <a:endParaRPr lang="en-US" sz="2600" dirty="0"/>
              </a:p>
            </p:txBody>
          </p:sp>
        </mc:Choice>
        <mc:Fallback xmlns="">
          <p:sp>
            <p:nvSpPr>
              <p:cNvPr id="6" name="Rectangle 5">
                <a:extLst>
                  <a:ext uri="{FF2B5EF4-FFF2-40B4-BE49-F238E27FC236}">
                    <a16:creationId xmlns:a16="http://schemas.microsoft.com/office/drawing/2014/main" id="{8353E3D5-99F7-4BF2-9B51-2C50BAE48856}"/>
                  </a:ext>
                </a:extLst>
              </p:cNvPr>
              <p:cNvSpPr>
                <a:spLocks noRot="1" noChangeAspect="1" noMove="1" noResize="1" noEditPoints="1" noAdjustHandles="1" noChangeArrowheads="1" noChangeShapeType="1" noTextEdit="1"/>
              </p:cNvSpPr>
              <p:nvPr/>
            </p:nvSpPr>
            <p:spPr>
              <a:xfrm>
                <a:off x="4512129" y="3601360"/>
                <a:ext cx="2852069" cy="1190198"/>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7F602ED-E3C1-40E1-8B86-2CA2A77AE60D}"/>
              </a:ext>
            </a:extLst>
          </p:cNvPr>
          <p:cNvCxnSpPr>
            <a:cxnSpLocks/>
          </p:cNvCxnSpPr>
          <p:nvPr/>
        </p:nvCxnSpPr>
        <p:spPr>
          <a:xfrm>
            <a:off x="3608613" y="3554185"/>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492F39-243D-4BD1-AB37-971D1F16EA3D}"/>
              </a:ext>
            </a:extLst>
          </p:cNvPr>
          <p:cNvCxnSpPr>
            <a:cxnSpLocks/>
          </p:cNvCxnSpPr>
          <p:nvPr/>
        </p:nvCxnSpPr>
        <p:spPr>
          <a:xfrm>
            <a:off x="3608613" y="4011401"/>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98050E-6747-4661-9AD9-958B5C776F5B}"/>
              </a:ext>
            </a:extLst>
          </p:cNvPr>
          <p:cNvCxnSpPr>
            <a:cxnSpLocks/>
          </p:cNvCxnSpPr>
          <p:nvPr/>
        </p:nvCxnSpPr>
        <p:spPr>
          <a:xfrm>
            <a:off x="3608613" y="444681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90A610-83AA-4A6C-A84B-F276DD16370C}"/>
              </a:ext>
            </a:extLst>
          </p:cNvPr>
          <p:cNvCxnSpPr>
            <a:cxnSpLocks/>
          </p:cNvCxnSpPr>
          <p:nvPr/>
        </p:nvCxnSpPr>
        <p:spPr>
          <a:xfrm>
            <a:off x="3608613" y="4904030"/>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0B78434-AFB8-4499-883A-5615FD3E85FF}"/>
                  </a:ext>
                </a:extLst>
              </p:cNvPr>
              <p:cNvSpPr/>
              <p:nvPr/>
            </p:nvSpPr>
            <p:spPr>
              <a:xfrm>
                <a:off x="4890612" y="2369714"/>
                <a:ext cx="2258375" cy="394210"/>
              </a:xfrm>
              <a:prstGeom prst="rect">
                <a:avLst/>
              </a:prstGeom>
            </p:spPr>
            <p:txBody>
              <a:bodyPr wrap="none">
                <a:spAutoFit/>
              </a:bodyPr>
              <a:lstStyle/>
              <a:p>
                <a:pPr algn="ctr"/>
                <a:r>
                  <a:rPr lang="en-US" dirty="0" err="1"/>
                  <a:t>Softmax</a:t>
                </a:r>
                <a:r>
                  <a:rPr lang="en-US" dirty="0"/>
                  <a:t>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a14:m>
                <a:r>
                  <a:rPr lang="en-US" dirty="0"/>
                  <a:t>)</a:t>
                </a:r>
              </a:p>
            </p:txBody>
          </p:sp>
        </mc:Choice>
        <mc:Fallback xmlns="">
          <p:sp>
            <p:nvSpPr>
              <p:cNvPr id="26" name="Rectangle 25">
                <a:extLst>
                  <a:ext uri="{FF2B5EF4-FFF2-40B4-BE49-F238E27FC236}">
                    <a16:creationId xmlns:a16="http://schemas.microsoft.com/office/drawing/2014/main" id="{70B78434-AFB8-4499-883A-5615FD3E85FF}"/>
                  </a:ext>
                </a:extLst>
              </p:cNvPr>
              <p:cNvSpPr>
                <a:spLocks noRot="1" noChangeAspect="1" noMove="1" noResize="1" noEditPoints="1" noAdjustHandles="1" noChangeArrowheads="1" noChangeShapeType="1" noTextEdit="1"/>
              </p:cNvSpPr>
              <p:nvPr/>
            </p:nvSpPr>
            <p:spPr>
              <a:xfrm>
                <a:off x="4890612" y="2369714"/>
                <a:ext cx="2258375" cy="394210"/>
              </a:xfrm>
              <a:prstGeom prst="rect">
                <a:avLst/>
              </a:prstGeom>
              <a:blipFill>
                <a:blip r:embed="rId4"/>
                <a:stretch>
                  <a:fillRect l="-1887" t="-7813" r="-1887" b="-20313"/>
                </a:stretch>
              </a:blipFill>
            </p:spPr>
            <p:txBody>
              <a:bodyPr/>
              <a:lstStyle/>
              <a:p>
                <a:r>
                  <a:rPr lang="en-US">
                    <a:noFill/>
                  </a:rPr>
                  <a:t> </a:t>
                </a:r>
              </a:p>
            </p:txBody>
          </p:sp>
        </mc:Fallback>
      </mc:AlternateContent>
      <p:sp>
        <p:nvSpPr>
          <p:cNvPr id="27" name="Double Bracket 26">
            <a:extLst>
              <a:ext uri="{FF2B5EF4-FFF2-40B4-BE49-F238E27FC236}">
                <a16:creationId xmlns:a16="http://schemas.microsoft.com/office/drawing/2014/main" id="{5D7372A7-76F4-4F58-8797-6E86A98B4752}"/>
              </a:ext>
            </a:extLst>
          </p:cNvPr>
          <p:cNvSpPr/>
          <p:nvPr/>
        </p:nvSpPr>
        <p:spPr>
          <a:xfrm>
            <a:off x="8711519" y="3014675"/>
            <a:ext cx="715510"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0.12</a:t>
            </a:r>
          </a:p>
          <a:p>
            <a:pPr algn="r"/>
            <a:r>
              <a:rPr lang="en-US" dirty="0"/>
              <a:t> 0.08</a:t>
            </a:r>
          </a:p>
          <a:p>
            <a:pPr algn="r"/>
            <a:r>
              <a:rPr lang="en-US" dirty="0"/>
              <a:t>0.02</a:t>
            </a:r>
          </a:p>
          <a:p>
            <a:pPr algn="r"/>
            <a:r>
              <a:rPr lang="en-US" dirty="0"/>
              <a:t>0.13</a:t>
            </a:r>
          </a:p>
          <a:p>
            <a:pPr algn="r"/>
            <a:r>
              <a:rPr lang="en-US" dirty="0"/>
              <a:t>0.23</a:t>
            </a:r>
          </a:p>
          <a:p>
            <a:pPr algn="r"/>
            <a:r>
              <a:rPr lang="en-US" dirty="0"/>
              <a:t>0.15</a:t>
            </a:r>
          </a:p>
          <a:p>
            <a:pPr algn="r"/>
            <a:r>
              <a:rPr lang="en-US" dirty="0"/>
              <a:t>0.11</a:t>
            </a:r>
          </a:p>
          <a:p>
            <a:pPr algn="r"/>
            <a:r>
              <a:rPr lang="en-US" dirty="0"/>
              <a:t>0.16</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7107D2F-E2AE-41BB-852B-1FFB02C779D1}"/>
                  </a:ext>
                </a:extLst>
              </p:cNvPr>
              <p:cNvSpPr/>
              <p:nvPr/>
            </p:nvSpPr>
            <p:spPr>
              <a:xfrm>
                <a:off x="8678814" y="2369714"/>
                <a:ext cx="780919"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oMath>
                  </m:oMathPara>
                </a14:m>
                <a:endParaRPr lang="en-US" dirty="0"/>
              </a:p>
            </p:txBody>
          </p:sp>
        </mc:Choice>
        <mc:Fallback xmlns="">
          <p:sp>
            <p:nvSpPr>
              <p:cNvPr id="28" name="Rectangle 27">
                <a:extLst>
                  <a:ext uri="{FF2B5EF4-FFF2-40B4-BE49-F238E27FC236}">
                    <a16:creationId xmlns:a16="http://schemas.microsoft.com/office/drawing/2014/main" id="{D7107D2F-E2AE-41BB-852B-1FFB02C779D1}"/>
                  </a:ext>
                </a:extLst>
              </p:cNvPr>
              <p:cNvSpPr>
                <a:spLocks noRot="1" noChangeAspect="1" noMove="1" noResize="1" noEditPoints="1" noAdjustHandles="1" noChangeArrowheads="1" noChangeShapeType="1" noTextEdit="1"/>
              </p:cNvSpPr>
              <p:nvPr/>
            </p:nvSpPr>
            <p:spPr>
              <a:xfrm>
                <a:off x="8678814" y="2369714"/>
                <a:ext cx="780919" cy="394210"/>
              </a:xfrm>
              <a:prstGeom prst="rect">
                <a:avLst/>
              </a:prstGeom>
              <a:blipFill>
                <a:blip r:embed="rId5"/>
                <a:stretch>
                  <a:fillRect b="-10938"/>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54CA92C-31EB-4E3E-B8DB-D59F4F12DB85}"/>
              </a:ext>
            </a:extLst>
          </p:cNvPr>
          <p:cNvCxnSpPr>
            <a:cxnSpLocks/>
          </p:cNvCxnSpPr>
          <p:nvPr/>
        </p:nvCxnSpPr>
        <p:spPr>
          <a:xfrm>
            <a:off x="7478489" y="3510658"/>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F21592-3473-4A33-A139-B1EBBDD3FDAD}"/>
              </a:ext>
            </a:extLst>
          </p:cNvPr>
          <p:cNvCxnSpPr>
            <a:cxnSpLocks/>
          </p:cNvCxnSpPr>
          <p:nvPr/>
        </p:nvCxnSpPr>
        <p:spPr>
          <a:xfrm>
            <a:off x="7478489" y="396787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982193-6D28-4F97-B186-9E38102AF15C}"/>
              </a:ext>
            </a:extLst>
          </p:cNvPr>
          <p:cNvCxnSpPr>
            <a:cxnSpLocks/>
          </p:cNvCxnSpPr>
          <p:nvPr/>
        </p:nvCxnSpPr>
        <p:spPr>
          <a:xfrm>
            <a:off x="7478489" y="4403287"/>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3FE8C7-99DB-428D-A1B3-9831EFCC9CCE}"/>
              </a:ext>
            </a:extLst>
          </p:cNvPr>
          <p:cNvCxnSpPr>
            <a:cxnSpLocks/>
          </p:cNvCxnSpPr>
          <p:nvPr/>
        </p:nvCxnSpPr>
        <p:spPr>
          <a:xfrm>
            <a:off x="7478489" y="4860503"/>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5DF6BB9-8D8D-44F0-9129-11434CB84C79}"/>
              </a:ext>
            </a:extLst>
          </p:cNvPr>
          <p:cNvSpPr/>
          <p:nvPr/>
        </p:nvSpPr>
        <p:spPr>
          <a:xfrm>
            <a:off x="6019800" y="3601360"/>
            <a:ext cx="947057" cy="578751"/>
          </a:xfrm>
          <a:prstGeom prst="rect">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469CBB6-76EB-4761-9859-453C05527485}"/>
              </a:ext>
            </a:extLst>
          </p:cNvPr>
          <p:cNvCxnSpPr>
            <a:cxnSpLocks/>
            <a:endCxn id="33" idx="0"/>
          </p:cNvCxnSpPr>
          <p:nvPr/>
        </p:nvCxnSpPr>
        <p:spPr>
          <a:xfrm flipH="1">
            <a:off x="6493329" y="2369714"/>
            <a:ext cx="957957" cy="1231646"/>
          </a:xfrm>
          <a:prstGeom prst="line">
            <a:avLst/>
          </a:prstGeom>
          <a:ln w="44450">
            <a:solidFill>
              <a:schemeClr val="accent2"/>
            </a:solidFill>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6EA40AF-CF44-4DE0-852F-ACF9F2A0B61E}"/>
              </a:ext>
            </a:extLst>
          </p:cNvPr>
          <p:cNvSpPr txBox="1"/>
          <p:nvPr/>
        </p:nvSpPr>
        <p:spPr>
          <a:xfrm>
            <a:off x="7130143" y="1875007"/>
            <a:ext cx="2030185" cy="369332"/>
          </a:xfrm>
          <a:prstGeom prst="rect">
            <a:avLst/>
          </a:prstGeom>
          <a:noFill/>
        </p:spPr>
        <p:txBody>
          <a:bodyPr wrap="square" rtlCol="0">
            <a:spAutoFit/>
          </a:bodyPr>
          <a:lstStyle/>
          <a:p>
            <a:r>
              <a:rPr lang="en-US" b="1" dirty="0">
                <a:solidFill>
                  <a:schemeClr val="accent2"/>
                </a:solidFill>
              </a:rPr>
              <a:t>Makes it positive</a:t>
            </a:r>
          </a:p>
        </p:txBody>
      </p:sp>
      <p:sp>
        <p:nvSpPr>
          <p:cNvPr id="39" name="Rectangle 38">
            <a:extLst>
              <a:ext uri="{FF2B5EF4-FFF2-40B4-BE49-F238E27FC236}">
                <a16:creationId xmlns:a16="http://schemas.microsoft.com/office/drawing/2014/main" id="{7C33E89D-683D-42A7-BD0F-F4863A797DA3}"/>
              </a:ext>
            </a:extLst>
          </p:cNvPr>
          <p:cNvSpPr/>
          <p:nvPr/>
        </p:nvSpPr>
        <p:spPr>
          <a:xfrm>
            <a:off x="5951553" y="4281752"/>
            <a:ext cx="1110334" cy="578751"/>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5E53FD4-4D1A-4863-8AE1-2A670C7DB211}"/>
              </a:ext>
            </a:extLst>
          </p:cNvPr>
          <p:cNvCxnSpPr>
            <a:cxnSpLocks/>
            <a:endCxn id="39" idx="2"/>
          </p:cNvCxnSpPr>
          <p:nvPr/>
        </p:nvCxnSpPr>
        <p:spPr>
          <a:xfrm flipV="1">
            <a:off x="5228928" y="4860503"/>
            <a:ext cx="1277792" cy="680392"/>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50FC731-F773-4C91-B5EF-219282804E84}"/>
              </a:ext>
            </a:extLst>
          </p:cNvPr>
          <p:cNvSpPr txBox="1"/>
          <p:nvPr/>
        </p:nvSpPr>
        <p:spPr>
          <a:xfrm>
            <a:off x="3398847" y="5715782"/>
            <a:ext cx="2713044" cy="369332"/>
          </a:xfrm>
          <a:prstGeom prst="rect">
            <a:avLst/>
          </a:prstGeom>
          <a:noFill/>
        </p:spPr>
        <p:txBody>
          <a:bodyPr wrap="square" rtlCol="0">
            <a:spAutoFit/>
          </a:bodyPr>
          <a:lstStyle/>
          <a:p>
            <a:r>
              <a:rPr lang="en-US" b="1" dirty="0">
                <a:solidFill>
                  <a:schemeClr val="accent6"/>
                </a:solidFill>
              </a:rPr>
              <a:t>Normalizes to range [0, 1]</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F02ADE6-55C8-4028-B1E5-A5D95BB57C8E}"/>
                  </a:ext>
                </a:extLst>
              </p:cNvPr>
              <p:cNvSpPr txBox="1"/>
              <p:nvPr/>
            </p:nvSpPr>
            <p:spPr>
              <a:xfrm>
                <a:off x="6851340" y="5690904"/>
                <a:ext cx="1726603" cy="394210"/>
              </a:xfrm>
              <a:prstGeom prst="rect">
                <a:avLst/>
              </a:prstGeom>
              <a:noFill/>
            </p:spPr>
            <p:txBody>
              <a:bodyPr wrap="square" rtlCol="0">
                <a:spAutoFit/>
              </a:bodyPr>
              <a:lstStyle/>
              <a:p>
                <a:r>
                  <a:rPr lang="en-US" b="1" dirty="0">
                    <a:solidFill>
                      <a:schemeClr val="accent5"/>
                    </a:solidFill>
                  </a:rPr>
                  <a:t>Sum(</a:t>
                </a:r>
                <a14:m>
                  <m:oMath xmlns:m="http://schemas.openxmlformats.org/officeDocument/2006/math">
                    <m:sSub>
                      <m:sSubPr>
                        <m:ctrlPr>
                          <a:rPr lang="en-US" b="1" i="1" smtClean="0">
                            <a:solidFill>
                              <a:schemeClr val="accent5"/>
                            </a:solidFill>
                            <a:latin typeface="Cambria Math" panose="02040503050406030204" pitchFamily="18" charset="0"/>
                          </a:rPr>
                        </m:ctrlPr>
                      </m:sSubPr>
                      <m:e>
                        <m:r>
                          <a:rPr lang="en-US" b="1" i="1" smtClean="0">
                            <a:solidFill>
                              <a:schemeClr val="accent5"/>
                            </a:solidFill>
                            <a:latin typeface="Cambria Math" panose="02040503050406030204" pitchFamily="18" charset="0"/>
                          </a:rPr>
                          <m:t>𝒚</m:t>
                        </m:r>
                      </m:e>
                      <m:sub>
                        <m:r>
                          <a:rPr lang="en-US" b="1" i="1" smtClean="0">
                            <a:solidFill>
                              <a:schemeClr val="accent5"/>
                            </a:solidFill>
                            <a:latin typeface="Cambria Math" panose="02040503050406030204" pitchFamily="18" charset="0"/>
                          </a:rPr>
                          <m:t>𝒑𝒓𝒆𝒅</m:t>
                        </m:r>
                      </m:sub>
                    </m:sSub>
                    <m:r>
                      <a:rPr lang="en-US" b="1" i="0" smtClean="0">
                        <a:solidFill>
                          <a:schemeClr val="accent5"/>
                        </a:solidFill>
                        <a:latin typeface="Cambria Math" panose="02040503050406030204" pitchFamily="18" charset="0"/>
                      </a:rPr>
                      <m:t>)</m:t>
                    </m:r>
                  </m:oMath>
                </a14:m>
                <a:r>
                  <a:rPr lang="en-US" b="1" dirty="0">
                    <a:solidFill>
                      <a:schemeClr val="accent5"/>
                    </a:solidFill>
                  </a:rPr>
                  <a:t> = 1</a:t>
                </a:r>
              </a:p>
            </p:txBody>
          </p:sp>
        </mc:Choice>
        <mc:Fallback xmlns="">
          <p:sp>
            <p:nvSpPr>
              <p:cNvPr id="45" name="TextBox 44">
                <a:extLst>
                  <a:ext uri="{FF2B5EF4-FFF2-40B4-BE49-F238E27FC236}">
                    <a16:creationId xmlns:a16="http://schemas.microsoft.com/office/drawing/2014/main" id="{5F02ADE6-55C8-4028-B1E5-A5D95BB57C8E}"/>
                  </a:ext>
                </a:extLst>
              </p:cNvPr>
              <p:cNvSpPr txBox="1">
                <a:spLocks noRot="1" noChangeAspect="1" noMove="1" noResize="1" noEditPoints="1" noAdjustHandles="1" noChangeArrowheads="1" noChangeShapeType="1" noTextEdit="1"/>
              </p:cNvSpPr>
              <p:nvPr/>
            </p:nvSpPr>
            <p:spPr>
              <a:xfrm>
                <a:off x="6851340" y="5690904"/>
                <a:ext cx="1726603" cy="394210"/>
              </a:xfrm>
              <a:prstGeom prst="rect">
                <a:avLst/>
              </a:prstGeom>
              <a:blipFill>
                <a:blip r:embed="rId6"/>
                <a:stretch>
                  <a:fillRect l="-3180" t="-7813" b="-20313"/>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B7C1009C-CB25-4389-88E8-133D90B9BB57}"/>
              </a:ext>
            </a:extLst>
          </p:cNvPr>
          <p:cNvCxnSpPr>
            <a:cxnSpLocks/>
          </p:cNvCxnSpPr>
          <p:nvPr/>
        </p:nvCxnSpPr>
        <p:spPr>
          <a:xfrm>
            <a:off x="8678814" y="5540895"/>
            <a:ext cx="780919"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CA9067-3DE4-4C15-A990-0949A1777E87}"/>
              </a:ext>
            </a:extLst>
          </p:cNvPr>
          <p:cNvCxnSpPr>
            <a:cxnSpLocks/>
            <a:endCxn id="45" idx="3"/>
          </p:cNvCxnSpPr>
          <p:nvPr/>
        </p:nvCxnSpPr>
        <p:spPr>
          <a:xfrm flipH="1">
            <a:off x="8577943" y="5540895"/>
            <a:ext cx="515800" cy="347114"/>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74C9DC-AA1B-454E-AB8C-9147FA2BCAA1}"/>
              </a:ext>
            </a:extLst>
          </p:cNvPr>
          <p:cNvSpPr txBox="1"/>
          <p:nvPr/>
        </p:nvSpPr>
        <p:spPr>
          <a:xfrm>
            <a:off x="4849904" y="46482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400934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39F661-E47B-42B6-AF1D-04E8BDF0CDA5}"/>
              </a:ext>
            </a:extLst>
          </p:cNvPr>
          <p:cNvSpPr/>
          <p:nvPr/>
        </p:nvSpPr>
        <p:spPr>
          <a:xfrm>
            <a:off x="1080654" y="1958767"/>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8DE0624-9F0A-4520-94F5-6906B2026ED2}"/>
              </a:ext>
            </a:extLst>
          </p:cNvPr>
          <p:cNvSpPr/>
          <p:nvPr/>
        </p:nvSpPr>
        <p:spPr>
          <a:xfrm>
            <a:off x="1080654" y="1407094"/>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uble Bracket 5">
            <a:extLst>
              <a:ext uri="{FF2B5EF4-FFF2-40B4-BE49-F238E27FC236}">
                <a16:creationId xmlns:a16="http://schemas.microsoft.com/office/drawing/2014/main" id="{E768626D-DA5A-42F5-9FA7-CBD653A88B7E}"/>
              </a:ext>
            </a:extLst>
          </p:cNvPr>
          <p:cNvSpPr/>
          <p:nvPr/>
        </p:nvSpPr>
        <p:spPr>
          <a:xfrm>
            <a:off x="1069529" y="1023532"/>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7" name="Picture 6">
            <a:extLst>
              <a:ext uri="{FF2B5EF4-FFF2-40B4-BE49-F238E27FC236}">
                <a16:creationId xmlns:a16="http://schemas.microsoft.com/office/drawing/2014/main" id="{9CE138FA-E9C7-4074-BC6C-21B3C4036F44}"/>
              </a:ext>
            </a:extLst>
          </p:cNvPr>
          <p:cNvPicPr>
            <a:picLocks noChangeAspect="1"/>
          </p:cNvPicPr>
          <p:nvPr/>
        </p:nvPicPr>
        <p:blipFill>
          <a:blip r:embed="rId2"/>
          <a:stretch>
            <a:fillRect/>
          </a:stretch>
        </p:blipFill>
        <p:spPr>
          <a:xfrm rot="16200000">
            <a:off x="1874703" y="2393650"/>
            <a:ext cx="318528" cy="194656"/>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7B3C218-4505-43F4-865F-3F054C8E7FA2}"/>
                  </a:ext>
                </a:extLst>
              </p:cNvPr>
              <p:cNvSpPr/>
              <p:nvPr/>
            </p:nvSpPr>
            <p:spPr>
              <a:xfrm>
                <a:off x="1558484" y="96696"/>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8" name="Rectangle 7">
                <a:extLst>
                  <a:ext uri="{FF2B5EF4-FFF2-40B4-BE49-F238E27FC236}">
                    <a16:creationId xmlns:a16="http://schemas.microsoft.com/office/drawing/2014/main" id="{67B3C218-4505-43F4-865F-3F054C8E7FA2}"/>
                  </a:ext>
                </a:extLst>
              </p:cNvPr>
              <p:cNvSpPr>
                <a:spLocks noRot="1" noChangeAspect="1" noMove="1" noResize="1" noEditPoints="1" noAdjustHandles="1" noChangeArrowheads="1" noChangeShapeType="1" noTextEdit="1"/>
              </p:cNvSpPr>
              <p:nvPr/>
            </p:nvSpPr>
            <p:spPr>
              <a:xfrm>
                <a:off x="1558484" y="96696"/>
                <a:ext cx="950966" cy="671209"/>
              </a:xfrm>
              <a:prstGeom prst="rect">
                <a:avLst/>
              </a:prstGeom>
              <a:blipFill>
                <a:blip r:embed="rId3"/>
                <a:stretch>
                  <a:fillRect l="-3846" r="-3205" b="-1363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A2E268-4B99-47BF-BBAD-A31867BEA471}"/>
              </a:ext>
            </a:extLst>
          </p:cNvPr>
          <p:cNvSpPr txBox="1"/>
          <p:nvPr/>
        </p:nvSpPr>
        <p:spPr>
          <a:xfrm>
            <a:off x="201432" y="1085190"/>
            <a:ext cx="625098" cy="307777"/>
          </a:xfrm>
          <a:prstGeom prst="rect">
            <a:avLst/>
          </a:prstGeom>
          <a:noFill/>
        </p:spPr>
        <p:txBody>
          <a:bodyPr wrap="square" rtlCol="0">
            <a:spAutoFit/>
          </a:bodyPr>
          <a:lstStyle/>
          <a:p>
            <a:r>
              <a:rPr lang="en-US" sz="1400" dirty="0"/>
              <a:t>man</a:t>
            </a:r>
          </a:p>
        </p:txBody>
      </p:sp>
      <p:sp>
        <p:nvSpPr>
          <p:cNvPr id="10" name="TextBox 9">
            <a:extLst>
              <a:ext uri="{FF2B5EF4-FFF2-40B4-BE49-F238E27FC236}">
                <a16:creationId xmlns:a16="http://schemas.microsoft.com/office/drawing/2014/main" id="{2A51E28C-F25C-4AC0-8CB3-97265A3AF441}"/>
              </a:ext>
            </a:extLst>
          </p:cNvPr>
          <p:cNvSpPr txBox="1"/>
          <p:nvPr/>
        </p:nvSpPr>
        <p:spPr>
          <a:xfrm>
            <a:off x="201432" y="1343800"/>
            <a:ext cx="681926" cy="307777"/>
          </a:xfrm>
          <a:prstGeom prst="rect">
            <a:avLst/>
          </a:prstGeom>
          <a:noFill/>
        </p:spPr>
        <p:txBody>
          <a:bodyPr wrap="square" rtlCol="0">
            <a:spAutoFit/>
          </a:bodyPr>
          <a:lstStyle/>
          <a:p>
            <a:r>
              <a:rPr lang="en-US" sz="1400" b="1" dirty="0">
                <a:solidFill>
                  <a:schemeClr val="accent5">
                    <a:lumMod val="60000"/>
                    <a:lumOff val="40000"/>
                  </a:schemeClr>
                </a:solidFill>
              </a:rPr>
              <a:t>passes</a:t>
            </a:r>
          </a:p>
        </p:txBody>
      </p:sp>
      <p:sp>
        <p:nvSpPr>
          <p:cNvPr id="11" name="TextBox 10">
            <a:extLst>
              <a:ext uri="{FF2B5EF4-FFF2-40B4-BE49-F238E27FC236}">
                <a16:creationId xmlns:a16="http://schemas.microsoft.com/office/drawing/2014/main" id="{1EFC59FB-C4CB-434F-824A-5224CB746051}"/>
              </a:ext>
            </a:extLst>
          </p:cNvPr>
          <p:cNvSpPr txBox="1"/>
          <p:nvPr/>
        </p:nvSpPr>
        <p:spPr>
          <a:xfrm>
            <a:off x="201432" y="3029752"/>
            <a:ext cx="878238" cy="307777"/>
          </a:xfrm>
          <a:prstGeom prst="rect">
            <a:avLst/>
          </a:prstGeom>
          <a:noFill/>
        </p:spPr>
        <p:txBody>
          <a:bodyPr wrap="square" rtlCol="0">
            <a:spAutoFit/>
          </a:bodyPr>
          <a:lstStyle/>
          <a:p>
            <a:r>
              <a:rPr lang="en-US" sz="1400" dirty="0"/>
              <a:t>who</a:t>
            </a:r>
          </a:p>
        </p:txBody>
      </p:sp>
      <p:sp>
        <p:nvSpPr>
          <p:cNvPr id="12" name="TextBox 11">
            <a:extLst>
              <a:ext uri="{FF2B5EF4-FFF2-40B4-BE49-F238E27FC236}">
                <a16:creationId xmlns:a16="http://schemas.microsoft.com/office/drawing/2014/main" id="{CE40620B-5E05-4892-B8E0-2E1ACD2BF9F4}"/>
              </a:ext>
            </a:extLst>
          </p:cNvPr>
          <p:cNvSpPr txBox="1"/>
          <p:nvPr/>
        </p:nvSpPr>
        <p:spPr>
          <a:xfrm>
            <a:off x="201432" y="1944546"/>
            <a:ext cx="878238" cy="307777"/>
          </a:xfrm>
          <a:prstGeom prst="rect">
            <a:avLst/>
          </a:prstGeom>
          <a:noFill/>
        </p:spPr>
        <p:txBody>
          <a:bodyPr wrap="square" rtlCol="0">
            <a:spAutoFit/>
          </a:bodyPr>
          <a:lstStyle/>
          <a:p>
            <a:r>
              <a:rPr lang="en-US" sz="1400" b="1" dirty="0">
                <a:solidFill>
                  <a:schemeClr val="accent5">
                    <a:lumMod val="60000"/>
                    <a:lumOff val="40000"/>
                  </a:schemeClr>
                </a:solidFill>
              </a:rPr>
              <a:t>should</a:t>
            </a:r>
          </a:p>
        </p:txBody>
      </p:sp>
      <p:pic>
        <p:nvPicPr>
          <p:cNvPr id="13" name="Picture 12">
            <a:extLst>
              <a:ext uri="{FF2B5EF4-FFF2-40B4-BE49-F238E27FC236}">
                <a16:creationId xmlns:a16="http://schemas.microsoft.com/office/drawing/2014/main" id="{37D8D0FC-1925-43D7-BE22-4D3408807284}"/>
              </a:ext>
            </a:extLst>
          </p:cNvPr>
          <p:cNvPicPr>
            <a:picLocks noChangeAspect="1"/>
          </p:cNvPicPr>
          <p:nvPr/>
        </p:nvPicPr>
        <p:blipFill>
          <a:blip r:embed="rId2"/>
          <a:stretch>
            <a:fillRect/>
          </a:stretch>
        </p:blipFill>
        <p:spPr>
          <a:xfrm rot="16200000">
            <a:off x="209542" y="2396316"/>
            <a:ext cx="318528" cy="194656"/>
          </a:xfrm>
          <a:prstGeom prst="rect">
            <a:avLst/>
          </a:prstGeom>
        </p:spPr>
      </p:pic>
      <p:sp>
        <p:nvSpPr>
          <p:cNvPr id="14" name="TextBox 13">
            <a:extLst>
              <a:ext uri="{FF2B5EF4-FFF2-40B4-BE49-F238E27FC236}">
                <a16:creationId xmlns:a16="http://schemas.microsoft.com/office/drawing/2014/main" id="{0691A105-D585-4AEC-810D-8D9D3179AB41}"/>
              </a:ext>
            </a:extLst>
          </p:cNvPr>
          <p:cNvSpPr txBox="1"/>
          <p:nvPr/>
        </p:nvSpPr>
        <p:spPr>
          <a:xfrm>
            <a:off x="196236" y="1640493"/>
            <a:ext cx="842181" cy="307777"/>
          </a:xfrm>
          <a:prstGeom prst="rect">
            <a:avLst/>
          </a:prstGeom>
          <a:noFill/>
        </p:spPr>
        <p:txBody>
          <a:bodyPr wrap="square" rtlCol="0">
            <a:spAutoFit/>
          </a:bodyPr>
          <a:lstStyle/>
          <a:p>
            <a:r>
              <a:rPr lang="en-US" sz="1400" dirty="0"/>
              <a:t>sentence</a:t>
            </a:r>
          </a:p>
        </p:txBody>
      </p:sp>
      <p:sp>
        <p:nvSpPr>
          <p:cNvPr id="15" name="TextBox 14">
            <a:extLst>
              <a:ext uri="{FF2B5EF4-FFF2-40B4-BE49-F238E27FC236}">
                <a16:creationId xmlns:a16="http://schemas.microsoft.com/office/drawing/2014/main" id="{F4BF8666-AFA8-4006-B16B-863ECEF97A15}"/>
              </a:ext>
            </a:extLst>
          </p:cNvPr>
          <p:cNvSpPr txBox="1"/>
          <p:nvPr/>
        </p:nvSpPr>
        <p:spPr>
          <a:xfrm>
            <a:off x="201432" y="2740885"/>
            <a:ext cx="878238" cy="307777"/>
          </a:xfrm>
          <a:prstGeom prst="rect">
            <a:avLst/>
          </a:prstGeom>
          <a:noFill/>
        </p:spPr>
        <p:txBody>
          <a:bodyPr wrap="square" rtlCol="0">
            <a:spAutoFit/>
          </a:bodyPr>
          <a:lstStyle/>
          <a:p>
            <a:r>
              <a:rPr lang="en-US" sz="1400" dirty="0"/>
              <a:t>the</a:t>
            </a:r>
          </a:p>
        </p:txBody>
      </p:sp>
      <p:sp>
        <p:nvSpPr>
          <p:cNvPr id="16" name="TextBox 15">
            <a:extLst>
              <a:ext uri="{FF2B5EF4-FFF2-40B4-BE49-F238E27FC236}">
                <a16:creationId xmlns:a16="http://schemas.microsoft.com/office/drawing/2014/main" id="{69C33D4C-EE8F-4EE2-AD7D-4C623520D5F6}"/>
              </a:ext>
            </a:extLst>
          </p:cNvPr>
          <p:cNvSpPr txBox="1"/>
          <p:nvPr/>
        </p:nvSpPr>
        <p:spPr>
          <a:xfrm>
            <a:off x="1201703" y="2365335"/>
            <a:ext cx="2029121" cy="307777"/>
          </a:xfrm>
          <a:prstGeom prst="rect">
            <a:avLst/>
          </a:prstGeom>
          <a:noFill/>
        </p:spPr>
        <p:txBody>
          <a:bodyPr wrap="square" rtlCol="0">
            <a:spAutoFit/>
          </a:bodyPr>
          <a:lstStyle/>
          <a:p>
            <a:r>
              <a:rPr lang="en-US" sz="1400"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85972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ACBAEB0C-5AB4-4816-AF86-971DFC619C92}"/>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8C6BB18D-82C3-43DB-A52D-CE43B238559B}"/>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837664E1-F474-46C6-8743-54F3BBB4D23A}"/>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AFE75A3-7491-4CB0-8CD1-24CADBF55134}"/>
              </a:ext>
            </a:extLst>
          </p:cNvPr>
          <p:cNvSpPr/>
          <p:nvPr/>
        </p:nvSpPr>
        <p:spPr>
          <a:xfrm>
            <a:off x="872794" y="2629925"/>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9271621-1ECB-418D-898A-51907019CCE6}"/>
              </a:ext>
            </a:extLst>
          </p:cNvPr>
          <p:cNvSpPr/>
          <p:nvPr/>
        </p:nvSpPr>
        <p:spPr>
          <a:xfrm>
            <a:off x="3939490" y="3083588"/>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597C116-4291-4A93-A381-15318328844B}"/>
              </a:ext>
            </a:extLst>
          </p:cNvPr>
          <p:cNvSpPr/>
          <p:nvPr/>
        </p:nvSpPr>
        <p:spPr>
          <a:xfrm>
            <a:off x="1649913" y="2630777"/>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873AE027-3C65-4953-B392-98CA5D545BD9}"/>
              </a:ext>
            </a:extLst>
          </p:cNvPr>
          <p:cNvSpPr/>
          <p:nvPr/>
        </p:nvSpPr>
        <p:spPr>
          <a:xfrm>
            <a:off x="865765" y="2247215"/>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9" name="TextBox 28">
            <a:extLst>
              <a:ext uri="{FF2B5EF4-FFF2-40B4-BE49-F238E27FC236}">
                <a16:creationId xmlns:a16="http://schemas.microsoft.com/office/drawing/2014/main" id="{4C38124D-0098-4A06-B196-F259B6A6FCBF}"/>
              </a:ext>
            </a:extLst>
          </p:cNvPr>
          <p:cNvSpPr txBox="1"/>
          <p:nvPr/>
        </p:nvSpPr>
        <p:spPr>
          <a:xfrm>
            <a:off x="17655" y="2308873"/>
            <a:ext cx="625098" cy="307777"/>
          </a:xfrm>
          <a:prstGeom prst="rect">
            <a:avLst/>
          </a:prstGeom>
          <a:noFill/>
        </p:spPr>
        <p:txBody>
          <a:bodyPr wrap="square" rtlCol="0">
            <a:spAutoFit/>
          </a:bodyPr>
          <a:lstStyle/>
          <a:p>
            <a:r>
              <a:rPr lang="en-US" sz="1400" dirty="0"/>
              <a:t>man</a:t>
            </a:r>
          </a:p>
        </p:txBody>
      </p:sp>
      <p:sp>
        <p:nvSpPr>
          <p:cNvPr id="30" name="TextBox 29">
            <a:extLst>
              <a:ext uri="{FF2B5EF4-FFF2-40B4-BE49-F238E27FC236}">
                <a16:creationId xmlns:a16="http://schemas.microsoft.com/office/drawing/2014/main" id="{6C354799-33E3-4470-A86C-2C41BC2FA1D5}"/>
              </a:ext>
            </a:extLst>
          </p:cNvPr>
          <p:cNvSpPr txBox="1"/>
          <p:nvPr/>
        </p:nvSpPr>
        <p:spPr>
          <a:xfrm>
            <a:off x="17655" y="2567483"/>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33" name="TextBox 32">
            <a:extLst>
              <a:ext uri="{FF2B5EF4-FFF2-40B4-BE49-F238E27FC236}">
                <a16:creationId xmlns:a16="http://schemas.microsoft.com/office/drawing/2014/main" id="{11A5EE30-5490-4F4B-B2A4-72A52B91FC98}"/>
              </a:ext>
            </a:extLst>
          </p:cNvPr>
          <p:cNvSpPr txBox="1"/>
          <p:nvPr/>
        </p:nvSpPr>
        <p:spPr>
          <a:xfrm>
            <a:off x="17655" y="4253435"/>
            <a:ext cx="878238" cy="307777"/>
          </a:xfrm>
          <a:prstGeom prst="rect">
            <a:avLst/>
          </a:prstGeom>
          <a:noFill/>
        </p:spPr>
        <p:txBody>
          <a:bodyPr wrap="square" rtlCol="0">
            <a:spAutoFit/>
          </a:bodyPr>
          <a:lstStyle/>
          <a:p>
            <a:r>
              <a:rPr lang="en-US" sz="1400" b="1" dirty="0">
                <a:solidFill>
                  <a:schemeClr val="accent2"/>
                </a:solidFill>
              </a:rPr>
              <a:t>who</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ADEA8063-152D-49FD-9D7B-627AFDB00A62}"/>
                  </a:ext>
                </a:extLst>
              </p:cNvPr>
              <p:cNvSpPr/>
              <p:nvPr/>
            </p:nvSpPr>
            <p:spPr>
              <a:xfrm>
                <a:off x="642746" y="1335877"/>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6" name="Rectangle 35">
                <a:extLst>
                  <a:ext uri="{FF2B5EF4-FFF2-40B4-BE49-F238E27FC236}">
                    <a16:creationId xmlns:a16="http://schemas.microsoft.com/office/drawing/2014/main" id="{ADEA8063-152D-49FD-9D7B-627AFDB00A62}"/>
                  </a:ext>
                </a:extLst>
              </p:cNvPr>
              <p:cNvSpPr>
                <a:spLocks noRot="1" noChangeAspect="1" noMove="1" noResize="1" noEditPoints="1" noAdjustHandles="1" noChangeArrowheads="1" noChangeShapeType="1" noTextEdit="1"/>
              </p:cNvSpPr>
              <p:nvPr/>
            </p:nvSpPr>
            <p:spPr>
              <a:xfrm>
                <a:off x="642746" y="1335877"/>
                <a:ext cx="906915" cy="646331"/>
              </a:xfrm>
              <a:prstGeom prst="rect">
                <a:avLst/>
              </a:prstGeom>
              <a:blipFill>
                <a:blip r:embed="rId3"/>
                <a:stretch>
                  <a:fillRect l="-5369" r="-6711" b="-1415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0A7F5D1-EDDD-49E4-9073-10E50B589088}"/>
              </a:ext>
            </a:extLst>
          </p:cNvPr>
          <p:cNvSpPr txBox="1"/>
          <p:nvPr/>
        </p:nvSpPr>
        <p:spPr>
          <a:xfrm>
            <a:off x="17655" y="3168229"/>
            <a:ext cx="878238" cy="307777"/>
          </a:xfrm>
          <a:prstGeom prst="rect">
            <a:avLst/>
          </a:prstGeom>
          <a:noFill/>
        </p:spPr>
        <p:txBody>
          <a:bodyPr wrap="square" rtlCol="0">
            <a:spAutoFit/>
          </a:bodyPr>
          <a:lstStyle/>
          <a:p>
            <a:r>
              <a:rPr lang="en-US" sz="1400" dirty="0"/>
              <a:t>should</a:t>
            </a:r>
          </a:p>
        </p:txBody>
      </p:sp>
      <p:sp>
        <p:nvSpPr>
          <p:cNvPr id="47" name="Double Bracket 46">
            <a:extLst>
              <a:ext uri="{FF2B5EF4-FFF2-40B4-BE49-F238E27FC236}">
                <a16:creationId xmlns:a16="http://schemas.microsoft.com/office/drawing/2014/main" id="{4D2D1872-5F6A-4C95-8AB6-FF2CB9189BD4}"/>
              </a:ext>
            </a:extLst>
          </p:cNvPr>
          <p:cNvSpPr/>
          <p:nvPr/>
        </p:nvSpPr>
        <p:spPr>
          <a:xfrm>
            <a:off x="1638788" y="2247215"/>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41" name="Picture 40">
            <a:extLst>
              <a:ext uri="{FF2B5EF4-FFF2-40B4-BE49-F238E27FC236}">
                <a16:creationId xmlns:a16="http://schemas.microsoft.com/office/drawing/2014/main" id="{4DCC0208-C7D2-4B5D-B273-FAF22DA77AB3}"/>
              </a:ext>
            </a:extLst>
          </p:cNvPr>
          <p:cNvPicPr>
            <a:picLocks noChangeAspect="1"/>
          </p:cNvPicPr>
          <p:nvPr/>
        </p:nvPicPr>
        <p:blipFill>
          <a:blip r:embed="rId4"/>
          <a:stretch>
            <a:fillRect/>
          </a:stretch>
        </p:blipFill>
        <p:spPr>
          <a:xfrm rot="16200000">
            <a:off x="936938" y="3617333"/>
            <a:ext cx="318528" cy="194656"/>
          </a:xfrm>
          <a:prstGeom prst="rect">
            <a:avLst/>
          </a:prstGeom>
        </p:spPr>
      </p:pic>
      <p:pic>
        <p:nvPicPr>
          <p:cNvPr id="45" name="Picture 44">
            <a:extLst>
              <a:ext uri="{FF2B5EF4-FFF2-40B4-BE49-F238E27FC236}">
                <a16:creationId xmlns:a16="http://schemas.microsoft.com/office/drawing/2014/main" id="{E9124BBF-F791-49B0-A3D8-E2B54431B755}"/>
              </a:ext>
            </a:extLst>
          </p:cNvPr>
          <p:cNvPicPr>
            <a:picLocks noChangeAspect="1"/>
          </p:cNvPicPr>
          <p:nvPr/>
        </p:nvPicPr>
        <p:blipFill>
          <a:blip r:embed="rId4"/>
          <a:stretch>
            <a:fillRect/>
          </a:stretch>
        </p:blipFill>
        <p:spPr>
          <a:xfrm rot="16200000">
            <a:off x="25765" y="3619999"/>
            <a:ext cx="318528" cy="194656"/>
          </a:xfrm>
          <a:prstGeom prst="rect">
            <a:avLst/>
          </a:prstGeom>
        </p:spPr>
      </p:pic>
      <p:pic>
        <p:nvPicPr>
          <p:cNvPr id="48" name="Picture 47">
            <a:extLst>
              <a:ext uri="{FF2B5EF4-FFF2-40B4-BE49-F238E27FC236}">
                <a16:creationId xmlns:a16="http://schemas.microsoft.com/office/drawing/2014/main" id="{CC1A5E91-7D1B-4B00-B122-1DB3A6E50B2B}"/>
              </a:ext>
            </a:extLst>
          </p:cNvPr>
          <p:cNvPicPr>
            <a:picLocks noChangeAspect="1"/>
          </p:cNvPicPr>
          <p:nvPr/>
        </p:nvPicPr>
        <p:blipFill>
          <a:blip r:embed="rId4"/>
          <a:stretch>
            <a:fillRect/>
          </a:stretch>
        </p:blipFill>
        <p:spPr>
          <a:xfrm rot="16200000">
            <a:off x="2443962" y="3617333"/>
            <a:ext cx="318528" cy="194656"/>
          </a:xfrm>
          <a:prstGeom prst="rect">
            <a:avLst/>
          </a:prstGeom>
        </p:spPr>
      </p:pic>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D1FEA19-493E-4D16-9C26-7FF06FCCA228}"/>
                  </a:ext>
                </a:extLst>
              </p:cNvPr>
              <p:cNvSpPr/>
              <p:nvPr/>
            </p:nvSpPr>
            <p:spPr>
              <a:xfrm>
                <a:off x="2127743" y="1320379"/>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50" name="Rectangle 49">
                <a:extLst>
                  <a:ext uri="{FF2B5EF4-FFF2-40B4-BE49-F238E27FC236}">
                    <a16:creationId xmlns:a16="http://schemas.microsoft.com/office/drawing/2014/main" id="{4D1FEA19-493E-4D16-9C26-7FF06FCCA228}"/>
                  </a:ext>
                </a:extLst>
              </p:cNvPr>
              <p:cNvSpPr>
                <a:spLocks noRot="1" noChangeAspect="1" noMove="1" noResize="1" noEditPoints="1" noAdjustHandles="1" noChangeArrowheads="1" noChangeShapeType="1" noTextEdit="1"/>
              </p:cNvSpPr>
              <p:nvPr/>
            </p:nvSpPr>
            <p:spPr>
              <a:xfrm>
                <a:off x="2127743" y="1320379"/>
                <a:ext cx="950966" cy="671209"/>
              </a:xfrm>
              <a:prstGeom prst="rect">
                <a:avLst/>
              </a:prstGeom>
              <a:blipFill>
                <a:blip r:embed="rId5"/>
                <a:stretch>
                  <a:fillRect l="-3205" r="-3846" b="-13636"/>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16545831-11B1-48BB-BE78-DDA9B8160860}"/>
              </a:ext>
            </a:extLst>
          </p:cNvPr>
          <p:cNvSpPr/>
          <p:nvPr/>
        </p:nvSpPr>
        <p:spPr>
          <a:xfrm>
            <a:off x="3939489" y="2919596"/>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6D13D9F-494A-4784-A1FB-58BFE350C24A}"/>
                  </a:ext>
                </a:extLst>
              </p:cNvPr>
              <p:cNvSpPr/>
              <p:nvPr/>
            </p:nvSpPr>
            <p:spPr>
              <a:xfrm>
                <a:off x="3811351" y="1335877"/>
                <a:ext cx="912430"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m:rPr>
                        <m:sty m:val="p"/>
                      </m:rPr>
                      <a:rPr lang="en-US">
                        <a:latin typeface="Cambria Math" panose="02040503050406030204" pitchFamily="18" charset="0"/>
                      </a:rPr>
                      <m:t>N</m:t>
                    </m:r>
                  </m:oMath>
                </a14:m>
                <a:r>
                  <a:rPr lang="en-US" dirty="0"/>
                  <a:t>-dim)</a:t>
                </a:r>
              </a:p>
            </p:txBody>
          </p:sp>
        </mc:Choice>
        <mc:Fallback xmlns="">
          <p:sp>
            <p:nvSpPr>
              <p:cNvPr id="20" name="Rectangle 19">
                <a:extLst>
                  <a:ext uri="{FF2B5EF4-FFF2-40B4-BE49-F238E27FC236}">
                    <a16:creationId xmlns:a16="http://schemas.microsoft.com/office/drawing/2014/main" id="{96D13D9F-494A-4784-A1FB-58BFE350C24A}"/>
                  </a:ext>
                </a:extLst>
              </p:cNvPr>
              <p:cNvSpPr>
                <a:spLocks noRot="1" noChangeAspect="1" noMove="1" noResize="1" noEditPoints="1" noAdjustHandles="1" noChangeArrowheads="1" noChangeShapeType="1" noTextEdit="1"/>
              </p:cNvSpPr>
              <p:nvPr/>
            </p:nvSpPr>
            <p:spPr>
              <a:xfrm>
                <a:off x="3811351" y="1335877"/>
                <a:ext cx="912430" cy="646331"/>
              </a:xfrm>
              <a:prstGeom prst="rect">
                <a:avLst/>
              </a:prstGeom>
              <a:blipFill>
                <a:blip r:embed="rId6"/>
                <a:stretch>
                  <a:fillRect l="-5333" r="-6667" b="-14151"/>
                </a:stretch>
              </a:blipFill>
            </p:spPr>
            <p:txBody>
              <a:bodyPr/>
              <a:lstStyle/>
              <a:p>
                <a:r>
                  <a:rPr lang="en-US">
                    <a:noFill/>
                  </a:rPr>
                  <a:t> </a:t>
                </a:r>
              </a:p>
            </p:txBody>
          </p:sp>
        </mc:Fallback>
      </mc:AlternateContent>
      <p:sp>
        <p:nvSpPr>
          <p:cNvPr id="23" name="Double Bracket 22">
            <a:extLst>
              <a:ext uri="{FF2B5EF4-FFF2-40B4-BE49-F238E27FC236}">
                <a16:creationId xmlns:a16="http://schemas.microsoft.com/office/drawing/2014/main" id="{53EC8692-119C-4E4E-9E2F-1D7F6E851358}"/>
              </a:ext>
            </a:extLst>
          </p:cNvPr>
          <p:cNvSpPr/>
          <p:nvPr/>
        </p:nvSpPr>
        <p:spPr>
          <a:xfrm>
            <a:off x="4872778" y="2919596"/>
            <a:ext cx="287913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r>
              <a:rPr lang="en-US" dirty="0"/>
              <a:t>0.3     0.1      0.4               -0.4</a:t>
            </a:r>
          </a:p>
          <a:p>
            <a:r>
              <a:rPr lang="en-US" dirty="0"/>
              <a:t>0.1     0.3     -1.1                0.3</a:t>
            </a:r>
          </a:p>
          <a:p>
            <a:r>
              <a:rPr lang="en-US" dirty="0"/>
              <a:t>0.1     0.2      0.4                0.1</a:t>
            </a:r>
          </a:p>
        </p:txBody>
      </p:sp>
      <p:grpSp>
        <p:nvGrpSpPr>
          <p:cNvPr id="3" name="Group 2">
            <a:extLst>
              <a:ext uri="{FF2B5EF4-FFF2-40B4-BE49-F238E27FC236}">
                <a16:creationId xmlns:a16="http://schemas.microsoft.com/office/drawing/2014/main" id="{E068F389-C7F5-4AE9-BBAA-973FD1198C02}"/>
              </a:ext>
            </a:extLst>
          </p:cNvPr>
          <p:cNvGrpSpPr/>
          <p:nvPr/>
        </p:nvGrpSpPr>
        <p:grpSpPr>
          <a:xfrm>
            <a:off x="6727965" y="3099537"/>
            <a:ext cx="318528" cy="737398"/>
            <a:chOff x="6888734" y="3094097"/>
            <a:chExt cx="318528" cy="737398"/>
          </a:xfrm>
        </p:grpSpPr>
        <p:pic>
          <p:nvPicPr>
            <p:cNvPr id="24" name="Picture 23">
              <a:extLst>
                <a:ext uri="{FF2B5EF4-FFF2-40B4-BE49-F238E27FC236}">
                  <a16:creationId xmlns:a16="http://schemas.microsoft.com/office/drawing/2014/main" id="{E78C7B6D-9FC2-4D6E-B093-05ABB5EDF56F}"/>
                </a:ext>
              </a:extLst>
            </p:cNvPr>
            <p:cNvPicPr>
              <a:picLocks noChangeAspect="1"/>
            </p:cNvPicPr>
            <p:nvPr/>
          </p:nvPicPr>
          <p:blipFill>
            <a:blip r:embed="rId4"/>
            <a:stretch>
              <a:fillRect/>
            </a:stretch>
          </p:blipFill>
          <p:spPr>
            <a:xfrm>
              <a:off x="6888734" y="3094097"/>
              <a:ext cx="318528" cy="194656"/>
            </a:xfrm>
            <a:prstGeom prst="rect">
              <a:avLst/>
            </a:prstGeom>
          </p:spPr>
        </p:pic>
        <p:pic>
          <p:nvPicPr>
            <p:cNvPr id="25" name="Picture 24">
              <a:extLst>
                <a:ext uri="{FF2B5EF4-FFF2-40B4-BE49-F238E27FC236}">
                  <a16:creationId xmlns:a16="http://schemas.microsoft.com/office/drawing/2014/main" id="{F1DD67F3-25EB-4ABB-A1B1-DE7BF1D9432B}"/>
                </a:ext>
              </a:extLst>
            </p:cNvPr>
            <p:cNvPicPr>
              <a:picLocks noChangeAspect="1"/>
            </p:cNvPicPr>
            <p:nvPr/>
          </p:nvPicPr>
          <p:blipFill>
            <a:blip r:embed="rId4"/>
            <a:stretch>
              <a:fillRect/>
            </a:stretch>
          </p:blipFill>
          <p:spPr>
            <a:xfrm>
              <a:off x="6888734" y="3362982"/>
              <a:ext cx="318528" cy="194656"/>
            </a:xfrm>
            <a:prstGeom prst="rect">
              <a:avLst/>
            </a:prstGeom>
          </p:spPr>
        </p:pic>
        <p:pic>
          <p:nvPicPr>
            <p:cNvPr id="26" name="Picture 25">
              <a:extLst>
                <a:ext uri="{FF2B5EF4-FFF2-40B4-BE49-F238E27FC236}">
                  <a16:creationId xmlns:a16="http://schemas.microsoft.com/office/drawing/2014/main" id="{C456302C-C6E6-4935-AA05-318575177180}"/>
                </a:ext>
              </a:extLst>
            </p:cNvPr>
            <p:cNvPicPr>
              <a:picLocks noChangeAspect="1"/>
            </p:cNvPicPr>
            <p:nvPr/>
          </p:nvPicPr>
          <p:blipFill>
            <a:blip r:embed="rId4"/>
            <a:stretch>
              <a:fillRect/>
            </a:stretch>
          </p:blipFill>
          <p:spPr>
            <a:xfrm>
              <a:off x="6888734" y="3636839"/>
              <a:ext cx="318528" cy="194656"/>
            </a:xfrm>
            <a:prstGeom prst="rect">
              <a:avLst/>
            </a:prstGeom>
          </p:spPr>
        </p:pic>
      </p:gr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5FB692C-FC02-4411-8D97-BA84250C1BFB}"/>
                  </a:ext>
                </a:extLst>
              </p:cNvPr>
              <p:cNvSpPr/>
              <p:nvPr/>
            </p:nvSpPr>
            <p:spPr>
              <a:xfrm>
                <a:off x="5653950" y="1320379"/>
                <a:ext cx="1035796" cy="68685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𝑾</m:t>
                          </m:r>
                        </m:e>
                        <m:sub>
                          <m:r>
                            <a:rPr lang="en-US" b="1" i="1" smtClean="0">
                              <a:latin typeface="Cambria Math" panose="02040503050406030204" pitchFamily="18" charset="0"/>
                            </a:rPr>
                            <m:t>𝒐𝒖𝒕𝒑𝒖𝒕</m:t>
                          </m:r>
                        </m:sub>
                        <m:sup>
                          <m:r>
                            <a:rPr lang="en-US" b="1" i="1" smtClean="0">
                              <a:latin typeface="Cambria Math" panose="02040503050406030204" pitchFamily="18" charset="0"/>
                            </a:rPr>
                            <m:t>𝑻</m:t>
                          </m:r>
                        </m:sup>
                      </m:sSubSup>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r>
                      <a:rPr lang="en-US" i="1">
                        <a:latin typeface="Cambria Math" panose="02040503050406030204" pitchFamily="18" charset="0"/>
                      </a:rPr>
                      <m:t>×</m:t>
                    </m:r>
                    <m:r>
                      <a:rPr lang="en-US" b="0" i="1" smtClean="0">
                        <a:latin typeface="Cambria Math" panose="02040503050406030204" pitchFamily="18" charset="0"/>
                      </a:rPr>
                      <m:t>𝑉</m:t>
                    </m:r>
                  </m:oMath>
                </a14:m>
                <a:r>
                  <a:rPr lang="en-US" dirty="0"/>
                  <a:t>)</a:t>
                </a:r>
              </a:p>
            </p:txBody>
          </p:sp>
        </mc:Choice>
        <mc:Fallback xmlns="">
          <p:sp>
            <p:nvSpPr>
              <p:cNvPr id="27" name="Rectangle 26">
                <a:extLst>
                  <a:ext uri="{FF2B5EF4-FFF2-40B4-BE49-F238E27FC236}">
                    <a16:creationId xmlns:a16="http://schemas.microsoft.com/office/drawing/2014/main" id="{45FB692C-FC02-4411-8D97-BA84250C1BFB}"/>
                  </a:ext>
                </a:extLst>
              </p:cNvPr>
              <p:cNvSpPr>
                <a:spLocks noRot="1" noChangeAspect="1" noMove="1" noResize="1" noEditPoints="1" noAdjustHandles="1" noChangeArrowheads="1" noChangeShapeType="1" noTextEdit="1"/>
              </p:cNvSpPr>
              <p:nvPr/>
            </p:nvSpPr>
            <p:spPr>
              <a:xfrm>
                <a:off x="5653950" y="1320379"/>
                <a:ext cx="1035796" cy="686855"/>
              </a:xfrm>
              <a:prstGeom prst="rect">
                <a:avLst/>
              </a:prstGeom>
              <a:blipFill>
                <a:blip r:embed="rId7"/>
                <a:stretch>
                  <a:fillRect b="-14286"/>
                </a:stretch>
              </a:blipFill>
            </p:spPr>
            <p:txBody>
              <a:bodyPr/>
              <a:lstStyle/>
              <a:p>
                <a:r>
                  <a:rPr lang="en-US">
                    <a:noFill/>
                  </a:rPr>
                  <a:t> </a:t>
                </a:r>
              </a:p>
            </p:txBody>
          </p:sp>
        </mc:Fallback>
      </mc:AlternateContent>
      <p:sp>
        <p:nvSpPr>
          <p:cNvPr id="31" name="Double Bracket 30">
            <a:extLst>
              <a:ext uri="{FF2B5EF4-FFF2-40B4-BE49-F238E27FC236}">
                <a16:creationId xmlns:a16="http://schemas.microsoft.com/office/drawing/2014/main" id="{62045590-65C1-4E05-B9AA-CF96362E953C}"/>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88C5AD8-5046-4DBD-ACAF-B4C320744ECD}"/>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4" name="Rectangle 33">
                <a:extLst>
                  <a:ext uri="{FF2B5EF4-FFF2-40B4-BE49-F238E27FC236}">
                    <a16:creationId xmlns:a16="http://schemas.microsoft.com/office/drawing/2014/main" id="{C88C5AD8-5046-4DBD-ACAF-B4C320744ECD}"/>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8"/>
                <a:stretch>
                  <a:fillRect l="-5333" r="-5333" b="-13636"/>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1B3710C8-7D88-4135-8967-07F59F7471B2}"/>
              </a:ext>
            </a:extLst>
          </p:cNvPr>
          <p:cNvSpPr txBox="1"/>
          <p:nvPr/>
        </p:nvSpPr>
        <p:spPr>
          <a:xfrm>
            <a:off x="12459" y="2864176"/>
            <a:ext cx="842181" cy="307777"/>
          </a:xfrm>
          <a:prstGeom prst="rect">
            <a:avLst/>
          </a:prstGeom>
          <a:noFill/>
        </p:spPr>
        <p:txBody>
          <a:bodyPr wrap="square" rtlCol="0">
            <a:spAutoFit/>
          </a:bodyPr>
          <a:lstStyle/>
          <a:p>
            <a:r>
              <a:rPr lang="en-US" sz="1400" dirty="0"/>
              <a:t>sentence</a:t>
            </a:r>
          </a:p>
        </p:txBody>
      </p:sp>
      <p:sp>
        <p:nvSpPr>
          <p:cNvPr id="70" name="TextBox 69">
            <a:extLst>
              <a:ext uri="{FF2B5EF4-FFF2-40B4-BE49-F238E27FC236}">
                <a16:creationId xmlns:a16="http://schemas.microsoft.com/office/drawing/2014/main" id="{419C5863-4F54-4D90-8F5E-9E79101B8FA6}"/>
              </a:ext>
            </a:extLst>
          </p:cNvPr>
          <p:cNvSpPr txBox="1"/>
          <p:nvPr/>
        </p:nvSpPr>
        <p:spPr>
          <a:xfrm>
            <a:off x="17655" y="396456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89" name="Picture 88">
            <a:extLst>
              <a:ext uri="{FF2B5EF4-FFF2-40B4-BE49-F238E27FC236}">
                <a16:creationId xmlns:a16="http://schemas.microsoft.com/office/drawing/2014/main" id="{A1A5958A-D529-45C9-9979-EF093E78EBF8}"/>
              </a:ext>
            </a:extLst>
          </p:cNvPr>
          <p:cNvPicPr>
            <a:picLocks noChangeAspect="1"/>
          </p:cNvPicPr>
          <p:nvPr/>
        </p:nvPicPr>
        <p:blipFill>
          <a:blip r:embed="rId4"/>
          <a:stretch>
            <a:fillRect/>
          </a:stretch>
        </p:blipFill>
        <p:spPr>
          <a:xfrm rot="16200000">
            <a:off x="8366166" y="3554498"/>
            <a:ext cx="318528" cy="194656"/>
          </a:xfrm>
          <a:prstGeom prst="rect">
            <a:avLst/>
          </a:prstGeom>
        </p:spPr>
      </p:pic>
      <p:sp>
        <p:nvSpPr>
          <p:cNvPr id="101" name="TextBox 100">
            <a:extLst>
              <a:ext uri="{FF2B5EF4-FFF2-40B4-BE49-F238E27FC236}">
                <a16:creationId xmlns:a16="http://schemas.microsoft.com/office/drawing/2014/main" id="{441FED30-DE96-413E-8BAE-CEFEEB018DB9}"/>
              </a:ext>
            </a:extLst>
          </p:cNvPr>
          <p:cNvSpPr txBox="1"/>
          <p:nvPr/>
        </p:nvSpPr>
        <p:spPr>
          <a:xfrm>
            <a:off x="12459" y="5142961"/>
            <a:ext cx="1612454" cy="1477328"/>
          </a:xfrm>
          <a:prstGeom prst="rect">
            <a:avLst/>
          </a:prstGeom>
          <a:noFill/>
        </p:spPr>
        <p:txBody>
          <a:bodyPr wrap="square" rtlCol="0">
            <a:spAutoFit/>
          </a:bodyPr>
          <a:lstStyle/>
          <a:p>
            <a:r>
              <a:rPr lang="en-US" dirty="0"/>
              <a:t>Input Layer one-hot encoded vector</a:t>
            </a:r>
          </a:p>
          <a:p>
            <a:endParaRPr lang="en-US" dirty="0"/>
          </a:p>
        </p:txBody>
      </p:sp>
      <p:sp>
        <p:nvSpPr>
          <p:cNvPr id="102" name="TextBox 101">
            <a:extLst>
              <a:ext uri="{FF2B5EF4-FFF2-40B4-BE49-F238E27FC236}">
                <a16:creationId xmlns:a16="http://schemas.microsoft.com/office/drawing/2014/main" id="{7B0C59C4-BD8A-4A92-807D-3F9200EA8C88}"/>
              </a:ext>
            </a:extLst>
          </p:cNvPr>
          <p:cNvSpPr txBox="1"/>
          <p:nvPr/>
        </p:nvSpPr>
        <p:spPr>
          <a:xfrm>
            <a:off x="1541143" y="5148654"/>
            <a:ext cx="2029121" cy="923330"/>
          </a:xfrm>
          <a:prstGeom prst="rect">
            <a:avLst/>
          </a:prstGeom>
          <a:noFill/>
        </p:spPr>
        <p:txBody>
          <a:bodyPr wrap="square" rtlCol="0">
            <a:spAutoFit/>
          </a:bodyPr>
          <a:lstStyle/>
          <a:p>
            <a:r>
              <a:rPr lang="en-US" dirty="0"/>
              <a:t>Word-Embedding matrix – </a:t>
            </a:r>
            <a:r>
              <a:rPr lang="en-US" dirty="0" err="1"/>
              <a:t>a.k.a</a:t>
            </a:r>
            <a:r>
              <a:rPr lang="en-US" dirty="0"/>
              <a:t> “Lookup table”</a:t>
            </a:r>
          </a:p>
        </p:txBody>
      </p:sp>
      <p:sp>
        <p:nvSpPr>
          <p:cNvPr id="103" name="TextBox 102">
            <a:extLst>
              <a:ext uri="{FF2B5EF4-FFF2-40B4-BE49-F238E27FC236}">
                <a16:creationId xmlns:a16="http://schemas.microsoft.com/office/drawing/2014/main" id="{44D6207B-48D0-44DB-99EC-E73968C937BB}"/>
              </a:ext>
            </a:extLst>
          </p:cNvPr>
          <p:cNvSpPr txBox="1"/>
          <p:nvPr/>
        </p:nvSpPr>
        <p:spPr>
          <a:xfrm>
            <a:off x="3658322" y="5138064"/>
            <a:ext cx="1461665" cy="1477328"/>
          </a:xfrm>
          <a:prstGeom prst="rect">
            <a:avLst/>
          </a:prstGeom>
          <a:noFill/>
        </p:spPr>
        <p:txBody>
          <a:bodyPr wrap="square" rtlCol="0">
            <a:spAutoFit/>
          </a:bodyPr>
          <a:lstStyle/>
          <a:p>
            <a:r>
              <a:rPr lang="en-US" dirty="0"/>
              <a:t>Hidden (Projection)</a:t>
            </a:r>
          </a:p>
          <a:p>
            <a:r>
              <a:rPr lang="en-US" dirty="0"/>
              <a:t>Layer for center word (</a:t>
            </a:r>
            <a:r>
              <a:rPr lang="en-US" b="1" dirty="0">
                <a:solidFill>
                  <a:schemeClr val="accent6"/>
                </a:solidFill>
              </a:rPr>
              <a:t>passes</a:t>
            </a:r>
            <a:r>
              <a:rPr lang="en-US" dirty="0"/>
              <a:t>)</a:t>
            </a:r>
          </a:p>
        </p:txBody>
      </p:sp>
      <p:sp>
        <p:nvSpPr>
          <p:cNvPr id="104" name="TextBox 103">
            <a:extLst>
              <a:ext uri="{FF2B5EF4-FFF2-40B4-BE49-F238E27FC236}">
                <a16:creationId xmlns:a16="http://schemas.microsoft.com/office/drawing/2014/main" id="{2C5027EE-14B0-42E9-93A7-E72F4803D479}"/>
              </a:ext>
            </a:extLst>
          </p:cNvPr>
          <p:cNvSpPr txBox="1"/>
          <p:nvPr/>
        </p:nvSpPr>
        <p:spPr>
          <a:xfrm>
            <a:off x="5417490" y="5138064"/>
            <a:ext cx="2000253" cy="923330"/>
          </a:xfrm>
          <a:prstGeom prst="rect">
            <a:avLst/>
          </a:prstGeom>
          <a:noFill/>
        </p:spPr>
        <p:txBody>
          <a:bodyPr wrap="square" rtlCol="0">
            <a:spAutoFit/>
          </a:bodyPr>
          <a:lstStyle/>
          <a:p>
            <a:r>
              <a:rPr lang="en-US" dirty="0"/>
              <a:t>Word-Embedding matrix for context words (</a:t>
            </a:r>
            <a:r>
              <a:rPr lang="en-US" b="1" dirty="0">
                <a:solidFill>
                  <a:schemeClr val="accent2"/>
                </a:solidFill>
              </a:rPr>
              <a:t>the, who</a:t>
            </a:r>
            <a:r>
              <a:rPr lang="en-US" dirty="0"/>
              <a:t>)</a:t>
            </a:r>
          </a:p>
        </p:txBody>
      </p:sp>
      <p:sp>
        <p:nvSpPr>
          <p:cNvPr id="106" name="TextBox 105">
            <a:extLst>
              <a:ext uri="{FF2B5EF4-FFF2-40B4-BE49-F238E27FC236}">
                <a16:creationId xmlns:a16="http://schemas.microsoft.com/office/drawing/2014/main" id="{A9A61183-9F11-44DE-9F87-6457AFCAA4C6}"/>
              </a:ext>
            </a:extLst>
          </p:cNvPr>
          <p:cNvSpPr txBox="1"/>
          <p:nvPr/>
        </p:nvSpPr>
        <p:spPr>
          <a:xfrm>
            <a:off x="7660688" y="5140542"/>
            <a:ext cx="1731278" cy="1200329"/>
          </a:xfrm>
          <a:prstGeom prst="rect">
            <a:avLst/>
          </a:prstGeom>
          <a:noFill/>
        </p:spPr>
        <p:txBody>
          <a:bodyPr wrap="square" rtlCol="0">
            <a:spAutoFit/>
          </a:bodyPr>
          <a:lstStyle/>
          <a:p>
            <a:r>
              <a:rPr lang="en-US" dirty="0" err="1"/>
              <a:t>Softmax</a:t>
            </a:r>
            <a:r>
              <a:rPr lang="en-US" dirty="0"/>
              <a:t> Output</a:t>
            </a:r>
          </a:p>
          <a:p>
            <a:r>
              <a:rPr lang="en-US" dirty="0"/>
              <a:t>Layer of range </a:t>
            </a:r>
          </a:p>
          <a:p>
            <a:r>
              <a:rPr lang="en-US" dirty="0"/>
              <a:t>[0, 1)</a:t>
            </a:r>
          </a:p>
          <a:p>
            <a:r>
              <a:rPr lang="en-US" dirty="0"/>
              <a:t>Sum = 1</a:t>
            </a:r>
          </a:p>
        </p:txBody>
      </p:sp>
      <p:sp>
        <p:nvSpPr>
          <p:cNvPr id="64" name="Double Bracket 63">
            <a:extLst>
              <a:ext uri="{FF2B5EF4-FFF2-40B4-BE49-F238E27FC236}">
                <a16:creationId xmlns:a16="http://schemas.microsoft.com/office/drawing/2014/main" id="{825E3F96-985C-4296-B32A-104729C04075}"/>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66" name="Double Bracket 65">
            <a:extLst>
              <a:ext uri="{FF2B5EF4-FFF2-40B4-BE49-F238E27FC236}">
                <a16:creationId xmlns:a16="http://schemas.microsoft.com/office/drawing/2014/main" id="{6908E99E-2B4F-4CAE-8FBB-72A0F9B86F5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7B6257D-2042-493D-A3FC-AD91470845D6}"/>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5" name="Rectangle 4">
                <a:extLst>
                  <a:ext uri="{FF2B5EF4-FFF2-40B4-BE49-F238E27FC236}">
                    <a16:creationId xmlns:a16="http://schemas.microsoft.com/office/drawing/2014/main" id="{57B6257D-2042-493D-A3FC-AD91470845D6}"/>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9"/>
                <a:stretch>
                  <a:fillRect b="-10000"/>
                </a:stretch>
              </a:blipFill>
            </p:spPr>
            <p:txBody>
              <a:bodyPr/>
              <a:lstStyle/>
              <a:p>
                <a:r>
                  <a:rPr lang="en-US">
                    <a:noFill/>
                  </a:rPr>
                  <a:t> </a:t>
                </a:r>
              </a:p>
            </p:txBody>
          </p:sp>
        </mc:Fallback>
      </mc:AlternateContent>
      <p:pic>
        <p:nvPicPr>
          <p:cNvPr id="68" name="Picture 67">
            <a:extLst>
              <a:ext uri="{FF2B5EF4-FFF2-40B4-BE49-F238E27FC236}">
                <a16:creationId xmlns:a16="http://schemas.microsoft.com/office/drawing/2014/main" id="{8BC2AB2C-5AD9-44C9-A4A0-E17995A19321}"/>
              </a:ext>
            </a:extLst>
          </p:cNvPr>
          <p:cNvPicPr>
            <a:picLocks noChangeAspect="1"/>
          </p:cNvPicPr>
          <p:nvPr/>
        </p:nvPicPr>
        <p:blipFill>
          <a:blip r:embed="rId4"/>
          <a:stretch>
            <a:fillRect/>
          </a:stretch>
        </p:blipFill>
        <p:spPr>
          <a:xfrm rot="16200000">
            <a:off x="9506794" y="2370809"/>
            <a:ext cx="318528" cy="194656"/>
          </a:xfrm>
          <a:prstGeom prst="rect">
            <a:avLst/>
          </a:prstGeom>
        </p:spPr>
      </p:pic>
      <p:pic>
        <p:nvPicPr>
          <p:cNvPr id="69" name="Picture 68">
            <a:extLst>
              <a:ext uri="{FF2B5EF4-FFF2-40B4-BE49-F238E27FC236}">
                <a16:creationId xmlns:a16="http://schemas.microsoft.com/office/drawing/2014/main" id="{D8128281-FC00-4F19-9A4C-A4C2F84D6F97}"/>
              </a:ext>
            </a:extLst>
          </p:cNvPr>
          <p:cNvPicPr>
            <a:picLocks noChangeAspect="1"/>
          </p:cNvPicPr>
          <p:nvPr/>
        </p:nvPicPr>
        <p:blipFill>
          <a:blip r:embed="rId4"/>
          <a:stretch>
            <a:fillRect/>
          </a:stretch>
        </p:blipFill>
        <p:spPr>
          <a:xfrm rot="16200000">
            <a:off x="9518746" y="4982956"/>
            <a:ext cx="318528" cy="194656"/>
          </a:xfrm>
          <a:prstGeom prst="rect">
            <a:avLst/>
          </a:prstGeom>
        </p:spPr>
      </p:pic>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C3BDDE0F-FA6A-425B-866E-C535BD8933A4}"/>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5" name="Rectangle 94">
                <a:extLst>
                  <a:ext uri="{FF2B5EF4-FFF2-40B4-BE49-F238E27FC236}">
                    <a16:creationId xmlns:a16="http://schemas.microsoft.com/office/drawing/2014/main" id="{C3BDDE0F-FA6A-425B-866E-C535BD8933A4}"/>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1FF96C47-CE34-4ED5-B382-0BF80B355247}"/>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6" name="Rectangle 95">
                <a:extLst>
                  <a:ext uri="{FF2B5EF4-FFF2-40B4-BE49-F238E27FC236}">
                    <a16:creationId xmlns:a16="http://schemas.microsoft.com/office/drawing/2014/main" id="{1FF96C47-CE34-4ED5-B382-0BF80B355247}"/>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18B8B8B3-536B-460E-96EB-2B3B289AE084}"/>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7" name="Rectangle 96">
                <a:extLst>
                  <a:ext uri="{FF2B5EF4-FFF2-40B4-BE49-F238E27FC236}">
                    <a16:creationId xmlns:a16="http://schemas.microsoft.com/office/drawing/2014/main" id="{18B8B8B3-536B-460E-96EB-2B3B289AE084}"/>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AD2FB4A-D72B-42B9-BB86-FE10344A4D56}"/>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8" name="Rectangle 97">
                <a:extLst>
                  <a:ext uri="{FF2B5EF4-FFF2-40B4-BE49-F238E27FC236}">
                    <a16:creationId xmlns:a16="http://schemas.microsoft.com/office/drawing/2014/main" id="{EAD2FB4A-D72B-42B9-BB86-FE10344A4D56}"/>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D9D2C5CD-F5DE-4273-B269-BEE28BCBC338}"/>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10" name="Rectangle 109">
                <a:extLst>
                  <a:ext uri="{FF2B5EF4-FFF2-40B4-BE49-F238E27FC236}">
                    <a16:creationId xmlns:a16="http://schemas.microsoft.com/office/drawing/2014/main" id="{D9D2C5CD-F5DE-4273-B269-BEE28BCBC338}"/>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13"/>
                <a:stretch>
                  <a:fillRect b="-13636"/>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52CA9C9A-8210-4E5E-81FC-4AB6519A8E4D}"/>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3" name="Double Bracket 112">
            <a:extLst>
              <a:ext uri="{FF2B5EF4-FFF2-40B4-BE49-F238E27FC236}">
                <a16:creationId xmlns:a16="http://schemas.microsoft.com/office/drawing/2014/main" id="{8D97BAFC-D324-4BED-9EE6-6053A2CF7E0D}"/>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14" name="TextBox 113">
            <a:extLst>
              <a:ext uri="{FF2B5EF4-FFF2-40B4-BE49-F238E27FC236}">
                <a16:creationId xmlns:a16="http://schemas.microsoft.com/office/drawing/2014/main" id="{9CE7C0F9-4F4E-4FAE-AF71-9FC2032AA161}"/>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15" name="TextBox 114">
            <a:extLst>
              <a:ext uri="{FF2B5EF4-FFF2-40B4-BE49-F238E27FC236}">
                <a16:creationId xmlns:a16="http://schemas.microsoft.com/office/drawing/2014/main" id="{0C28F0B0-ADCE-4CDD-AC40-8E54FF10D93D}"/>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16" name="TextBox 115">
            <a:extLst>
              <a:ext uri="{FF2B5EF4-FFF2-40B4-BE49-F238E27FC236}">
                <a16:creationId xmlns:a16="http://schemas.microsoft.com/office/drawing/2014/main" id="{2D356129-6D8F-464C-8478-298C2E2E6A15}"/>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17" name="TextBox 116">
            <a:extLst>
              <a:ext uri="{FF2B5EF4-FFF2-40B4-BE49-F238E27FC236}">
                <a16:creationId xmlns:a16="http://schemas.microsoft.com/office/drawing/2014/main" id="{483EFD6E-4911-4509-8A6C-4ABFAECF695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pic>
        <p:nvPicPr>
          <p:cNvPr id="118" name="Picture 117">
            <a:extLst>
              <a:ext uri="{FF2B5EF4-FFF2-40B4-BE49-F238E27FC236}">
                <a16:creationId xmlns:a16="http://schemas.microsoft.com/office/drawing/2014/main" id="{372A0C13-8059-4CEE-9E7D-9A7A0A7BFF67}"/>
              </a:ext>
            </a:extLst>
          </p:cNvPr>
          <p:cNvPicPr>
            <a:picLocks noChangeAspect="1"/>
          </p:cNvPicPr>
          <p:nvPr/>
        </p:nvPicPr>
        <p:blipFill>
          <a:blip r:embed="rId4"/>
          <a:stretch>
            <a:fillRect/>
          </a:stretch>
        </p:blipFill>
        <p:spPr>
          <a:xfrm rot="16200000">
            <a:off x="11369166" y="2365829"/>
            <a:ext cx="318528" cy="194656"/>
          </a:xfrm>
          <a:prstGeom prst="rect">
            <a:avLst/>
          </a:prstGeom>
        </p:spPr>
      </p:pic>
      <p:sp>
        <p:nvSpPr>
          <p:cNvPr id="119" name="TextBox 118">
            <a:extLst>
              <a:ext uri="{FF2B5EF4-FFF2-40B4-BE49-F238E27FC236}">
                <a16:creationId xmlns:a16="http://schemas.microsoft.com/office/drawing/2014/main" id="{B4F44C61-CDD5-4F69-AB27-D23D1944E82F}"/>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20" name="TextBox 119">
            <a:extLst>
              <a:ext uri="{FF2B5EF4-FFF2-40B4-BE49-F238E27FC236}">
                <a16:creationId xmlns:a16="http://schemas.microsoft.com/office/drawing/2014/main" id="{B7C96053-393E-4205-81CB-A2F9BEB7B2B8}"/>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121" name="Picture 120">
            <a:extLst>
              <a:ext uri="{FF2B5EF4-FFF2-40B4-BE49-F238E27FC236}">
                <a16:creationId xmlns:a16="http://schemas.microsoft.com/office/drawing/2014/main" id="{56AF6C37-429B-431C-8AC3-6C253FFE4825}"/>
              </a:ext>
            </a:extLst>
          </p:cNvPr>
          <p:cNvPicPr>
            <a:picLocks noChangeAspect="1"/>
          </p:cNvPicPr>
          <p:nvPr/>
        </p:nvPicPr>
        <p:blipFill>
          <a:blip r:embed="rId4"/>
          <a:stretch>
            <a:fillRect/>
          </a:stretch>
        </p:blipFill>
        <p:spPr>
          <a:xfrm rot="16200000">
            <a:off x="10773420" y="2361708"/>
            <a:ext cx="318528" cy="194656"/>
          </a:xfrm>
          <a:prstGeom prst="rect">
            <a:avLst/>
          </a:prstGeom>
        </p:spPr>
      </p:pic>
      <p:sp>
        <p:nvSpPr>
          <p:cNvPr id="122" name="Rectangle 121">
            <a:extLst>
              <a:ext uri="{FF2B5EF4-FFF2-40B4-BE49-F238E27FC236}">
                <a16:creationId xmlns:a16="http://schemas.microsoft.com/office/drawing/2014/main" id="{9DFDD2D0-6618-4404-9BCC-4D7C22FEC4E6}"/>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23" name="Double Bracket 122">
            <a:extLst>
              <a:ext uri="{FF2B5EF4-FFF2-40B4-BE49-F238E27FC236}">
                <a16:creationId xmlns:a16="http://schemas.microsoft.com/office/drawing/2014/main" id="{5B4ED53F-3D01-4B88-95C4-498255AF77A9}"/>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24" name="TextBox 123">
            <a:extLst>
              <a:ext uri="{FF2B5EF4-FFF2-40B4-BE49-F238E27FC236}">
                <a16:creationId xmlns:a16="http://schemas.microsoft.com/office/drawing/2014/main" id="{8F6DB920-6576-47B2-BB9D-A4F9A0698824}"/>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25" name="TextBox 124">
            <a:extLst>
              <a:ext uri="{FF2B5EF4-FFF2-40B4-BE49-F238E27FC236}">
                <a16:creationId xmlns:a16="http://schemas.microsoft.com/office/drawing/2014/main" id="{626EFF6A-D702-4141-831F-A455FBBF6931}"/>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26" name="TextBox 125">
            <a:extLst>
              <a:ext uri="{FF2B5EF4-FFF2-40B4-BE49-F238E27FC236}">
                <a16:creationId xmlns:a16="http://schemas.microsoft.com/office/drawing/2014/main" id="{BAA6BAAC-EB4F-4BDE-9442-D8247EC7C823}"/>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27" name="TextBox 126">
            <a:extLst>
              <a:ext uri="{FF2B5EF4-FFF2-40B4-BE49-F238E27FC236}">
                <a16:creationId xmlns:a16="http://schemas.microsoft.com/office/drawing/2014/main" id="{66CEFB11-EFCA-4947-B091-00CAF196CFEC}"/>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pic>
        <p:nvPicPr>
          <p:cNvPr id="128" name="Picture 127">
            <a:extLst>
              <a:ext uri="{FF2B5EF4-FFF2-40B4-BE49-F238E27FC236}">
                <a16:creationId xmlns:a16="http://schemas.microsoft.com/office/drawing/2014/main" id="{5E944DDA-CAEA-47C8-831A-0578ABBB79A1}"/>
              </a:ext>
            </a:extLst>
          </p:cNvPr>
          <p:cNvPicPr>
            <a:picLocks noChangeAspect="1"/>
          </p:cNvPicPr>
          <p:nvPr/>
        </p:nvPicPr>
        <p:blipFill>
          <a:blip r:embed="rId4"/>
          <a:stretch>
            <a:fillRect/>
          </a:stretch>
        </p:blipFill>
        <p:spPr>
          <a:xfrm rot="16200000">
            <a:off x="11373059" y="5069391"/>
            <a:ext cx="318528" cy="194656"/>
          </a:xfrm>
          <a:prstGeom prst="rect">
            <a:avLst/>
          </a:prstGeom>
        </p:spPr>
      </p:pic>
      <p:sp>
        <p:nvSpPr>
          <p:cNvPr id="129" name="TextBox 128">
            <a:extLst>
              <a:ext uri="{FF2B5EF4-FFF2-40B4-BE49-F238E27FC236}">
                <a16:creationId xmlns:a16="http://schemas.microsoft.com/office/drawing/2014/main" id="{41F82F1E-BBD1-4F4A-89F3-8C810EAB634A}"/>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30" name="TextBox 129">
            <a:extLst>
              <a:ext uri="{FF2B5EF4-FFF2-40B4-BE49-F238E27FC236}">
                <a16:creationId xmlns:a16="http://schemas.microsoft.com/office/drawing/2014/main" id="{A542BDB9-C7FE-40A5-A65D-061474A243FA}"/>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131" name="Picture 130">
            <a:extLst>
              <a:ext uri="{FF2B5EF4-FFF2-40B4-BE49-F238E27FC236}">
                <a16:creationId xmlns:a16="http://schemas.microsoft.com/office/drawing/2014/main" id="{C0CE8A12-1C54-40AA-83E9-04BA2308B44E}"/>
              </a:ext>
            </a:extLst>
          </p:cNvPr>
          <p:cNvPicPr>
            <a:picLocks noChangeAspect="1"/>
          </p:cNvPicPr>
          <p:nvPr/>
        </p:nvPicPr>
        <p:blipFill>
          <a:blip r:embed="rId4"/>
          <a:stretch>
            <a:fillRect/>
          </a:stretch>
        </p:blipFill>
        <p:spPr>
          <a:xfrm rot="16200000">
            <a:off x="10777313" y="5069390"/>
            <a:ext cx="318528" cy="194656"/>
          </a:xfrm>
          <a:prstGeom prst="rect">
            <a:avLst/>
          </a:prstGeom>
        </p:spPr>
      </p:pic>
      <p:sp>
        <p:nvSpPr>
          <p:cNvPr id="132" name="TextBox 131">
            <a:extLst>
              <a:ext uri="{FF2B5EF4-FFF2-40B4-BE49-F238E27FC236}">
                <a16:creationId xmlns:a16="http://schemas.microsoft.com/office/drawing/2014/main" id="{2DBA6FD2-F51E-4839-958C-049A99F43A38}"/>
              </a:ext>
            </a:extLst>
          </p:cNvPr>
          <p:cNvSpPr txBox="1"/>
          <p:nvPr/>
        </p:nvSpPr>
        <p:spPr>
          <a:xfrm>
            <a:off x="9367068" y="6200041"/>
            <a:ext cx="2619086" cy="646331"/>
          </a:xfrm>
          <a:prstGeom prst="rect">
            <a:avLst/>
          </a:prstGeom>
          <a:noFill/>
        </p:spPr>
        <p:txBody>
          <a:bodyPr wrap="square" rtlCol="0">
            <a:spAutoFit/>
          </a:bodyPr>
          <a:lstStyle/>
          <a:p>
            <a:r>
              <a:rPr lang="en-US" dirty="0"/>
              <a:t>Prediction Error – </a:t>
            </a:r>
            <a:r>
              <a:rPr lang="en-US" dirty="0" err="1"/>
              <a:t>a.k.a</a:t>
            </a:r>
            <a:r>
              <a:rPr lang="en-US" dirty="0"/>
              <a:t> function loss</a:t>
            </a:r>
          </a:p>
        </p:txBody>
      </p:sp>
      <p:sp>
        <p:nvSpPr>
          <p:cNvPr id="75" name="TextBox 74">
            <a:extLst>
              <a:ext uri="{FF2B5EF4-FFF2-40B4-BE49-F238E27FC236}">
                <a16:creationId xmlns:a16="http://schemas.microsoft.com/office/drawing/2014/main" id="{6D7D4981-B515-42A2-8D2F-69EBFCE7951D}"/>
              </a:ext>
            </a:extLst>
          </p:cNvPr>
          <p:cNvSpPr txBox="1"/>
          <p:nvPr/>
        </p:nvSpPr>
        <p:spPr>
          <a:xfrm>
            <a:off x="1515390" y="31637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6" name="TextBox 75">
            <a:extLst>
              <a:ext uri="{FF2B5EF4-FFF2-40B4-BE49-F238E27FC236}">
                <a16:creationId xmlns:a16="http://schemas.microsoft.com/office/drawing/2014/main" id="{36FDCED3-3856-4490-8EA8-92F8B0DF7AEA}"/>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8FAF2905-63F4-43F4-9460-31777981D7B3}"/>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71" name="TextBox 70">
            <a:extLst>
              <a:ext uri="{FF2B5EF4-FFF2-40B4-BE49-F238E27FC236}">
                <a16:creationId xmlns:a16="http://schemas.microsoft.com/office/drawing/2014/main" id="{DC41C4DF-07FB-429C-A126-1135696D2606}"/>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spTree>
    <p:extLst>
      <p:ext uri="{BB962C8B-B14F-4D97-AF65-F5344CB8AC3E}">
        <p14:creationId xmlns:p14="http://schemas.microsoft.com/office/powerpoint/2010/main" val="299175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985C0310-3FAF-4398-AF8A-19F421B77818}"/>
              </a:ext>
            </a:extLst>
          </p:cNvPr>
          <p:cNvSpPr txBox="1"/>
          <p:nvPr/>
        </p:nvSpPr>
        <p:spPr>
          <a:xfrm>
            <a:off x="7672182" y="3230228"/>
            <a:ext cx="2414502" cy="1323439"/>
          </a:xfrm>
          <a:prstGeom prst="rect">
            <a:avLst/>
          </a:prstGeom>
          <a:noFill/>
        </p:spPr>
        <p:txBody>
          <a:bodyPr wrap="square" rtlCol="0">
            <a:spAutoFit/>
          </a:bodyPr>
          <a:lstStyle/>
          <a:p>
            <a:r>
              <a:rPr lang="en-US" sz="2000" dirty="0"/>
              <a:t>Projection of word vector for </a:t>
            </a:r>
            <a:r>
              <a:rPr lang="en-US" sz="2000" b="1" dirty="0">
                <a:solidFill>
                  <a:schemeClr val="accent6"/>
                </a:solidFill>
              </a:rPr>
              <a:t>“passes” </a:t>
            </a:r>
            <a:r>
              <a:rPr lang="en-US" sz="2000" dirty="0"/>
              <a:t>from the embedding matrix</a:t>
            </a:r>
            <a:endParaRPr lang="en-US" sz="2000" b="1" dirty="0">
              <a:solidFill>
                <a:schemeClr val="accent6"/>
              </a:solidFill>
            </a:endParaRPr>
          </a:p>
        </p:txBody>
      </p:sp>
      <p:grpSp>
        <p:nvGrpSpPr>
          <p:cNvPr id="85" name="Group 84">
            <a:extLst>
              <a:ext uri="{FF2B5EF4-FFF2-40B4-BE49-F238E27FC236}">
                <a16:creationId xmlns:a16="http://schemas.microsoft.com/office/drawing/2014/main" id="{6C0B1D0D-A211-4571-95DA-DDEDB03BF7CC}"/>
              </a:ext>
            </a:extLst>
          </p:cNvPr>
          <p:cNvGrpSpPr/>
          <p:nvPr/>
        </p:nvGrpSpPr>
        <p:grpSpPr>
          <a:xfrm>
            <a:off x="1182674" y="1744091"/>
            <a:ext cx="6172946" cy="3290405"/>
            <a:chOff x="1182674" y="1744091"/>
            <a:chExt cx="6172946" cy="3290405"/>
          </a:xfrm>
        </p:grpSpPr>
        <p:sp>
          <p:nvSpPr>
            <p:cNvPr id="23" name="Rectangle 22">
              <a:extLst>
                <a:ext uri="{FF2B5EF4-FFF2-40B4-BE49-F238E27FC236}">
                  <a16:creationId xmlns:a16="http://schemas.microsoft.com/office/drawing/2014/main" id="{F6579F4E-19CC-42B4-AE01-A233286AABFD}"/>
                </a:ext>
              </a:extLst>
            </p:cNvPr>
            <p:cNvSpPr/>
            <p:nvPr/>
          </p:nvSpPr>
          <p:spPr>
            <a:xfrm>
              <a:off x="2043009" y="3038139"/>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8AEE6BE-9174-4DB5-A2D1-1897CD3C550E}"/>
                </a:ext>
              </a:extLst>
            </p:cNvPr>
            <p:cNvSpPr/>
            <p:nvPr/>
          </p:nvSpPr>
          <p:spPr>
            <a:xfrm>
              <a:off x="6562897" y="3507300"/>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78F114-8478-4029-87A2-42053B7E5EBE}"/>
                </a:ext>
              </a:extLst>
            </p:cNvPr>
            <p:cNvSpPr/>
            <p:nvPr/>
          </p:nvSpPr>
          <p:spPr>
            <a:xfrm>
              <a:off x="3533090" y="3054489"/>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uble Bracket 25">
              <a:extLst>
                <a:ext uri="{FF2B5EF4-FFF2-40B4-BE49-F238E27FC236}">
                  <a16:creationId xmlns:a16="http://schemas.microsoft.com/office/drawing/2014/main" id="{5065A4DF-31F5-4D6B-A871-5A0FB95208F6}"/>
                </a:ext>
              </a:extLst>
            </p:cNvPr>
            <p:cNvSpPr/>
            <p:nvPr/>
          </p:nvSpPr>
          <p:spPr>
            <a:xfrm>
              <a:off x="2035980" y="2655429"/>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7" name="TextBox 26">
              <a:extLst>
                <a:ext uri="{FF2B5EF4-FFF2-40B4-BE49-F238E27FC236}">
                  <a16:creationId xmlns:a16="http://schemas.microsoft.com/office/drawing/2014/main" id="{6E18A7E9-425F-4EB9-A41F-48E3C3A5DEDB}"/>
                </a:ext>
              </a:extLst>
            </p:cNvPr>
            <p:cNvSpPr txBox="1"/>
            <p:nvPr/>
          </p:nvSpPr>
          <p:spPr>
            <a:xfrm>
              <a:off x="1187870" y="2717087"/>
              <a:ext cx="625098" cy="307777"/>
            </a:xfrm>
            <a:prstGeom prst="rect">
              <a:avLst/>
            </a:prstGeom>
            <a:noFill/>
          </p:spPr>
          <p:txBody>
            <a:bodyPr wrap="square" rtlCol="0">
              <a:spAutoFit/>
            </a:bodyPr>
            <a:lstStyle/>
            <a:p>
              <a:r>
                <a:rPr lang="en-US" sz="1400" dirty="0"/>
                <a:t>man</a:t>
              </a:r>
            </a:p>
          </p:txBody>
        </p:sp>
        <p:sp>
          <p:nvSpPr>
            <p:cNvPr id="28" name="TextBox 27">
              <a:extLst>
                <a:ext uri="{FF2B5EF4-FFF2-40B4-BE49-F238E27FC236}">
                  <a16:creationId xmlns:a16="http://schemas.microsoft.com/office/drawing/2014/main" id="{277ED7AF-A079-44AE-8097-EA917817E983}"/>
                </a:ext>
              </a:extLst>
            </p:cNvPr>
            <p:cNvSpPr txBox="1"/>
            <p:nvPr/>
          </p:nvSpPr>
          <p:spPr>
            <a:xfrm>
              <a:off x="1187870" y="2975697"/>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29" name="TextBox 28">
              <a:extLst>
                <a:ext uri="{FF2B5EF4-FFF2-40B4-BE49-F238E27FC236}">
                  <a16:creationId xmlns:a16="http://schemas.microsoft.com/office/drawing/2014/main" id="{11543F00-DC0D-41B5-AC7D-BEF4BA7A7B39}"/>
                </a:ext>
              </a:extLst>
            </p:cNvPr>
            <p:cNvSpPr txBox="1"/>
            <p:nvPr/>
          </p:nvSpPr>
          <p:spPr>
            <a:xfrm>
              <a:off x="1187870" y="4661649"/>
              <a:ext cx="878238" cy="307777"/>
            </a:xfrm>
            <a:prstGeom prst="rect">
              <a:avLst/>
            </a:prstGeom>
            <a:noFill/>
          </p:spPr>
          <p:txBody>
            <a:bodyPr wrap="square" rtlCol="0">
              <a:spAutoFit/>
            </a:bodyPr>
            <a:lstStyle/>
            <a:p>
              <a:r>
                <a:rPr lang="en-US" sz="1400" dirty="0"/>
                <a:t>who</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42B56B63-C95D-48B5-8A94-647B1977462E}"/>
                    </a:ext>
                  </a:extLst>
                </p:cNvPr>
                <p:cNvSpPr/>
                <p:nvPr/>
              </p:nvSpPr>
              <p:spPr>
                <a:xfrm>
                  <a:off x="1812962" y="1744091"/>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0" name="Rectangle 29">
                  <a:extLst>
                    <a:ext uri="{FF2B5EF4-FFF2-40B4-BE49-F238E27FC236}">
                      <a16:creationId xmlns:a16="http://schemas.microsoft.com/office/drawing/2014/main" id="{42B56B63-C95D-48B5-8A94-647B1977462E}"/>
                    </a:ext>
                  </a:extLst>
                </p:cNvPr>
                <p:cNvSpPr>
                  <a:spLocks noRot="1" noChangeAspect="1" noMove="1" noResize="1" noEditPoints="1" noAdjustHandles="1" noChangeArrowheads="1" noChangeShapeType="1" noTextEdit="1"/>
                </p:cNvSpPr>
                <p:nvPr/>
              </p:nvSpPr>
              <p:spPr>
                <a:xfrm>
                  <a:off x="1812962" y="1744091"/>
                  <a:ext cx="906915" cy="646331"/>
                </a:xfrm>
                <a:prstGeom prst="rect">
                  <a:avLst/>
                </a:prstGeom>
                <a:blipFill>
                  <a:blip r:embed="rId2"/>
                  <a:stretch>
                    <a:fillRect l="-5369" r="-6711" b="-14151"/>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6413FADA-BD31-4540-9656-BC5537A94A5D}"/>
                </a:ext>
              </a:extLst>
            </p:cNvPr>
            <p:cNvSpPr txBox="1"/>
            <p:nvPr/>
          </p:nvSpPr>
          <p:spPr>
            <a:xfrm>
              <a:off x="1187870" y="3576443"/>
              <a:ext cx="878238" cy="307777"/>
            </a:xfrm>
            <a:prstGeom prst="rect">
              <a:avLst/>
            </a:prstGeom>
            <a:noFill/>
          </p:spPr>
          <p:txBody>
            <a:bodyPr wrap="square" rtlCol="0">
              <a:spAutoFit/>
            </a:bodyPr>
            <a:lstStyle/>
            <a:p>
              <a:r>
                <a:rPr lang="en-US" sz="1400" dirty="0"/>
                <a:t>should</a:t>
              </a:r>
            </a:p>
          </p:txBody>
        </p:sp>
        <p:sp>
          <p:nvSpPr>
            <p:cNvPr id="32" name="Double Bracket 31">
              <a:extLst>
                <a:ext uri="{FF2B5EF4-FFF2-40B4-BE49-F238E27FC236}">
                  <a16:creationId xmlns:a16="http://schemas.microsoft.com/office/drawing/2014/main" id="{81EC4B05-5814-40B8-868D-ACD589A36ED6}"/>
                </a:ext>
              </a:extLst>
            </p:cNvPr>
            <p:cNvSpPr/>
            <p:nvPr/>
          </p:nvSpPr>
          <p:spPr>
            <a:xfrm>
              <a:off x="3521965" y="2670927"/>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33" name="Picture 32">
              <a:extLst>
                <a:ext uri="{FF2B5EF4-FFF2-40B4-BE49-F238E27FC236}">
                  <a16:creationId xmlns:a16="http://schemas.microsoft.com/office/drawing/2014/main" id="{0D15BFC3-D605-4AFF-A723-7FC0D34ED425}"/>
                </a:ext>
              </a:extLst>
            </p:cNvPr>
            <p:cNvPicPr>
              <a:picLocks noChangeAspect="1"/>
            </p:cNvPicPr>
            <p:nvPr/>
          </p:nvPicPr>
          <p:blipFill>
            <a:blip r:embed="rId3"/>
            <a:stretch>
              <a:fillRect/>
            </a:stretch>
          </p:blipFill>
          <p:spPr>
            <a:xfrm rot="16200000">
              <a:off x="2107153" y="4025547"/>
              <a:ext cx="318528" cy="194656"/>
            </a:xfrm>
            <a:prstGeom prst="rect">
              <a:avLst/>
            </a:prstGeom>
          </p:spPr>
        </p:pic>
        <p:pic>
          <p:nvPicPr>
            <p:cNvPr id="34" name="Picture 33">
              <a:extLst>
                <a:ext uri="{FF2B5EF4-FFF2-40B4-BE49-F238E27FC236}">
                  <a16:creationId xmlns:a16="http://schemas.microsoft.com/office/drawing/2014/main" id="{85E5E6AD-9785-4DEF-8CAE-EA7DC337B24A}"/>
                </a:ext>
              </a:extLst>
            </p:cNvPr>
            <p:cNvPicPr>
              <a:picLocks noChangeAspect="1"/>
            </p:cNvPicPr>
            <p:nvPr/>
          </p:nvPicPr>
          <p:blipFill>
            <a:blip r:embed="rId3"/>
            <a:stretch>
              <a:fillRect/>
            </a:stretch>
          </p:blipFill>
          <p:spPr>
            <a:xfrm rot="16200000">
              <a:off x="1195980" y="4028213"/>
              <a:ext cx="318528" cy="194656"/>
            </a:xfrm>
            <a:prstGeom prst="rect">
              <a:avLst/>
            </a:prstGeom>
          </p:spPr>
        </p:pic>
        <p:pic>
          <p:nvPicPr>
            <p:cNvPr id="35" name="Picture 34">
              <a:extLst>
                <a:ext uri="{FF2B5EF4-FFF2-40B4-BE49-F238E27FC236}">
                  <a16:creationId xmlns:a16="http://schemas.microsoft.com/office/drawing/2014/main" id="{4BA05B46-BF47-41BB-8372-86937CEF8660}"/>
                </a:ext>
              </a:extLst>
            </p:cNvPr>
            <p:cNvPicPr>
              <a:picLocks noChangeAspect="1"/>
            </p:cNvPicPr>
            <p:nvPr/>
          </p:nvPicPr>
          <p:blipFill>
            <a:blip r:embed="rId3"/>
            <a:stretch>
              <a:fillRect/>
            </a:stretch>
          </p:blipFill>
          <p:spPr>
            <a:xfrm rot="16200000">
              <a:off x="4327139" y="4041045"/>
              <a:ext cx="318528" cy="194656"/>
            </a:xfrm>
            <a:prstGeom prst="rect">
              <a:avLst/>
            </a:prstGeom>
          </p:spPr>
        </p:pic>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A12D73A-1293-4D22-92F4-F7AB36E8FFD1}"/>
                    </a:ext>
                  </a:extLst>
                </p:cNvPr>
                <p:cNvSpPr/>
                <p:nvPr/>
              </p:nvSpPr>
              <p:spPr>
                <a:xfrm>
                  <a:off x="4010920" y="1744091"/>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36" name="Rectangle 35">
                  <a:extLst>
                    <a:ext uri="{FF2B5EF4-FFF2-40B4-BE49-F238E27FC236}">
                      <a16:creationId xmlns:a16="http://schemas.microsoft.com/office/drawing/2014/main" id="{5A12D73A-1293-4D22-92F4-F7AB36E8FFD1}"/>
                    </a:ext>
                  </a:extLst>
                </p:cNvPr>
                <p:cNvSpPr>
                  <a:spLocks noRot="1" noChangeAspect="1" noMove="1" noResize="1" noEditPoints="1" noAdjustHandles="1" noChangeArrowheads="1" noChangeShapeType="1" noTextEdit="1"/>
                </p:cNvSpPr>
                <p:nvPr/>
              </p:nvSpPr>
              <p:spPr>
                <a:xfrm>
                  <a:off x="4010920" y="1744091"/>
                  <a:ext cx="950966" cy="671209"/>
                </a:xfrm>
                <a:prstGeom prst="rect">
                  <a:avLst/>
                </a:prstGeom>
                <a:blipFill>
                  <a:blip r:embed="rId4"/>
                  <a:stretch>
                    <a:fillRect l="-3846" r="-3205" b="-13636"/>
                  </a:stretch>
                </a:blipFill>
              </p:spPr>
              <p:txBody>
                <a:bodyPr/>
                <a:lstStyle/>
                <a:p>
                  <a:r>
                    <a:rPr lang="en-US">
                      <a:noFill/>
                    </a:rPr>
                    <a:t> </a:t>
                  </a:r>
                </a:p>
              </p:txBody>
            </p:sp>
          </mc:Fallback>
        </mc:AlternateContent>
        <p:sp>
          <p:nvSpPr>
            <p:cNvPr id="37" name="Double Bracket 36">
              <a:extLst>
                <a:ext uri="{FF2B5EF4-FFF2-40B4-BE49-F238E27FC236}">
                  <a16:creationId xmlns:a16="http://schemas.microsoft.com/office/drawing/2014/main" id="{1CF40E17-CFCF-4299-BEB5-E0E3DA26F0A9}"/>
                </a:ext>
              </a:extLst>
            </p:cNvPr>
            <p:cNvSpPr/>
            <p:nvPr/>
          </p:nvSpPr>
          <p:spPr>
            <a:xfrm>
              <a:off x="6562896" y="3343308"/>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DF17D67-A7F8-4A32-8A31-D4EC88529B79}"/>
                    </a:ext>
                  </a:extLst>
                </p:cNvPr>
                <p:cNvSpPr/>
                <p:nvPr/>
              </p:nvSpPr>
              <p:spPr>
                <a:xfrm>
                  <a:off x="6426327" y="1759589"/>
                  <a:ext cx="92929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oMath>
                  </a14:m>
                  <a:r>
                    <a:rPr lang="en-US" dirty="0"/>
                    <a:t>-dim)</a:t>
                  </a:r>
                </a:p>
              </p:txBody>
            </p:sp>
          </mc:Choice>
          <mc:Fallback xmlns="">
            <p:sp>
              <p:nvSpPr>
                <p:cNvPr id="38" name="Rectangle 37">
                  <a:extLst>
                    <a:ext uri="{FF2B5EF4-FFF2-40B4-BE49-F238E27FC236}">
                      <a16:creationId xmlns:a16="http://schemas.microsoft.com/office/drawing/2014/main" id="{BDF17D67-A7F8-4A32-8A31-D4EC88529B79}"/>
                    </a:ext>
                  </a:extLst>
                </p:cNvPr>
                <p:cNvSpPr>
                  <a:spLocks noRot="1" noChangeAspect="1" noMove="1" noResize="1" noEditPoints="1" noAdjustHandles="1" noChangeArrowheads="1" noChangeShapeType="1" noTextEdit="1"/>
                </p:cNvSpPr>
                <p:nvPr/>
              </p:nvSpPr>
              <p:spPr>
                <a:xfrm>
                  <a:off x="6426327" y="1759589"/>
                  <a:ext cx="929293" cy="646331"/>
                </a:xfrm>
                <a:prstGeom prst="rect">
                  <a:avLst/>
                </a:prstGeom>
                <a:blipFill>
                  <a:blip r:embed="rId5"/>
                  <a:stretch>
                    <a:fillRect l="-5229" r="-5882" b="-14151"/>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5882D42B-9B3D-4B7B-8CFC-6D7B8B761310}"/>
                </a:ext>
              </a:extLst>
            </p:cNvPr>
            <p:cNvSpPr txBox="1"/>
            <p:nvPr/>
          </p:nvSpPr>
          <p:spPr>
            <a:xfrm>
              <a:off x="1182674" y="3272390"/>
              <a:ext cx="842181" cy="307777"/>
            </a:xfrm>
            <a:prstGeom prst="rect">
              <a:avLst/>
            </a:prstGeom>
            <a:noFill/>
          </p:spPr>
          <p:txBody>
            <a:bodyPr wrap="square" rtlCol="0">
              <a:spAutoFit/>
            </a:bodyPr>
            <a:lstStyle/>
            <a:p>
              <a:r>
                <a:rPr lang="en-US" sz="1400" dirty="0"/>
                <a:t>sentence</a:t>
              </a:r>
            </a:p>
          </p:txBody>
        </p:sp>
        <p:sp>
          <p:nvSpPr>
            <p:cNvPr id="40" name="TextBox 39">
              <a:extLst>
                <a:ext uri="{FF2B5EF4-FFF2-40B4-BE49-F238E27FC236}">
                  <a16:creationId xmlns:a16="http://schemas.microsoft.com/office/drawing/2014/main" id="{E874124D-1AF8-46A0-9EA6-B142F3EB93D3}"/>
                </a:ext>
              </a:extLst>
            </p:cNvPr>
            <p:cNvSpPr txBox="1"/>
            <p:nvPr/>
          </p:nvSpPr>
          <p:spPr>
            <a:xfrm>
              <a:off x="1187870" y="4372782"/>
              <a:ext cx="878238" cy="307777"/>
            </a:xfrm>
            <a:prstGeom prst="rect">
              <a:avLst/>
            </a:prstGeom>
            <a:noFill/>
          </p:spPr>
          <p:txBody>
            <a:bodyPr wrap="square" rtlCol="0">
              <a:spAutoFit/>
            </a:bodyPr>
            <a:lstStyle/>
            <a:p>
              <a:r>
                <a:rPr lang="en-US" sz="1400" dirty="0"/>
                <a:t>the</a:t>
              </a:r>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6329027-6542-471D-A59F-0E8DC45EAF6C}"/>
                    </a:ext>
                  </a:extLst>
                </p:cNvPr>
                <p:cNvSpPr/>
                <p:nvPr/>
              </p:nvSpPr>
              <p:spPr>
                <a:xfrm>
                  <a:off x="2721208" y="3607221"/>
                  <a:ext cx="545341"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a:latin typeface="Cambria Math" panose="02040503050406030204" pitchFamily="18" charset="0"/>
                          </a:rPr>
                          <m:t>×</m:t>
                        </m:r>
                      </m:oMath>
                    </m:oMathPara>
                  </a14:m>
                  <a:endParaRPr lang="en-US" sz="3000" dirty="0"/>
                </a:p>
              </p:txBody>
            </p:sp>
          </mc:Choice>
          <mc:Fallback xmlns="">
            <p:sp>
              <p:nvSpPr>
                <p:cNvPr id="83" name="Rectangle 82">
                  <a:extLst>
                    <a:ext uri="{FF2B5EF4-FFF2-40B4-BE49-F238E27FC236}">
                      <a16:creationId xmlns:a16="http://schemas.microsoft.com/office/drawing/2014/main" id="{26329027-6542-471D-A59F-0E8DC45EAF6C}"/>
                    </a:ext>
                  </a:extLst>
                </p:cNvPr>
                <p:cNvSpPr>
                  <a:spLocks noRot="1" noChangeAspect="1" noMove="1" noResize="1" noEditPoints="1" noAdjustHandles="1" noChangeArrowheads="1" noChangeShapeType="1" noTextEdit="1"/>
                </p:cNvSpPr>
                <p:nvPr/>
              </p:nvSpPr>
              <p:spPr>
                <a:xfrm>
                  <a:off x="2721208" y="3607221"/>
                  <a:ext cx="545341"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08B8D80E-046A-4208-A614-A1FC2152D8BD}"/>
                    </a:ext>
                  </a:extLst>
                </p:cNvPr>
                <p:cNvSpPr/>
                <p:nvPr/>
              </p:nvSpPr>
              <p:spPr>
                <a:xfrm>
                  <a:off x="5749784" y="3607221"/>
                  <a:ext cx="5581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oMath>
                    </m:oMathPara>
                  </a14:m>
                  <a:endParaRPr lang="en-US" sz="3000" dirty="0"/>
                </a:p>
              </p:txBody>
            </p:sp>
          </mc:Choice>
          <mc:Fallback xmlns="">
            <p:sp>
              <p:nvSpPr>
                <p:cNvPr id="84" name="Rectangle 83">
                  <a:extLst>
                    <a:ext uri="{FF2B5EF4-FFF2-40B4-BE49-F238E27FC236}">
                      <a16:creationId xmlns:a16="http://schemas.microsoft.com/office/drawing/2014/main" id="{08B8D80E-046A-4208-A614-A1FC2152D8BD}"/>
                    </a:ext>
                  </a:extLst>
                </p:cNvPr>
                <p:cNvSpPr>
                  <a:spLocks noRot="1" noChangeAspect="1" noMove="1" noResize="1" noEditPoints="1" noAdjustHandles="1" noChangeArrowheads="1" noChangeShapeType="1" noTextEdit="1"/>
                </p:cNvSpPr>
                <p:nvPr/>
              </p:nvSpPr>
              <p:spPr>
                <a:xfrm>
                  <a:off x="5749784" y="3607221"/>
                  <a:ext cx="558166" cy="553998"/>
                </a:xfrm>
                <a:prstGeom prst="rect">
                  <a:avLst/>
                </a:prstGeom>
                <a:blipFill>
                  <a:blip r:embed="rId7"/>
                  <a:stretch>
                    <a:fillRect/>
                  </a:stretch>
                </a:blipFill>
              </p:spPr>
              <p:txBody>
                <a:bodyPr/>
                <a:lstStyle/>
                <a:p>
                  <a:r>
                    <a:rPr lang="en-US">
                      <a:noFill/>
                    </a:rPr>
                    <a:t> </a:t>
                  </a:r>
                </a:p>
              </p:txBody>
            </p:sp>
          </mc:Fallback>
        </mc:AlternateContent>
      </p:grpSp>
      <p:sp>
        <p:nvSpPr>
          <p:cNvPr id="86" name="TextBox 85">
            <a:extLst>
              <a:ext uri="{FF2B5EF4-FFF2-40B4-BE49-F238E27FC236}">
                <a16:creationId xmlns:a16="http://schemas.microsoft.com/office/drawing/2014/main" id="{648EB04C-2507-4DA7-AB76-33C89C3E52AB}"/>
              </a:ext>
            </a:extLst>
          </p:cNvPr>
          <p:cNvSpPr txBox="1"/>
          <p:nvPr/>
        </p:nvSpPr>
        <p:spPr>
          <a:xfrm>
            <a:off x="3533089" y="38372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327452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878050-4CBA-42CD-9960-E4E8E6F6C959}"/>
              </a:ext>
            </a:extLst>
          </p:cNvPr>
          <p:cNvSpPr/>
          <p:nvPr/>
        </p:nvSpPr>
        <p:spPr>
          <a:xfrm>
            <a:off x="7529540" y="3553514"/>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71048011-EA22-40B8-ADFF-216DBF445C0D}"/>
              </a:ext>
            </a:extLst>
          </p:cNvPr>
          <p:cNvSpPr/>
          <p:nvPr/>
        </p:nvSpPr>
        <p:spPr>
          <a:xfrm>
            <a:off x="2406882" y="3535011"/>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0              0              0              0              0              0              1             0</a:t>
            </a:r>
          </a:p>
        </p:txBody>
      </p:sp>
      <p:sp>
        <p:nvSpPr>
          <p:cNvPr id="6" name="TextBox 5">
            <a:extLst>
              <a:ext uri="{FF2B5EF4-FFF2-40B4-BE49-F238E27FC236}">
                <a16:creationId xmlns:a16="http://schemas.microsoft.com/office/drawing/2014/main" id="{087B26B8-1B5F-43EA-851A-BAECD4D2AC00}"/>
              </a:ext>
            </a:extLst>
          </p:cNvPr>
          <p:cNvSpPr txBox="1"/>
          <p:nvPr/>
        </p:nvSpPr>
        <p:spPr>
          <a:xfrm>
            <a:off x="2406882" y="3116596"/>
            <a:ext cx="6485296" cy="307777"/>
          </a:xfrm>
          <a:prstGeom prst="rect">
            <a:avLst/>
          </a:prstGeom>
          <a:noFill/>
        </p:spPr>
        <p:txBody>
          <a:bodyPr wrap="square" rtlCol="0">
            <a:spAutoFit/>
          </a:bodyPr>
          <a:lstStyle/>
          <a:p>
            <a:r>
              <a:rPr lang="en-US" sz="1400" dirty="0"/>
              <a:t> man           passes       sentence       should          swing          sword             the             who</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F9B453-0920-41ED-BF8B-78BF3F0C77F5}"/>
                  </a:ext>
                </a:extLst>
              </p:cNvPr>
              <p:cNvSpPr txBox="1"/>
              <p:nvPr/>
            </p:nvSpPr>
            <p:spPr>
              <a:xfrm>
                <a:off x="658089" y="2839043"/>
                <a:ext cx="1416425" cy="584775"/>
              </a:xfrm>
              <a:prstGeom prst="rect">
                <a:avLst/>
              </a:prstGeom>
              <a:noFill/>
            </p:spPr>
            <p:txBody>
              <a:bodyPr wrap="square" rtlCol="0">
                <a:spAutoFit/>
              </a:bodyPr>
              <a:lstStyle/>
              <a:p>
                <a:pPr algn="ctr"/>
                <a:r>
                  <a:rPr lang="en-US" sz="1600" dirty="0"/>
                  <a:t>Center Word</a:t>
                </a:r>
              </a:p>
              <a:p>
                <a:pPr algn="ctr"/>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𝑡</m:t>
                        </m:r>
                      </m:sub>
                    </m:sSub>
                  </m:oMath>
                </a14:m>
                <a:r>
                  <a:rPr lang="en-US" sz="1600" dirty="0"/>
                  <a:t>)</a:t>
                </a:r>
              </a:p>
            </p:txBody>
          </p:sp>
        </mc:Choice>
        <mc:Fallback xmlns="">
          <p:sp>
            <p:nvSpPr>
              <p:cNvPr id="8" name="TextBox 7">
                <a:extLst>
                  <a:ext uri="{FF2B5EF4-FFF2-40B4-BE49-F238E27FC236}">
                    <a16:creationId xmlns:a16="http://schemas.microsoft.com/office/drawing/2014/main" id="{10F9B453-0920-41ED-BF8B-78BF3F0C77F5}"/>
                  </a:ext>
                </a:extLst>
              </p:cNvPr>
              <p:cNvSpPr txBox="1">
                <a:spLocks noRot="1" noChangeAspect="1" noMove="1" noResize="1" noEditPoints="1" noAdjustHandles="1" noChangeArrowheads="1" noChangeShapeType="1" noTextEdit="1"/>
              </p:cNvSpPr>
              <p:nvPr/>
            </p:nvSpPr>
            <p:spPr>
              <a:xfrm>
                <a:off x="658089" y="2839043"/>
                <a:ext cx="1416425" cy="584775"/>
              </a:xfrm>
              <a:prstGeom prst="rect">
                <a:avLst/>
              </a:prstGeom>
              <a:blipFill>
                <a:blip r:embed="rId3"/>
                <a:stretch>
                  <a:fillRect t="-3125" b="-1250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E6BD88C3-78EC-4F0D-9C0F-B44E2AD7612E}"/>
              </a:ext>
            </a:extLst>
          </p:cNvPr>
          <p:cNvSpPr/>
          <p:nvPr/>
        </p:nvSpPr>
        <p:spPr>
          <a:xfrm>
            <a:off x="797043" y="3587242"/>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15" name="Rectangle 14">
            <a:extLst>
              <a:ext uri="{FF2B5EF4-FFF2-40B4-BE49-F238E27FC236}">
                <a16:creationId xmlns:a16="http://schemas.microsoft.com/office/drawing/2014/main" id="{3FD43D87-62D2-4A5B-9B8B-76170B9169CF}"/>
              </a:ext>
            </a:extLst>
          </p:cNvPr>
          <p:cNvSpPr/>
          <p:nvPr/>
        </p:nvSpPr>
        <p:spPr>
          <a:xfrm>
            <a:off x="2417752" y="4163065"/>
            <a:ext cx="577553"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uble Bracket 15">
            <a:extLst>
              <a:ext uri="{FF2B5EF4-FFF2-40B4-BE49-F238E27FC236}">
                <a16:creationId xmlns:a16="http://schemas.microsoft.com/office/drawing/2014/main" id="{5F166AE8-3144-4593-BDCD-E5F0052579BA}"/>
              </a:ext>
            </a:extLst>
          </p:cNvPr>
          <p:cNvSpPr/>
          <p:nvPr/>
        </p:nvSpPr>
        <p:spPr>
          <a:xfrm>
            <a:off x="2406882" y="4145763"/>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1              0              0              0              0              0              0             0</a:t>
            </a:r>
          </a:p>
        </p:txBody>
      </p:sp>
      <p:sp>
        <p:nvSpPr>
          <p:cNvPr id="17" name="Rectangle 16">
            <a:extLst>
              <a:ext uri="{FF2B5EF4-FFF2-40B4-BE49-F238E27FC236}">
                <a16:creationId xmlns:a16="http://schemas.microsoft.com/office/drawing/2014/main" id="{FD9488F0-E6ED-4A66-90BA-AB29EF7D9DAA}"/>
              </a:ext>
            </a:extLst>
          </p:cNvPr>
          <p:cNvSpPr/>
          <p:nvPr/>
        </p:nvSpPr>
        <p:spPr>
          <a:xfrm>
            <a:off x="797043" y="4197994"/>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t>
            </a:r>
          </a:p>
        </p:txBody>
      </p:sp>
      <p:sp>
        <p:nvSpPr>
          <p:cNvPr id="18" name="Rectangle 17">
            <a:extLst>
              <a:ext uri="{FF2B5EF4-FFF2-40B4-BE49-F238E27FC236}">
                <a16:creationId xmlns:a16="http://schemas.microsoft.com/office/drawing/2014/main" id="{ABF56D61-518E-4CA0-915C-5ADBD727EB00}"/>
              </a:ext>
            </a:extLst>
          </p:cNvPr>
          <p:cNvSpPr/>
          <p:nvPr/>
        </p:nvSpPr>
        <p:spPr>
          <a:xfrm>
            <a:off x="8318436" y="4760996"/>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uble Bracket 18">
            <a:extLst>
              <a:ext uri="{FF2B5EF4-FFF2-40B4-BE49-F238E27FC236}">
                <a16:creationId xmlns:a16="http://schemas.microsoft.com/office/drawing/2014/main" id="{955A4987-268F-4597-836B-2F1C720756A8}"/>
              </a:ext>
            </a:extLst>
          </p:cNvPr>
          <p:cNvSpPr/>
          <p:nvPr/>
        </p:nvSpPr>
        <p:spPr>
          <a:xfrm>
            <a:off x="2406882" y="4756515"/>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0              0              0              0              0              0              0             1</a:t>
            </a:r>
          </a:p>
        </p:txBody>
      </p:sp>
      <p:sp>
        <p:nvSpPr>
          <p:cNvPr id="20" name="Rectangle 19">
            <a:extLst>
              <a:ext uri="{FF2B5EF4-FFF2-40B4-BE49-F238E27FC236}">
                <a16:creationId xmlns:a16="http://schemas.microsoft.com/office/drawing/2014/main" id="{D3E28DBE-7CEC-4D92-936C-D6209D88AA59}"/>
              </a:ext>
            </a:extLst>
          </p:cNvPr>
          <p:cNvSpPr/>
          <p:nvPr/>
        </p:nvSpPr>
        <p:spPr>
          <a:xfrm>
            <a:off x="797043" y="4808746"/>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a:t>
            </a:r>
          </a:p>
        </p:txBody>
      </p:sp>
      <p:sp>
        <p:nvSpPr>
          <p:cNvPr id="21" name="Rectangle 20">
            <a:extLst>
              <a:ext uri="{FF2B5EF4-FFF2-40B4-BE49-F238E27FC236}">
                <a16:creationId xmlns:a16="http://schemas.microsoft.com/office/drawing/2014/main" id="{13FD00F1-EDFC-44EC-8F38-897A4A20037A}"/>
              </a:ext>
            </a:extLst>
          </p:cNvPr>
          <p:cNvSpPr/>
          <p:nvPr/>
        </p:nvSpPr>
        <p:spPr>
          <a:xfrm>
            <a:off x="6673412" y="6158377"/>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uble Bracket 21">
            <a:extLst>
              <a:ext uri="{FF2B5EF4-FFF2-40B4-BE49-F238E27FC236}">
                <a16:creationId xmlns:a16="http://schemas.microsoft.com/office/drawing/2014/main" id="{51E89597-EB6B-4A21-A756-6D5FE5965E6C}"/>
              </a:ext>
            </a:extLst>
          </p:cNvPr>
          <p:cNvSpPr/>
          <p:nvPr/>
        </p:nvSpPr>
        <p:spPr>
          <a:xfrm>
            <a:off x="2406882" y="6149126"/>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0              0              0              0              0              1              0             0</a:t>
            </a:r>
          </a:p>
        </p:txBody>
      </p:sp>
      <p:sp>
        <p:nvSpPr>
          <p:cNvPr id="23" name="Rectangle 22">
            <a:extLst>
              <a:ext uri="{FF2B5EF4-FFF2-40B4-BE49-F238E27FC236}">
                <a16:creationId xmlns:a16="http://schemas.microsoft.com/office/drawing/2014/main" id="{2C8F3014-8DBD-4358-BA9E-A9B3F7285766}"/>
              </a:ext>
            </a:extLst>
          </p:cNvPr>
          <p:cNvSpPr/>
          <p:nvPr/>
        </p:nvSpPr>
        <p:spPr>
          <a:xfrm>
            <a:off x="797043" y="6201357"/>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sword</a:t>
            </a:r>
          </a:p>
        </p:txBody>
      </p:sp>
      <p:pic>
        <p:nvPicPr>
          <p:cNvPr id="26" name="Picture 25">
            <a:extLst>
              <a:ext uri="{FF2B5EF4-FFF2-40B4-BE49-F238E27FC236}">
                <a16:creationId xmlns:a16="http://schemas.microsoft.com/office/drawing/2014/main" id="{659BC71C-D633-47A4-BA3B-444611CB500C}"/>
              </a:ext>
            </a:extLst>
          </p:cNvPr>
          <p:cNvPicPr>
            <a:picLocks noChangeAspect="1"/>
          </p:cNvPicPr>
          <p:nvPr/>
        </p:nvPicPr>
        <p:blipFill>
          <a:blip r:embed="rId4"/>
          <a:stretch>
            <a:fillRect/>
          </a:stretch>
        </p:blipFill>
        <p:spPr>
          <a:xfrm rot="16200000">
            <a:off x="1207038" y="5617917"/>
            <a:ext cx="318528" cy="194656"/>
          </a:xfrm>
          <a:prstGeom prst="rect">
            <a:avLst/>
          </a:prstGeom>
        </p:spPr>
      </p:pic>
      <p:pic>
        <p:nvPicPr>
          <p:cNvPr id="27" name="Picture 26">
            <a:extLst>
              <a:ext uri="{FF2B5EF4-FFF2-40B4-BE49-F238E27FC236}">
                <a16:creationId xmlns:a16="http://schemas.microsoft.com/office/drawing/2014/main" id="{486CBA5E-23E0-4F57-B993-D1A2723F1399}"/>
              </a:ext>
            </a:extLst>
          </p:cNvPr>
          <p:cNvPicPr>
            <a:picLocks noChangeAspect="1"/>
          </p:cNvPicPr>
          <p:nvPr/>
        </p:nvPicPr>
        <p:blipFill>
          <a:blip r:embed="rId4"/>
          <a:stretch>
            <a:fillRect/>
          </a:stretch>
        </p:blipFill>
        <p:spPr>
          <a:xfrm rot="16200000">
            <a:off x="5490265" y="5617917"/>
            <a:ext cx="318528" cy="194656"/>
          </a:xfrm>
          <a:prstGeom prst="rect">
            <a:avLst/>
          </a:prstGeom>
        </p:spPr>
      </p:pic>
      <p:sp>
        <p:nvSpPr>
          <p:cNvPr id="28" name="TextBox 27">
            <a:extLst>
              <a:ext uri="{FF2B5EF4-FFF2-40B4-BE49-F238E27FC236}">
                <a16:creationId xmlns:a16="http://schemas.microsoft.com/office/drawing/2014/main" id="{22CD3271-A586-4799-A142-149B8D4F7C50}"/>
              </a:ext>
            </a:extLst>
          </p:cNvPr>
          <p:cNvSpPr txBox="1"/>
          <p:nvPr/>
        </p:nvSpPr>
        <p:spPr>
          <a:xfrm>
            <a:off x="102279" y="3602795"/>
            <a:ext cx="528917" cy="338554"/>
          </a:xfrm>
          <a:prstGeom prst="rect">
            <a:avLst/>
          </a:prstGeom>
          <a:noFill/>
        </p:spPr>
        <p:txBody>
          <a:bodyPr wrap="square" rtlCol="0">
            <a:spAutoFit/>
          </a:bodyPr>
          <a:lstStyle/>
          <a:p>
            <a:r>
              <a:rPr lang="en-US" sz="1600" dirty="0"/>
              <a:t>t=0</a:t>
            </a:r>
          </a:p>
        </p:txBody>
      </p:sp>
      <p:sp>
        <p:nvSpPr>
          <p:cNvPr id="29" name="TextBox 28">
            <a:extLst>
              <a:ext uri="{FF2B5EF4-FFF2-40B4-BE49-F238E27FC236}">
                <a16:creationId xmlns:a16="http://schemas.microsoft.com/office/drawing/2014/main" id="{99F8DEFC-2816-4854-83C3-453DA3488C66}"/>
              </a:ext>
            </a:extLst>
          </p:cNvPr>
          <p:cNvSpPr txBox="1"/>
          <p:nvPr/>
        </p:nvSpPr>
        <p:spPr>
          <a:xfrm>
            <a:off x="102279" y="4212347"/>
            <a:ext cx="528917" cy="338554"/>
          </a:xfrm>
          <a:prstGeom prst="rect">
            <a:avLst/>
          </a:prstGeom>
          <a:noFill/>
        </p:spPr>
        <p:txBody>
          <a:bodyPr wrap="square" rtlCol="0">
            <a:spAutoFit/>
          </a:bodyPr>
          <a:lstStyle/>
          <a:p>
            <a:r>
              <a:rPr lang="en-US" sz="1600" dirty="0"/>
              <a:t>t=1</a:t>
            </a:r>
          </a:p>
        </p:txBody>
      </p:sp>
      <p:sp>
        <p:nvSpPr>
          <p:cNvPr id="30" name="TextBox 29">
            <a:extLst>
              <a:ext uri="{FF2B5EF4-FFF2-40B4-BE49-F238E27FC236}">
                <a16:creationId xmlns:a16="http://schemas.microsoft.com/office/drawing/2014/main" id="{F037B572-B437-42A7-AF37-AFBA21D318E6}"/>
              </a:ext>
            </a:extLst>
          </p:cNvPr>
          <p:cNvSpPr txBox="1"/>
          <p:nvPr/>
        </p:nvSpPr>
        <p:spPr>
          <a:xfrm>
            <a:off x="102278" y="4816522"/>
            <a:ext cx="528917" cy="338554"/>
          </a:xfrm>
          <a:prstGeom prst="rect">
            <a:avLst/>
          </a:prstGeom>
          <a:noFill/>
        </p:spPr>
        <p:txBody>
          <a:bodyPr wrap="square" rtlCol="0">
            <a:spAutoFit/>
          </a:bodyPr>
          <a:lstStyle/>
          <a:p>
            <a:r>
              <a:rPr lang="en-US" sz="1600" dirty="0"/>
              <a:t>t=2</a:t>
            </a:r>
          </a:p>
        </p:txBody>
      </p:sp>
      <p:sp>
        <p:nvSpPr>
          <p:cNvPr id="31" name="TextBox 30">
            <a:extLst>
              <a:ext uri="{FF2B5EF4-FFF2-40B4-BE49-F238E27FC236}">
                <a16:creationId xmlns:a16="http://schemas.microsoft.com/office/drawing/2014/main" id="{F3661C16-A36E-40DE-A6FD-9C9FE8D0D96B}"/>
              </a:ext>
            </a:extLst>
          </p:cNvPr>
          <p:cNvSpPr txBox="1"/>
          <p:nvPr/>
        </p:nvSpPr>
        <p:spPr>
          <a:xfrm>
            <a:off x="102278" y="6216910"/>
            <a:ext cx="528917" cy="338554"/>
          </a:xfrm>
          <a:prstGeom prst="rect">
            <a:avLst/>
          </a:prstGeom>
          <a:noFill/>
        </p:spPr>
        <p:txBody>
          <a:bodyPr wrap="square" rtlCol="0">
            <a:spAutoFit/>
          </a:bodyPr>
          <a:lstStyle/>
          <a:p>
            <a:r>
              <a:rPr lang="en-US" sz="1600" dirty="0"/>
              <a:t>t=9</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C0C3BA-9944-4A02-BAE6-C3B7F0FD710C}"/>
                  </a:ext>
                </a:extLst>
              </p:cNvPr>
              <p:cNvSpPr txBox="1"/>
              <p:nvPr/>
            </p:nvSpPr>
            <p:spPr>
              <a:xfrm>
                <a:off x="4947706" y="1637883"/>
                <a:ext cx="1416425" cy="584775"/>
              </a:xfrm>
              <a:prstGeom prst="rect">
                <a:avLst/>
              </a:prstGeom>
              <a:noFill/>
            </p:spPr>
            <p:txBody>
              <a:bodyPr wrap="square" rtlCol="0">
                <a:spAutoFit/>
              </a:bodyPr>
              <a:lstStyle/>
              <a:p>
                <a:pPr algn="ctr"/>
                <a:r>
                  <a:rPr lang="en-US" sz="1600" dirty="0"/>
                  <a:t>Input Layer (</a:t>
                </a:r>
                <a14:m>
                  <m:oMath xmlns:m="http://schemas.openxmlformats.org/officeDocument/2006/math">
                    <m:r>
                      <a:rPr lang="en-US" sz="1600" b="0" i="1" smtClean="0">
                        <a:latin typeface="Cambria Math" panose="02040503050406030204" pitchFamily="18" charset="0"/>
                      </a:rPr>
                      <m:t>𝑥</m:t>
                    </m:r>
                  </m:oMath>
                </a14:m>
                <a:r>
                  <a:rPr lang="en-US" sz="1600" dirty="0"/>
                  <a:t>)</a:t>
                </a:r>
              </a:p>
              <a:p>
                <a:pPr algn="ctr"/>
                <a:r>
                  <a:rPr lang="en-US" sz="1600" dirty="0"/>
                  <a:t>(</a:t>
                </a:r>
                <a14:m>
                  <m:oMath xmlns:m="http://schemas.openxmlformats.org/officeDocument/2006/math">
                    <m:r>
                      <m:rPr>
                        <m:sty m:val="p"/>
                      </m:rPr>
                      <a:rPr lang="en-US" sz="1600" b="0" i="0" smtClean="0">
                        <a:latin typeface="Cambria Math" panose="02040503050406030204" pitchFamily="18" charset="0"/>
                      </a:rPr>
                      <m:t>V</m:t>
                    </m:r>
                  </m:oMath>
                </a14:m>
                <a:r>
                  <a:rPr lang="en-US" sz="1600" dirty="0"/>
                  <a:t>-dim)</a:t>
                </a:r>
              </a:p>
            </p:txBody>
          </p:sp>
        </mc:Choice>
        <mc:Fallback xmlns="">
          <p:sp>
            <p:nvSpPr>
              <p:cNvPr id="33" name="TextBox 32">
                <a:extLst>
                  <a:ext uri="{FF2B5EF4-FFF2-40B4-BE49-F238E27FC236}">
                    <a16:creationId xmlns:a16="http://schemas.microsoft.com/office/drawing/2014/main" id="{81C0C3BA-9944-4A02-BAE6-C3B7F0FD710C}"/>
                  </a:ext>
                </a:extLst>
              </p:cNvPr>
              <p:cNvSpPr txBox="1">
                <a:spLocks noRot="1" noChangeAspect="1" noMove="1" noResize="1" noEditPoints="1" noAdjustHandles="1" noChangeArrowheads="1" noChangeShapeType="1" noTextEdit="1"/>
              </p:cNvSpPr>
              <p:nvPr/>
            </p:nvSpPr>
            <p:spPr>
              <a:xfrm>
                <a:off x="4947706" y="1637883"/>
                <a:ext cx="1416425" cy="584775"/>
              </a:xfrm>
              <a:prstGeom prst="rect">
                <a:avLst/>
              </a:prstGeom>
              <a:blipFill>
                <a:blip r:embed="rId5"/>
                <a:stretch>
                  <a:fillRect l="-1724" t="-3125" r="-1293" b="-12500"/>
                </a:stretch>
              </a:blipFill>
            </p:spPr>
            <p:txBody>
              <a:bodyPr/>
              <a:lstStyle/>
              <a:p>
                <a:r>
                  <a:rPr lang="en-US">
                    <a:noFill/>
                  </a:rPr>
                  <a:t> </a:t>
                </a:r>
              </a:p>
            </p:txBody>
          </p:sp>
        </mc:Fallback>
      </mc:AlternateContent>
      <p:sp>
        <p:nvSpPr>
          <p:cNvPr id="34" name="Left Brace 33">
            <a:extLst>
              <a:ext uri="{FF2B5EF4-FFF2-40B4-BE49-F238E27FC236}">
                <a16:creationId xmlns:a16="http://schemas.microsoft.com/office/drawing/2014/main" id="{FF04FD91-9E57-4E14-B105-578BFFF3DAF3}"/>
              </a:ext>
            </a:extLst>
          </p:cNvPr>
          <p:cNvSpPr/>
          <p:nvPr/>
        </p:nvSpPr>
        <p:spPr>
          <a:xfrm rot="5400000">
            <a:off x="5475675" y="-647332"/>
            <a:ext cx="358588" cy="6474425"/>
          </a:xfrm>
          <a:prstGeom prst="leftBrace">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B3A1A260-9C03-4563-8EC0-2AE84A1D10C9}"/>
              </a:ext>
            </a:extLst>
          </p:cNvPr>
          <p:cNvSpPr txBox="1"/>
          <p:nvPr/>
        </p:nvSpPr>
        <p:spPr>
          <a:xfrm>
            <a:off x="102278" y="3602795"/>
            <a:ext cx="528917" cy="338554"/>
          </a:xfrm>
          <a:prstGeom prst="rect">
            <a:avLst/>
          </a:prstGeom>
          <a:noFill/>
        </p:spPr>
        <p:txBody>
          <a:bodyPr wrap="square" rtlCol="0">
            <a:spAutoFit/>
          </a:bodyPr>
          <a:lstStyle/>
          <a:p>
            <a:r>
              <a:rPr lang="en-US" sz="1600" dirty="0"/>
              <a:t>t=0</a:t>
            </a:r>
          </a:p>
        </p:txBody>
      </p:sp>
      <p:sp>
        <p:nvSpPr>
          <p:cNvPr id="37" name="TextBox 36">
            <a:extLst>
              <a:ext uri="{FF2B5EF4-FFF2-40B4-BE49-F238E27FC236}">
                <a16:creationId xmlns:a16="http://schemas.microsoft.com/office/drawing/2014/main" id="{64245E76-ACE0-4D6E-91A3-4E68F6037990}"/>
              </a:ext>
            </a:extLst>
          </p:cNvPr>
          <p:cNvSpPr txBox="1"/>
          <p:nvPr/>
        </p:nvSpPr>
        <p:spPr>
          <a:xfrm>
            <a:off x="2464451" y="2793218"/>
            <a:ext cx="528917" cy="338554"/>
          </a:xfrm>
          <a:prstGeom prst="rect">
            <a:avLst/>
          </a:prstGeom>
          <a:noFill/>
        </p:spPr>
        <p:txBody>
          <a:bodyPr wrap="square" rtlCol="0">
            <a:spAutoFit/>
          </a:bodyPr>
          <a:lstStyle/>
          <a:p>
            <a:r>
              <a:rPr lang="en-US" sz="1600" dirty="0"/>
              <a:t>v=0</a:t>
            </a:r>
          </a:p>
        </p:txBody>
      </p:sp>
      <p:sp>
        <p:nvSpPr>
          <p:cNvPr id="38" name="TextBox 37">
            <a:extLst>
              <a:ext uri="{FF2B5EF4-FFF2-40B4-BE49-F238E27FC236}">
                <a16:creationId xmlns:a16="http://schemas.microsoft.com/office/drawing/2014/main" id="{46854C3A-7818-4317-9C13-C986DEAF7126}"/>
              </a:ext>
            </a:extLst>
          </p:cNvPr>
          <p:cNvSpPr txBox="1"/>
          <p:nvPr/>
        </p:nvSpPr>
        <p:spPr>
          <a:xfrm>
            <a:off x="4149825" y="2793218"/>
            <a:ext cx="528917" cy="338554"/>
          </a:xfrm>
          <a:prstGeom prst="rect">
            <a:avLst/>
          </a:prstGeom>
          <a:noFill/>
        </p:spPr>
        <p:txBody>
          <a:bodyPr wrap="square" rtlCol="0">
            <a:spAutoFit/>
          </a:bodyPr>
          <a:lstStyle/>
          <a:p>
            <a:r>
              <a:rPr lang="en-US" sz="1600" dirty="0"/>
              <a:t>v=2</a:t>
            </a:r>
          </a:p>
        </p:txBody>
      </p:sp>
      <p:sp>
        <p:nvSpPr>
          <p:cNvPr id="39" name="TextBox 38">
            <a:extLst>
              <a:ext uri="{FF2B5EF4-FFF2-40B4-BE49-F238E27FC236}">
                <a16:creationId xmlns:a16="http://schemas.microsoft.com/office/drawing/2014/main" id="{2902B34D-3B72-4A02-88A1-53B407DBE4A6}"/>
              </a:ext>
            </a:extLst>
          </p:cNvPr>
          <p:cNvSpPr txBox="1"/>
          <p:nvPr/>
        </p:nvSpPr>
        <p:spPr>
          <a:xfrm>
            <a:off x="3307138" y="2793218"/>
            <a:ext cx="528917" cy="338554"/>
          </a:xfrm>
          <a:prstGeom prst="rect">
            <a:avLst/>
          </a:prstGeom>
          <a:noFill/>
        </p:spPr>
        <p:txBody>
          <a:bodyPr wrap="square" rtlCol="0">
            <a:spAutoFit/>
          </a:bodyPr>
          <a:lstStyle/>
          <a:p>
            <a:r>
              <a:rPr lang="en-US" sz="1600" dirty="0"/>
              <a:t>v=1</a:t>
            </a:r>
          </a:p>
        </p:txBody>
      </p:sp>
      <p:sp>
        <p:nvSpPr>
          <p:cNvPr id="40" name="TextBox 39">
            <a:extLst>
              <a:ext uri="{FF2B5EF4-FFF2-40B4-BE49-F238E27FC236}">
                <a16:creationId xmlns:a16="http://schemas.microsoft.com/office/drawing/2014/main" id="{F20007F5-B7AD-401D-8775-8667367239E0}"/>
              </a:ext>
            </a:extLst>
          </p:cNvPr>
          <p:cNvSpPr txBox="1"/>
          <p:nvPr/>
        </p:nvSpPr>
        <p:spPr>
          <a:xfrm>
            <a:off x="5023886" y="2793218"/>
            <a:ext cx="528917" cy="338554"/>
          </a:xfrm>
          <a:prstGeom prst="rect">
            <a:avLst/>
          </a:prstGeom>
          <a:noFill/>
        </p:spPr>
        <p:txBody>
          <a:bodyPr wrap="square" rtlCol="0">
            <a:spAutoFit/>
          </a:bodyPr>
          <a:lstStyle/>
          <a:p>
            <a:r>
              <a:rPr lang="en-US" sz="1600" dirty="0"/>
              <a:t>v=3</a:t>
            </a:r>
          </a:p>
        </p:txBody>
      </p:sp>
      <p:sp>
        <p:nvSpPr>
          <p:cNvPr id="41" name="TextBox 40">
            <a:extLst>
              <a:ext uri="{FF2B5EF4-FFF2-40B4-BE49-F238E27FC236}">
                <a16:creationId xmlns:a16="http://schemas.microsoft.com/office/drawing/2014/main" id="{2E57654A-CF9F-4792-AB48-FED93F3849EA}"/>
              </a:ext>
            </a:extLst>
          </p:cNvPr>
          <p:cNvSpPr txBox="1"/>
          <p:nvPr/>
        </p:nvSpPr>
        <p:spPr>
          <a:xfrm>
            <a:off x="6704778" y="2793218"/>
            <a:ext cx="528917" cy="338554"/>
          </a:xfrm>
          <a:prstGeom prst="rect">
            <a:avLst/>
          </a:prstGeom>
          <a:noFill/>
        </p:spPr>
        <p:txBody>
          <a:bodyPr wrap="square" rtlCol="0">
            <a:spAutoFit/>
          </a:bodyPr>
          <a:lstStyle/>
          <a:p>
            <a:r>
              <a:rPr lang="en-US" sz="1600" dirty="0"/>
              <a:t>v=5</a:t>
            </a:r>
          </a:p>
        </p:txBody>
      </p:sp>
      <p:sp>
        <p:nvSpPr>
          <p:cNvPr id="42" name="TextBox 41">
            <a:extLst>
              <a:ext uri="{FF2B5EF4-FFF2-40B4-BE49-F238E27FC236}">
                <a16:creationId xmlns:a16="http://schemas.microsoft.com/office/drawing/2014/main" id="{28AFE623-1C40-45AC-B87F-15FCD9BCBD9E}"/>
              </a:ext>
            </a:extLst>
          </p:cNvPr>
          <p:cNvSpPr txBox="1"/>
          <p:nvPr/>
        </p:nvSpPr>
        <p:spPr>
          <a:xfrm>
            <a:off x="5857609" y="2793218"/>
            <a:ext cx="528917" cy="338554"/>
          </a:xfrm>
          <a:prstGeom prst="rect">
            <a:avLst/>
          </a:prstGeom>
          <a:noFill/>
        </p:spPr>
        <p:txBody>
          <a:bodyPr wrap="square" rtlCol="0">
            <a:spAutoFit/>
          </a:bodyPr>
          <a:lstStyle/>
          <a:p>
            <a:r>
              <a:rPr lang="en-US" sz="1600" dirty="0"/>
              <a:t>v=4</a:t>
            </a:r>
          </a:p>
        </p:txBody>
      </p:sp>
      <p:sp>
        <p:nvSpPr>
          <p:cNvPr id="46" name="TextBox 45">
            <a:extLst>
              <a:ext uri="{FF2B5EF4-FFF2-40B4-BE49-F238E27FC236}">
                <a16:creationId xmlns:a16="http://schemas.microsoft.com/office/drawing/2014/main" id="{1DDD7BD7-4254-44AF-8FBE-83688D55DD56}"/>
              </a:ext>
            </a:extLst>
          </p:cNvPr>
          <p:cNvSpPr txBox="1"/>
          <p:nvPr/>
        </p:nvSpPr>
        <p:spPr>
          <a:xfrm>
            <a:off x="7551951" y="2793218"/>
            <a:ext cx="528917" cy="338554"/>
          </a:xfrm>
          <a:prstGeom prst="rect">
            <a:avLst/>
          </a:prstGeom>
          <a:noFill/>
        </p:spPr>
        <p:txBody>
          <a:bodyPr wrap="square" rtlCol="0">
            <a:spAutoFit/>
          </a:bodyPr>
          <a:lstStyle/>
          <a:p>
            <a:r>
              <a:rPr lang="en-US" sz="1600" dirty="0"/>
              <a:t>v=6</a:t>
            </a:r>
          </a:p>
        </p:txBody>
      </p:sp>
      <p:sp>
        <p:nvSpPr>
          <p:cNvPr id="48" name="TextBox 47">
            <a:extLst>
              <a:ext uri="{FF2B5EF4-FFF2-40B4-BE49-F238E27FC236}">
                <a16:creationId xmlns:a16="http://schemas.microsoft.com/office/drawing/2014/main" id="{0959E606-0BEE-49EE-811B-D66F0800D92B}"/>
              </a:ext>
            </a:extLst>
          </p:cNvPr>
          <p:cNvSpPr txBox="1"/>
          <p:nvPr/>
        </p:nvSpPr>
        <p:spPr>
          <a:xfrm>
            <a:off x="8363260" y="2793218"/>
            <a:ext cx="528917" cy="338554"/>
          </a:xfrm>
          <a:prstGeom prst="rect">
            <a:avLst/>
          </a:prstGeom>
          <a:noFill/>
        </p:spPr>
        <p:txBody>
          <a:bodyPr wrap="square" rtlCol="0">
            <a:spAutoFit/>
          </a:bodyPr>
          <a:lstStyle/>
          <a:p>
            <a:r>
              <a:rPr lang="en-US" sz="1600" dirty="0"/>
              <a:t>v=7</a:t>
            </a:r>
          </a:p>
        </p:txBody>
      </p:sp>
      <p:sp>
        <p:nvSpPr>
          <p:cNvPr id="49" name="TextBox 48">
            <a:extLst>
              <a:ext uri="{FF2B5EF4-FFF2-40B4-BE49-F238E27FC236}">
                <a16:creationId xmlns:a16="http://schemas.microsoft.com/office/drawing/2014/main" id="{D6444ABE-E424-4CEA-96D7-AE38D19C0077}"/>
              </a:ext>
            </a:extLst>
          </p:cNvPr>
          <p:cNvSpPr txBox="1"/>
          <p:nvPr/>
        </p:nvSpPr>
        <p:spPr>
          <a:xfrm>
            <a:off x="380735" y="497324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0" name="TextBox 49">
            <a:extLst>
              <a:ext uri="{FF2B5EF4-FFF2-40B4-BE49-F238E27FC236}">
                <a16:creationId xmlns:a16="http://schemas.microsoft.com/office/drawing/2014/main" id="{DEE64686-3736-4AD7-A086-630E9563B1B7}"/>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83147C6-B544-4BA2-9ED5-131CB37A4B3B}"/>
                  </a:ext>
                </a:extLst>
              </p:cNvPr>
              <p:cNvSpPr txBox="1"/>
              <p:nvPr/>
            </p:nvSpPr>
            <p:spPr>
              <a:xfrm>
                <a:off x="9035143" y="3602795"/>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𝑤</m:t>
                          </m:r>
                        </m:e>
                        <m:sup>
                          <m:r>
                            <a:rPr lang="en-US" sz="1400" b="0" i="1" smtClean="0">
                              <a:latin typeface="Cambria Math" panose="02040503050406030204" pitchFamily="18" charset="0"/>
                              <a:ea typeface="Cambria Math" panose="02040503050406030204" pitchFamily="18" charset="0"/>
                            </a:rPr>
                            <m:t>(0)</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1" name="TextBox 50">
                <a:extLst>
                  <a:ext uri="{FF2B5EF4-FFF2-40B4-BE49-F238E27FC236}">
                    <a16:creationId xmlns:a16="http://schemas.microsoft.com/office/drawing/2014/main" id="{483147C6-B544-4BA2-9ED5-131CB37A4B3B}"/>
                  </a:ext>
                </a:extLst>
              </p:cNvPr>
              <p:cNvSpPr txBox="1">
                <a:spLocks noRot="1" noChangeAspect="1" noMove="1" noResize="1" noEditPoints="1" noAdjustHandles="1" noChangeArrowheads="1" noChangeShapeType="1" noTextEdit="1"/>
              </p:cNvSpPr>
              <p:nvPr/>
            </p:nvSpPr>
            <p:spPr>
              <a:xfrm>
                <a:off x="9035143" y="3602795"/>
                <a:ext cx="2556222" cy="316690"/>
              </a:xfrm>
              <a:prstGeom prst="rect">
                <a:avLst/>
              </a:prstGeom>
              <a:blipFill>
                <a:blip r:embed="rId6"/>
                <a:stretch>
                  <a:fillRect b="-7692"/>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ABC333BB-25A7-4263-AFCA-5A4F5BBC923B}"/>
              </a:ext>
            </a:extLst>
          </p:cNvPr>
          <p:cNvPicPr>
            <a:picLocks noChangeAspect="1"/>
          </p:cNvPicPr>
          <p:nvPr/>
        </p:nvPicPr>
        <p:blipFill>
          <a:blip r:embed="rId7"/>
          <a:stretch>
            <a:fillRect/>
          </a:stretch>
        </p:blipFill>
        <p:spPr>
          <a:xfrm>
            <a:off x="249081" y="88455"/>
            <a:ext cx="6115050" cy="866775"/>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D1461AF-CBCC-4B15-A0F7-00B62A63E629}"/>
                  </a:ext>
                </a:extLst>
              </p:cNvPr>
              <p:cNvSpPr txBox="1"/>
              <p:nvPr/>
            </p:nvSpPr>
            <p:spPr>
              <a:xfrm>
                <a:off x="9035143" y="4213019"/>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2" name="TextBox 51">
                <a:extLst>
                  <a:ext uri="{FF2B5EF4-FFF2-40B4-BE49-F238E27FC236}">
                    <a16:creationId xmlns:a16="http://schemas.microsoft.com/office/drawing/2014/main" id="{1D1461AF-CBCC-4B15-A0F7-00B62A63E629}"/>
                  </a:ext>
                </a:extLst>
              </p:cNvPr>
              <p:cNvSpPr txBox="1">
                <a:spLocks noRot="1" noChangeAspect="1" noMove="1" noResize="1" noEditPoints="1" noAdjustHandles="1" noChangeArrowheads="1" noChangeShapeType="1" noTextEdit="1"/>
              </p:cNvSpPr>
              <p:nvPr/>
            </p:nvSpPr>
            <p:spPr>
              <a:xfrm>
                <a:off x="9035143" y="4213019"/>
                <a:ext cx="2556222" cy="316690"/>
              </a:xfrm>
              <a:prstGeom prst="rect">
                <a:avLst/>
              </a:prstGeom>
              <a:blipFill>
                <a:blip r:embed="rId8"/>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B27917D-21F6-4A5B-8F58-93CF4BF30076}"/>
                  </a:ext>
                </a:extLst>
              </p:cNvPr>
              <p:cNvSpPr txBox="1"/>
              <p:nvPr/>
            </p:nvSpPr>
            <p:spPr>
              <a:xfrm>
                <a:off x="9035143" y="4819358"/>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3" name="TextBox 52">
                <a:extLst>
                  <a:ext uri="{FF2B5EF4-FFF2-40B4-BE49-F238E27FC236}">
                    <a16:creationId xmlns:a16="http://schemas.microsoft.com/office/drawing/2014/main" id="{DB27917D-21F6-4A5B-8F58-93CF4BF30076}"/>
                  </a:ext>
                </a:extLst>
              </p:cNvPr>
              <p:cNvSpPr txBox="1">
                <a:spLocks noRot="1" noChangeAspect="1" noMove="1" noResize="1" noEditPoints="1" noAdjustHandles="1" noChangeArrowheads="1" noChangeShapeType="1" noTextEdit="1"/>
              </p:cNvSpPr>
              <p:nvPr/>
            </p:nvSpPr>
            <p:spPr>
              <a:xfrm>
                <a:off x="9035143" y="4819358"/>
                <a:ext cx="2556222" cy="316690"/>
              </a:xfrm>
              <a:prstGeom prst="rect">
                <a:avLst/>
              </a:prstGeom>
              <a:blipFill>
                <a:blip r:embed="rId9"/>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BE887A5-62F4-49AB-83FC-043C4933EEFB}"/>
                  </a:ext>
                </a:extLst>
              </p:cNvPr>
              <p:cNvSpPr txBox="1"/>
              <p:nvPr/>
            </p:nvSpPr>
            <p:spPr>
              <a:xfrm>
                <a:off x="9035143" y="6216910"/>
                <a:ext cx="2641386"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9</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9</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4" name="TextBox 53">
                <a:extLst>
                  <a:ext uri="{FF2B5EF4-FFF2-40B4-BE49-F238E27FC236}">
                    <a16:creationId xmlns:a16="http://schemas.microsoft.com/office/drawing/2014/main" id="{4BE887A5-62F4-49AB-83FC-043C4933EEFB}"/>
                  </a:ext>
                </a:extLst>
              </p:cNvPr>
              <p:cNvSpPr txBox="1">
                <a:spLocks noRot="1" noChangeAspect="1" noMove="1" noResize="1" noEditPoints="1" noAdjustHandles="1" noChangeArrowheads="1" noChangeShapeType="1" noTextEdit="1"/>
              </p:cNvSpPr>
              <p:nvPr/>
            </p:nvSpPr>
            <p:spPr>
              <a:xfrm>
                <a:off x="9035143" y="6216910"/>
                <a:ext cx="2641386" cy="316690"/>
              </a:xfrm>
              <a:prstGeom prst="rect">
                <a:avLst/>
              </a:prstGeom>
              <a:blipFill>
                <a:blip r:embed="rId10"/>
                <a:stretch>
                  <a:fillRect b="-7692"/>
                </a:stretch>
              </a:blipFill>
            </p:spPr>
            <p:txBody>
              <a:bodyPr/>
              <a:lstStyle/>
              <a:p>
                <a:r>
                  <a:rPr lang="en-US">
                    <a:noFill/>
                  </a:rPr>
                  <a:t> </a:t>
                </a:r>
              </a:p>
            </p:txBody>
          </p:sp>
        </mc:Fallback>
      </mc:AlternateContent>
      <p:pic>
        <p:nvPicPr>
          <p:cNvPr id="55" name="Picture 54">
            <a:extLst>
              <a:ext uri="{FF2B5EF4-FFF2-40B4-BE49-F238E27FC236}">
                <a16:creationId xmlns:a16="http://schemas.microsoft.com/office/drawing/2014/main" id="{A0F9A354-B2B2-4E68-8302-2BE142EB5EDC}"/>
              </a:ext>
            </a:extLst>
          </p:cNvPr>
          <p:cNvPicPr>
            <a:picLocks noChangeAspect="1"/>
          </p:cNvPicPr>
          <p:nvPr/>
        </p:nvPicPr>
        <p:blipFill>
          <a:blip r:embed="rId4"/>
          <a:stretch>
            <a:fillRect/>
          </a:stretch>
        </p:blipFill>
        <p:spPr>
          <a:xfrm rot="16200000">
            <a:off x="9937235" y="5617916"/>
            <a:ext cx="318528" cy="194656"/>
          </a:xfrm>
          <a:prstGeom prst="rect">
            <a:avLst/>
          </a:prstGeom>
        </p:spPr>
      </p:pic>
      <p:sp>
        <p:nvSpPr>
          <p:cNvPr id="3" name="TextBox 2">
            <a:extLst>
              <a:ext uri="{FF2B5EF4-FFF2-40B4-BE49-F238E27FC236}">
                <a16:creationId xmlns:a16="http://schemas.microsoft.com/office/drawing/2014/main" id="{CD4741B8-38B4-498E-8075-AAFF77D88ADD}"/>
              </a:ext>
            </a:extLst>
          </p:cNvPr>
          <p:cNvSpPr txBox="1"/>
          <p:nvPr/>
        </p:nvSpPr>
        <p:spPr>
          <a:xfrm>
            <a:off x="8937813" y="1984065"/>
            <a:ext cx="2122713" cy="646331"/>
          </a:xfrm>
          <a:prstGeom prst="rect">
            <a:avLst/>
          </a:prstGeom>
          <a:noFill/>
        </p:spPr>
        <p:txBody>
          <a:bodyPr wrap="square" rtlCol="0">
            <a:spAutoFit/>
          </a:bodyPr>
          <a:lstStyle/>
          <a:p>
            <a:r>
              <a:rPr lang="en-US" dirty="0">
                <a:solidFill>
                  <a:srgbClr val="FF0000"/>
                </a:solidFill>
              </a:rPr>
              <a:t>Assuming Stochastic Gradient Descent…</a:t>
            </a:r>
          </a:p>
        </p:txBody>
      </p:sp>
      <p:sp>
        <p:nvSpPr>
          <p:cNvPr id="5" name="Arrow: Down 4">
            <a:extLst>
              <a:ext uri="{FF2B5EF4-FFF2-40B4-BE49-F238E27FC236}">
                <a16:creationId xmlns:a16="http://schemas.microsoft.com/office/drawing/2014/main" id="{F7317841-A314-40CF-8551-0FD8060FB22C}"/>
              </a:ext>
            </a:extLst>
          </p:cNvPr>
          <p:cNvSpPr/>
          <p:nvPr/>
        </p:nvSpPr>
        <p:spPr>
          <a:xfrm>
            <a:off x="9883665" y="2889522"/>
            <a:ext cx="231011" cy="4541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246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6DE4A-88E1-4A28-8D2D-AC885D552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3" y="0"/>
            <a:ext cx="7315215" cy="3657607"/>
          </a:xfrm>
          <a:prstGeom prst="rect">
            <a:avLst/>
          </a:prstGeom>
          <a:ln>
            <a:solidFill>
              <a:schemeClr val="accent1"/>
            </a:solidFill>
          </a:ln>
        </p:spPr>
      </p:pic>
      <p:pic>
        <p:nvPicPr>
          <p:cNvPr id="15" name="Picture 14">
            <a:extLst>
              <a:ext uri="{FF2B5EF4-FFF2-40B4-BE49-F238E27FC236}">
                <a16:creationId xmlns:a16="http://schemas.microsoft.com/office/drawing/2014/main" id="{CE0C1E2B-803C-460D-B166-964BE58C64F1}"/>
              </a:ext>
            </a:extLst>
          </p:cNvPr>
          <p:cNvPicPr>
            <a:picLocks noChangeAspect="1"/>
          </p:cNvPicPr>
          <p:nvPr/>
        </p:nvPicPr>
        <p:blipFill>
          <a:blip r:embed="rId3"/>
          <a:stretch>
            <a:fillRect/>
          </a:stretch>
        </p:blipFill>
        <p:spPr>
          <a:xfrm>
            <a:off x="152393" y="265912"/>
            <a:ext cx="7315215" cy="3125781"/>
          </a:xfrm>
          <a:prstGeom prst="rect">
            <a:avLst/>
          </a:prstGeom>
        </p:spPr>
      </p:pic>
    </p:spTree>
    <p:extLst>
      <p:ext uri="{BB962C8B-B14F-4D97-AF65-F5344CB8AC3E}">
        <p14:creationId xmlns:p14="http://schemas.microsoft.com/office/powerpoint/2010/main" val="1358718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6B2D3A-7B6F-49CD-A024-0151843C6153}"/>
              </a:ext>
            </a:extLst>
          </p:cNvPr>
          <p:cNvPicPr>
            <a:picLocks noChangeAspect="1"/>
          </p:cNvPicPr>
          <p:nvPr/>
        </p:nvPicPr>
        <p:blipFill>
          <a:blip r:embed="rId2"/>
          <a:stretch>
            <a:fillRect/>
          </a:stretch>
        </p:blipFill>
        <p:spPr>
          <a:xfrm>
            <a:off x="1576987" y="0"/>
            <a:ext cx="9038026" cy="6858000"/>
          </a:xfrm>
          <a:prstGeom prst="rect">
            <a:avLst/>
          </a:prstGeom>
        </p:spPr>
      </p:pic>
      <p:sp>
        <p:nvSpPr>
          <p:cNvPr id="2" name="Oval 1">
            <a:extLst>
              <a:ext uri="{FF2B5EF4-FFF2-40B4-BE49-F238E27FC236}">
                <a16:creationId xmlns:a16="http://schemas.microsoft.com/office/drawing/2014/main" id="{F616D86E-EA9D-49E5-9F2D-14E305EA4689}"/>
              </a:ext>
            </a:extLst>
          </p:cNvPr>
          <p:cNvSpPr/>
          <p:nvPr/>
        </p:nvSpPr>
        <p:spPr>
          <a:xfrm>
            <a:off x="6448984" y="4843326"/>
            <a:ext cx="1446957" cy="657357"/>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78E08B-ADB9-489E-B21F-81F5FB5E0C33}"/>
              </a:ext>
            </a:extLst>
          </p:cNvPr>
          <p:cNvSpPr/>
          <p:nvPr/>
        </p:nvSpPr>
        <p:spPr>
          <a:xfrm>
            <a:off x="3867711" y="5277130"/>
            <a:ext cx="2075890" cy="1017494"/>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59DAB3A-D14A-4167-B1E7-E583D07FE92C}"/>
              </a:ext>
            </a:extLst>
          </p:cNvPr>
          <p:cNvCxnSpPr>
            <a:cxnSpLocks/>
            <a:stCxn id="2" idx="2"/>
            <a:endCxn id="5" idx="7"/>
          </p:cNvCxnSpPr>
          <p:nvPr/>
        </p:nvCxnSpPr>
        <p:spPr>
          <a:xfrm flipH="1">
            <a:off x="5639594" y="5172005"/>
            <a:ext cx="809390" cy="25413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1DA42B1-6C20-4801-B661-24FF265951DE}"/>
              </a:ext>
            </a:extLst>
          </p:cNvPr>
          <p:cNvSpPr/>
          <p:nvPr/>
        </p:nvSpPr>
        <p:spPr>
          <a:xfrm>
            <a:off x="6448984" y="1604962"/>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41B0C54-BFA3-4BCD-ACD3-89AB26B93B52}"/>
              </a:ext>
            </a:extLst>
          </p:cNvPr>
          <p:cNvSpPr/>
          <p:nvPr/>
        </p:nvSpPr>
        <p:spPr>
          <a:xfrm>
            <a:off x="8634412" y="2695836"/>
            <a:ext cx="1690127" cy="73316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7D8FC3B-B162-486B-BD83-77E7D62C4485}"/>
              </a:ext>
            </a:extLst>
          </p:cNvPr>
          <p:cNvCxnSpPr>
            <a:cxnSpLocks/>
            <a:stCxn id="9" idx="4"/>
            <a:endCxn id="11" idx="2"/>
          </p:cNvCxnSpPr>
          <p:nvPr/>
        </p:nvCxnSpPr>
        <p:spPr>
          <a:xfrm>
            <a:off x="7372630" y="2405062"/>
            <a:ext cx="1261782" cy="657356"/>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228743-AC79-44D7-9128-C0FF370A406D}"/>
              </a:ext>
            </a:extLst>
          </p:cNvPr>
          <p:cNvSpPr txBox="1"/>
          <p:nvPr/>
        </p:nvSpPr>
        <p:spPr>
          <a:xfrm>
            <a:off x="7443788" y="1218640"/>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6" name="TextBox 15">
            <a:extLst>
              <a:ext uri="{FF2B5EF4-FFF2-40B4-BE49-F238E27FC236}">
                <a16:creationId xmlns:a16="http://schemas.microsoft.com/office/drawing/2014/main" id="{6158312A-45E5-4555-B59C-21D546206964}"/>
              </a:ext>
            </a:extLst>
          </p:cNvPr>
          <p:cNvSpPr txBox="1"/>
          <p:nvPr/>
        </p:nvSpPr>
        <p:spPr>
          <a:xfrm>
            <a:off x="9783976" y="236578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19" name="Oval 18">
            <a:extLst>
              <a:ext uri="{FF2B5EF4-FFF2-40B4-BE49-F238E27FC236}">
                <a16:creationId xmlns:a16="http://schemas.microsoft.com/office/drawing/2014/main" id="{5421E5C3-6623-45DE-957F-62376111E7FF}"/>
              </a:ext>
            </a:extLst>
          </p:cNvPr>
          <p:cNvSpPr/>
          <p:nvPr/>
        </p:nvSpPr>
        <p:spPr>
          <a:xfrm>
            <a:off x="7720572" y="4074188"/>
            <a:ext cx="159515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3C9105C-7355-4385-ADFE-65337193B794}"/>
              </a:ext>
            </a:extLst>
          </p:cNvPr>
          <p:cNvSpPr txBox="1"/>
          <p:nvPr/>
        </p:nvSpPr>
        <p:spPr>
          <a:xfrm>
            <a:off x="8949663" y="5092464"/>
            <a:ext cx="1543328" cy="369332"/>
          </a:xfrm>
          <a:prstGeom prst="rect">
            <a:avLst/>
          </a:prstGeom>
          <a:noFill/>
        </p:spPr>
        <p:txBody>
          <a:bodyPr wrap="square" rtlCol="0">
            <a:spAutoFit/>
          </a:bodyPr>
          <a:lstStyle/>
          <a:p>
            <a:r>
              <a:rPr lang="en-US" b="1" dirty="0">
                <a:solidFill>
                  <a:srgbClr val="7030A0"/>
                </a:solidFill>
              </a:rPr>
              <a:t>Barrels + bpd</a:t>
            </a:r>
          </a:p>
        </p:txBody>
      </p:sp>
      <p:sp>
        <p:nvSpPr>
          <p:cNvPr id="13" name="Oval 12">
            <a:extLst>
              <a:ext uri="{FF2B5EF4-FFF2-40B4-BE49-F238E27FC236}">
                <a16:creationId xmlns:a16="http://schemas.microsoft.com/office/drawing/2014/main" id="{296F30E4-C4AB-4058-9DD5-DC4875DDE709}"/>
              </a:ext>
            </a:extLst>
          </p:cNvPr>
          <p:cNvSpPr/>
          <p:nvPr/>
        </p:nvSpPr>
        <p:spPr>
          <a:xfrm rot="19133006">
            <a:off x="8774671" y="3407971"/>
            <a:ext cx="1483475" cy="95089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AB32D0E-04D6-4AA2-8520-EF2B20DD80D5}"/>
              </a:ext>
            </a:extLst>
          </p:cNvPr>
          <p:cNvSpPr txBox="1"/>
          <p:nvPr/>
        </p:nvSpPr>
        <p:spPr>
          <a:xfrm>
            <a:off x="4905656" y="3359695"/>
            <a:ext cx="1883305"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D10DD510-4665-489D-A379-0B0F12E807B6}"/>
              </a:ext>
            </a:extLst>
          </p:cNvPr>
          <p:cNvCxnSpPr>
            <a:cxnSpLocks/>
            <a:stCxn id="13" idx="1"/>
            <a:endCxn id="14" idx="3"/>
          </p:cNvCxnSpPr>
          <p:nvPr/>
        </p:nvCxnSpPr>
        <p:spPr>
          <a:xfrm flipH="1" flipV="1">
            <a:off x="6788961" y="3590528"/>
            <a:ext cx="2111236" cy="38451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762EB1-7786-42D5-B4CA-000F71AE9AE6}"/>
              </a:ext>
            </a:extLst>
          </p:cNvPr>
          <p:cNvSpPr txBox="1"/>
          <p:nvPr/>
        </p:nvSpPr>
        <p:spPr>
          <a:xfrm>
            <a:off x="5338238" y="281312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092933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8FB09E-20CE-48E9-9937-8360D6592398}"/>
              </a:ext>
            </a:extLst>
          </p:cNvPr>
          <p:cNvPicPr>
            <a:picLocks noChangeAspect="1"/>
          </p:cNvPicPr>
          <p:nvPr/>
        </p:nvPicPr>
        <p:blipFill>
          <a:blip r:embed="rId2"/>
          <a:stretch>
            <a:fillRect/>
          </a:stretch>
        </p:blipFill>
        <p:spPr>
          <a:xfrm>
            <a:off x="1898596" y="0"/>
            <a:ext cx="8394807" cy="6858000"/>
          </a:xfrm>
          <a:prstGeom prst="rect">
            <a:avLst/>
          </a:prstGeom>
        </p:spPr>
      </p:pic>
      <p:sp>
        <p:nvSpPr>
          <p:cNvPr id="5" name="Oval 4">
            <a:extLst>
              <a:ext uri="{FF2B5EF4-FFF2-40B4-BE49-F238E27FC236}">
                <a16:creationId xmlns:a16="http://schemas.microsoft.com/office/drawing/2014/main" id="{3938C530-42D9-4FFD-AAC6-4AC0C05C8B95}"/>
              </a:ext>
            </a:extLst>
          </p:cNvPr>
          <p:cNvSpPr/>
          <p:nvPr/>
        </p:nvSpPr>
        <p:spPr>
          <a:xfrm>
            <a:off x="8449235" y="643219"/>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528E146-094C-4079-B9A8-BB859ABC8D7E}"/>
              </a:ext>
            </a:extLst>
          </p:cNvPr>
          <p:cNvSpPr/>
          <p:nvPr/>
        </p:nvSpPr>
        <p:spPr>
          <a:xfrm>
            <a:off x="7282423" y="3676930"/>
            <a:ext cx="1209115"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08417A0-C39D-4365-ABBE-358AD96E8E72}"/>
              </a:ext>
            </a:extLst>
          </p:cNvPr>
          <p:cNvCxnSpPr>
            <a:cxnSpLocks/>
            <a:stCxn id="5" idx="4"/>
            <a:endCxn id="6" idx="0"/>
          </p:cNvCxnSpPr>
          <p:nvPr/>
        </p:nvCxnSpPr>
        <p:spPr>
          <a:xfrm flipH="1">
            <a:off x="7886981" y="1290638"/>
            <a:ext cx="1295399" cy="23862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71D1CD7-BE29-4E3E-81AB-254745845C02}"/>
              </a:ext>
            </a:extLst>
          </p:cNvPr>
          <p:cNvSpPr/>
          <p:nvPr/>
        </p:nvSpPr>
        <p:spPr>
          <a:xfrm>
            <a:off x="4096309" y="3800475"/>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4C49E52-AF88-4EBA-8B76-73F5B66D3778}"/>
              </a:ext>
            </a:extLst>
          </p:cNvPr>
          <p:cNvSpPr/>
          <p:nvPr/>
        </p:nvSpPr>
        <p:spPr>
          <a:xfrm>
            <a:off x="6197133" y="2424192"/>
            <a:ext cx="104242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3E2C0D-8DAB-47EC-BFFD-D2E0FAEEF961}"/>
              </a:ext>
            </a:extLst>
          </p:cNvPr>
          <p:cNvSpPr txBox="1"/>
          <p:nvPr/>
        </p:nvSpPr>
        <p:spPr>
          <a:xfrm>
            <a:off x="6475865" y="1929786"/>
            <a:ext cx="1613115" cy="369332"/>
          </a:xfrm>
          <a:prstGeom prst="rect">
            <a:avLst/>
          </a:prstGeom>
          <a:noFill/>
        </p:spPr>
        <p:txBody>
          <a:bodyPr wrap="square" rtlCol="0">
            <a:spAutoFit/>
          </a:bodyPr>
          <a:lstStyle/>
          <a:p>
            <a:r>
              <a:rPr lang="en-US" b="1" dirty="0">
                <a:solidFill>
                  <a:srgbClr val="7030A0"/>
                </a:solidFill>
              </a:rPr>
              <a:t>Barrels + bpd</a:t>
            </a:r>
          </a:p>
        </p:txBody>
      </p:sp>
      <p:sp>
        <p:nvSpPr>
          <p:cNvPr id="18" name="TextBox 17">
            <a:extLst>
              <a:ext uri="{FF2B5EF4-FFF2-40B4-BE49-F238E27FC236}">
                <a16:creationId xmlns:a16="http://schemas.microsoft.com/office/drawing/2014/main" id="{D5B14006-CD6E-4B28-82E9-6FB839535E28}"/>
              </a:ext>
            </a:extLst>
          </p:cNvPr>
          <p:cNvSpPr txBox="1"/>
          <p:nvPr/>
        </p:nvSpPr>
        <p:spPr>
          <a:xfrm>
            <a:off x="3410509" y="3522009"/>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9" name="TextBox 18">
            <a:extLst>
              <a:ext uri="{FF2B5EF4-FFF2-40B4-BE49-F238E27FC236}">
                <a16:creationId xmlns:a16="http://schemas.microsoft.com/office/drawing/2014/main" id="{1D845122-00D7-4C78-B738-696DD882930D}"/>
              </a:ext>
            </a:extLst>
          </p:cNvPr>
          <p:cNvSpPr txBox="1"/>
          <p:nvPr/>
        </p:nvSpPr>
        <p:spPr>
          <a:xfrm>
            <a:off x="5454864" y="4466055"/>
            <a:ext cx="1371600" cy="369332"/>
          </a:xfrm>
          <a:prstGeom prst="rect">
            <a:avLst/>
          </a:prstGeom>
          <a:noFill/>
        </p:spPr>
        <p:txBody>
          <a:bodyPr wrap="square" rtlCol="0">
            <a:spAutoFit/>
          </a:bodyPr>
          <a:lstStyle/>
          <a:p>
            <a:r>
              <a:rPr lang="en-US" b="1" dirty="0">
                <a:solidFill>
                  <a:schemeClr val="accent6"/>
                </a:solidFill>
              </a:rPr>
              <a:t>electricity</a:t>
            </a:r>
          </a:p>
        </p:txBody>
      </p:sp>
      <p:sp>
        <p:nvSpPr>
          <p:cNvPr id="20" name="Oval 19">
            <a:extLst>
              <a:ext uri="{FF2B5EF4-FFF2-40B4-BE49-F238E27FC236}">
                <a16:creationId xmlns:a16="http://schemas.microsoft.com/office/drawing/2014/main" id="{79853581-9F58-47C3-BAFB-129E9A5BD7DA}"/>
              </a:ext>
            </a:extLst>
          </p:cNvPr>
          <p:cNvSpPr/>
          <p:nvPr/>
        </p:nvSpPr>
        <p:spPr>
          <a:xfrm>
            <a:off x="4289076" y="2088917"/>
            <a:ext cx="1769792" cy="1588013"/>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DC47D3-B543-4EA4-BF81-5DCEDE70FAA4}"/>
              </a:ext>
            </a:extLst>
          </p:cNvPr>
          <p:cNvSpPr txBox="1"/>
          <p:nvPr/>
        </p:nvSpPr>
        <p:spPr>
          <a:xfrm>
            <a:off x="2609765" y="1023108"/>
            <a:ext cx="1679311" cy="830997"/>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22" name="Straight Connector 21">
            <a:extLst>
              <a:ext uri="{FF2B5EF4-FFF2-40B4-BE49-F238E27FC236}">
                <a16:creationId xmlns:a16="http://schemas.microsoft.com/office/drawing/2014/main" id="{6530A808-F826-4677-8EE5-2ABFCFCD1AD8}"/>
              </a:ext>
            </a:extLst>
          </p:cNvPr>
          <p:cNvCxnSpPr>
            <a:cxnSpLocks/>
            <a:stCxn id="20" idx="2"/>
            <a:endCxn id="21" idx="2"/>
          </p:cNvCxnSpPr>
          <p:nvPr/>
        </p:nvCxnSpPr>
        <p:spPr>
          <a:xfrm flipH="1" flipV="1">
            <a:off x="3449421" y="1854105"/>
            <a:ext cx="839655" cy="102881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54EACE-E326-443D-A238-6F0C0CF8D84D}"/>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938719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32148-71BF-431D-808B-9D81D4635F0B}"/>
              </a:ext>
            </a:extLst>
          </p:cNvPr>
          <p:cNvPicPr>
            <a:picLocks noChangeAspect="1"/>
          </p:cNvPicPr>
          <p:nvPr/>
        </p:nvPicPr>
        <p:blipFill>
          <a:blip r:embed="rId2"/>
          <a:stretch>
            <a:fillRect/>
          </a:stretch>
        </p:blipFill>
        <p:spPr>
          <a:xfrm>
            <a:off x="1219283" y="0"/>
            <a:ext cx="9753434" cy="6858000"/>
          </a:xfrm>
          <a:prstGeom prst="rect">
            <a:avLst/>
          </a:prstGeom>
        </p:spPr>
      </p:pic>
      <p:sp>
        <p:nvSpPr>
          <p:cNvPr id="5" name="Oval 4">
            <a:extLst>
              <a:ext uri="{FF2B5EF4-FFF2-40B4-BE49-F238E27FC236}">
                <a16:creationId xmlns:a16="http://schemas.microsoft.com/office/drawing/2014/main" id="{4728C428-FC71-4067-806D-FFA7E1BE93AD}"/>
              </a:ext>
            </a:extLst>
          </p:cNvPr>
          <p:cNvSpPr/>
          <p:nvPr/>
        </p:nvSpPr>
        <p:spPr>
          <a:xfrm>
            <a:off x="4248709" y="574022"/>
            <a:ext cx="1847291" cy="1078566"/>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88DA40-8124-4F5C-B247-D1E66F74BB2D}"/>
              </a:ext>
            </a:extLst>
          </p:cNvPr>
          <p:cNvSpPr txBox="1"/>
          <p:nvPr/>
        </p:nvSpPr>
        <p:spPr>
          <a:xfrm>
            <a:off x="3234296" y="1283256"/>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7" name="TextBox 6">
            <a:extLst>
              <a:ext uri="{FF2B5EF4-FFF2-40B4-BE49-F238E27FC236}">
                <a16:creationId xmlns:a16="http://schemas.microsoft.com/office/drawing/2014/main" id="{2B75C325-F3AA-42DB-9924-492E29DE2384}"/>
              </a:ext>
            </a:extLst>
          </p:cNvPr>
          <p:cNvSpPr txBox="1"/>
          <p:nvPr/>
        </p:nvSpPr>
        <p:spPr>
          <a:xfrm>
            <a:off x="3092664" y="74397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8" name="Oval 7">
            <a:extLst>
              <a:ext uri="{FF2B5EF4-FFF2-40B4-BE49-F238E27FC236}">
                <a16:creationId xmlns:a16="http://schemas.microsoft.com/office/drawing/2014/main" id="{89A7CBD1-54EE-47C7-9D6E-43D7006D6E1E}"/>
              </a:ext>
            </a:extLst>
          </p:cNvPr>
          <p:cNvSpPr/>
          <p:nvPr/>
        </p:nvSpPr>
        <p:spPr>
          <a:xfrm>
            <a:off x="6415647" y="2271713"/>
            <a:ext cx="1204353" cy="933450"/>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C038AF-D51C-41F9-AD18-AAC36989C3A7}"/>
              </a:ext>
            </a:extLst>
          </p:cNvPr>
          <p:cNvSpPr txBox="1"/>
          <p:nvPr/>
        </p:nvSpPr>
        <p:spPr>
          <a:xfrm>
            <a:off x="6644613" y="3367772"/>
            <a:ext cx="1513550" cy="369332"/>
          </a:xfrm>
          <a:prstGeom prst="rect">
            <a:avLst/>
          </a:prstGeom>
          <a:noFill/>
        </p:spPr>
        <p:txBody>
          <a:bodyPr wrap="square" rtlCol="0">
            <a:spAutoFit/>
          </a:bodyPr>
          <a:lstStyle/>
          <a:p>
            <a:r>
              <a:rPr lang="en-US" b="1" dirty="0">
                <a:solidFill>
                  <a:srgbClr val="7030A0"/>
                </a:solidFill>
              </a:rPr>
              <a:t>Barrels + bpd</a:t>
            </a:r>
          </a:p>
        </p:txBody>
      </p:sp>
      <p:sp>
        <p:nvSpPr>
          <p:cNvPr id="10" name="Oval 9">
            <a:extLst>
              <a:ext uri="{FF2B5EF4-FFF2-40B4-BE49-F238E27FC236}">
                <a16:creationId xmlns:a16="http://schemas.microsoft.com/office/drawing/2014/main" id="{78423F12-F892-4B77-B1B3-AFDC7AA355E8}"/>
              </a:ext>
            </a:extLst>
          </p:cNvPr>
          <p:cNvSpPr/>
          <p:nvPr/>
        </p:nvSpPr>
        <p:spPr>
          <a:xfrm>
            <a:off x="7780061" y="1071844"/>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842F6-FCD4-469E-A31F-64A3A2AF7744}"/>
              </a:ext>
            </a:extLst>
          </p:cNvPr>
          <p:cNvSpPr/>
          <p:nvPr/>
        </p:nvSpPr>
        <p:spPr>
          <a:xfrm>
            <a:off x="9246351" y="4943755"/>
            <a:ext cx="1674062"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00E0C19-49E8-41FE-B112-AD17A85A11F3}"/>
              </a:ext>
            </a:extLst>
          </p:cNvPr>
          <p:cNvCxnSpPr>
            <a:cxnSpLocks/>
            <a:stCxn id="10" idx="4"/>
            <a:endCxn id="11" idx="0"/>
          </p:cNvCxnSpPr>
          <p:nvPr/>
        </p:nvCxnSpPr>
        <p:spPr>
          <a:xfrm>
            <a:off x="8513206" y="1719263"/>
            <a:ext cx="1570176" cy="32244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034D258-427B-4326-9D23-BAA6D0632E0D}"/>
              </a:ext>
            </a:extLst>
          </p:cNvPr>
          <p:cNvSpPr/>
          <p:nvPr/>
        </p:nvSpPr>
        <p:spPr>
          <a:xfrm>
            <a:off x="4320147" y="1717442"/>
            <a:ext cx="2095500" cy="187166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5685EB-44AC-4C8F-A43F-EB9F7BD35E63}"/>
              </a:ext>
            </a:extLst>
          </p:cNvPr>
          <p:cNvSpPr txBox="1"/>
          <p:nvPr/>
        </p:nvSpPr>
        <p:spPr>
          <a:xfrm>
            <a:off x="2617529" y="4294103"/>
            <a:ext cx="1988367"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44AF50C9-403F-47CD-B2A8-CF4357FAB185}"/>
              </a:ext>
            </a:extLst>
          </p:cNvPr>
          <p:cNvCxnSpPr>
            <a:cxnSpLocks/>
            <a:stCxn id="15" idx="3"/>
            <a:endCxn id="16" idx="0"/>
          </p:cNvCxnSpPr>
          <p:nvPr/>
        </p:nvCxnSpPr>
        <p:spPr>
          <a:xfrm flipH="1">
            <a:off x="3611713" y="3315005"/>
            <a:ext cx="1015313" cy="97909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E7D299-461A-4293-B416-D43DBE16F619}"/>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39332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B46887-1E3E-496E-9F51-04EF4D9A68D4}"/>
              </a:ext>
            </a:extLst>
          </p:cNvPr>
          <p:cNvPicPr>
            <a:picLocks noChangeAspect="1"/>
          </p:cNvPicPr>
          <p:nvPr/>
        </p:nvPicPr>
        <p:blipFill>
          <a:blip r:embed="rId2"/>
          <a:stretch>
            <a:fillRect/>
          </a:stretch>
        </p:blipFill>
        <p:spPr>
          <a:xfrm>
            <a:off x="736924" y="764332"/>
            <a:ext cx="9222722" cy="5517405"/>
          </a:xfrm>
          <a:prstGeom prst="rect">
            <a:avLst/>
          </a:prstGeom>
        </p:spPr>
      </p:pic>
      <p:cxnSp>
        <p:nvCxnSpPr>
          <p:cNvPr id="6" name="Straight Connector 5">
            <a:extLst>
              <a:ext uri="{FF2B5EF4-FFF2-40B4-BE49-F238E27FC236}">
                <a16:creationId xmlns:a16="http://schemas.microsoft.com/office/drawing/2014/main" id="{3FE00A89-1FC0-4D66-B290-9A34B90DCDCE}"/>
              </a:ext>
            </a:extLst>
          </p:cNvPr>
          <p:cNvCxnSpPr>
            <a:cxnSpLocks/>
          </p:cNvCxnSpPr>
          <p:nvPr/>
        </p:nvCxnSpPr>
        <p:spPr>
          <a:xfrm flipH="1">
            <a:off x="1706939" y="3325346"/>
            <a:ext cx="7946649" cy="0"/>
          </a:xfrm>
          <a:prstGeom prst="line">
            <a:avLst/>
          </a:prstGeom>
          <a:ln w="25400">
            <a:solidFill>
              <a:schemeClr val="bg2">
                <a:lumMod val="90000"/>
                <a:alpha val="44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D45C4E-FA7B-4F68-BF0D-1FE638B5F8C0}"/>
                  </a:ext>
                </a:extLst>
              </p:cNvPr>
              <p:cNvSpPr txBox="1"/>
              <p:nvPr/>
            </p:nvSpPr>
            <p:spPr>
              <a:xfrm>
                <a:off x="2219324" y="2424095"/>
                <a:ext cx="3209924" cy="553998"/>
              </a:xfrm>
              <a:prstGeom prst="rect">
                <a:avLst/>
              </a:prstGeom>
              <a:noFill/>
            </p:spPr>
            <p:txBody>
              <a:bodyPr wrap="square" rtlCol="0">
                <a:spAutoFit/>
              </a:bodyPr>
              <a:lstStyle/>
              <a:p>
                <a:r>
                  <a:rPr lang="en-US" sz="3000" b="1" dirty="0">
                    <a:solidFill>
                      <a:schemeClr val="accent6"/>
                    </a:solidFill>
                  </a:rPr>
                  <a:t>True</a:t>
                </a:r>
                <a:r>
                  <a:rPr lang="en-US" sz="3000" dirty="0"/>
                  <a:t>: </a:t>
                </a:r>
                <a14:m>
                  <m:oMath xmlns:m="http://schemas.openxmlformats.org/officeDocument/2006/math">
                    <m:r>
                      <a:rPr lang="en-US" sz="3000" i="1" smtClean="0">
                        <a:latin typeface="Cambria Math" panose="02040503050406030204" pitchFamily="18" charset="0"/>
                        <a:ea typeface="Cambria Math" panose="02040503050406030204" pitchFamily="18" charset="0"/>
                      </a:rPr>
                      <m:t>𝜎</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𝑥</m:t>
                        </m:r>
                      </m:e>
                    </m:d>
                  </m:oMath>
                </a14:m>
                <a:r>
                  <a:rPr lang="en-US" sz="3000" dirty="0"/>
                  <a:t> &gt; 0.5</a:t>
                </a:r>
              </a:p>
            </p:txBody>
          </p:sp>
        </mc:Choice>
        <mc:Fallback xmlns="">
          <p:sp>
            <p:nvSpPr>
              <p:cNvPr id="9" name="TextBox 8">
                <a:extLst>
                  <a:ext uri="{FF2B5EF4-FFF2-40B4-BE49-F238E27FC236}">
                    <a16:creationId xmlns:a16="http://schemas.microsoft.com/office/drawing/2014/main" id="{8ED45C4E-FA7B-4F68-BF0D-1FE638B5F8C0}"/>
                  </a:ext>
                </a:extLst>
              </p:cNvPr>
              <p:cNvSpPr txBox="1">
                <a:spLocks noRot="1" noChangeAspect="1" noMove="1" noResize="1" noEditPoints="1" noAdjustHandles="1" noChangeArrowheads="1" noChangeShapeType="1" noTextEdit="1"/>
              </p:cNvSpPr>
              <p:nvPr/>
            </p:nvSpPr>
            <p:spPr>
              <a:xfrm>
                <a:off x="2219324" y="2424095"/>
                <a:ext cx="3209924" cy="553998"/>
              </a:xfrm>
              <a:prstGeom prst="rect">
                <a:avLst/>
              </a:prstGeom>
              <a:blipFill>
                <a:blip r:embed="rId3"/>
                <a:stretch>
                  <a:fillRect l="-4364"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CE397A-2199-442F-9B72-4246E2525BEB}"/>
                  </a:ext>
                </a:extLst>
              </p:cNvPr>
              <p:cNvSpPr txBox="1"/>
              <p:nvPr/>
            </p:nvSpPr>
            <p:spPr>
              <a:xfrm>
                <a:off x="2219324" y="3672600"/>
                <a:ext cx="3128961" cy="553998"/>
              </a:xfrm>
              <a:prstGeom prst="rect">
                <a:avLst/>
              </a:prstGeom>
              <a:noFill/>
            </p:spPr>
            <p:txBody>
              <a:bodyPr wrap="square" rtlCol="0">
                <a:spAutoFit/>
              </a:bodyPr>
              <a:lstStyle/>
              <a:p>
                <a:r>
                  <a:rPr lang="en-US" sz="3000" b="1" dirty="0">
                    <a:solidFill>
                      <a:srgbClr val="FF0000"/>
                    </a:solidFill>
                  </a:rPr>
                  <a:t>False</a:t>
                </a:r>
                <a:r>
                  <a:rPr lang="en-US" sz="3000" dirty="0"/>
                  <a:t>: </a:t>
                </a:r>
                <a14:m>
                  <m:oMath xmlns:m="http://schemas.openxmlformats.org/officeDocument/2006/math">
                    <m:r>
                      <a:rPr lang="en-US" sz="3000" i="1" smtClean="0">
                        <a:latin typeface="Cambria Math" panose="02040503050406030204" pitchFamily="18" charset="0"/>
                        <a:ea typeface="Cambria Math" panose="02040503050406030204" pitchFamily="18" charset="0"/>
                      </a:rPr>
                      <m:t>𝜎</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𝑥</m:t>
                        </m:r>
                      </m:e>
                    </m:d>
                  </m:oMath>
                </a14:m>
                <a:r>
                  <a:rPr lang="en-US" sz="3000" dirty="0"/>
                  <a:t> &lt; 0.5</a:t>
                </a:r>
              </a:p>
            </p:txBody>
          </p:sp>
        </mc:Choice>
        <mc:Fallback xmlns="">
          <p:sp>
            <p:nvSpPr>
              <p:cNvPr id="10" name="TextBox 9">
                <a:extLst>
                  <a:ext uri="{FF2B5EF4-FFF2-40B4-BE49-F238E27FC236}">
                    <a16:creationId xmlns:a16="http://schemas.microsoft.com/office/drawing/2014/main" id="{EBCE397A-2199-442F-9B72-4246E2525BEB}"/>
                  </a:ext>
                </a:extLst>
              </p:cNvPr>
              <p:cNvSpPr txBox="1">
                <a:spLocks noRot="1" noChangeAspect="1" noMove="1" noResize="1" noEditPoints="1" noAdjustHandles="1" noChangeArrowheads="1" noChangeShapeType="1" noTextEdit="1"/>
              </p:cNvSpPr>
              <p:nvPr/>
            </p:nvSpPr>
            <p:spPr>
              <a:xfrm>
                <a:off x="2219324" y="3672600"/>
                <a:ext cx="3128961" cy="553998"/>
              </a:xfrm>
              <a:prstGeom prst="rect">
                <a:avLst/>
              </a:prstGeom>
              <a:blipFill>
                <a:blip r:embed="rId4"/>
                <a:stretch>
                  <a:fillRect l="-4483" t="-13187" b="-3406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7AA6FD6-1653-4E90-BF84-C568C964674D}"/>
              </a:ext>
            </a:extLst>
          </p:cNvPr>
          <p:cNvSpPr txBox="1"/>
          <p:nvPr/>
        </p:nvSpPr>
        <p:spPr>
          <a:xfrm>
            <a:off x="6805613" y="4902417"/>
            <a:ext cx="2619375" cy="461665"/>
          </a:xfrm>
          <a:prstGeom prst="rect">
            <a:avLst/>
          </a:prstGeom>
          <a:noFill/>
        </p:spPr>
        <p:txBody>
          <a:bodyPr wrap="square" rtlCol="0">
            <a:spAutoFit/>
          </a:bodyPr>
          <a:lstStyle/>
          <a:p>
            <a:r>
              <a:rPr lang="en-US" sz="2400"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2" name="Rectangle 11">
            <a:extLst>
              <a:ext uri="{FF2B5EF4-FFF2-40B4-BE49-F238E27FC236}">
                <a16:creationId xmlns:a16="http://schemas.microsoft.com/office/drawing/2014/main" id="{88F393FC-59B3-47AB-9BF0-176F33D7BDE4}"/>
              </a:ext>
            </a:extLst>
          </p:cNvPr>
          <p:cNvSpPr/>
          <p:nvPr/>
        </p:nvSpPr>
        <p:spPr>
          <a:xfrm>
            <a:off x="6805613" y="1814513"/>
            <a:ext cx="2395537" cy="6095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548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EA3E4-3484-44D9-9B1B-7B5F51877988}"/>
              </a:ext>
            </a:extLst>
          </p:cNvPr>
          <p:cNvSpPr/>
          <p:nvPr/>
        </p:nvSpPr>
        <p:spPr>
          <a:xfrm>
            <a:off x="316454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7461BC7B-D000-4A28-875D-9CD3A699845F}"/>
              </a:ext>
            </a:extLst>
          </p:cNvPr>
          <p:cNvSpPr/>
          <p:nvPr/>
        </p:nvSpPr>
        <p:spPr>
          <a:xfrm>
            <a:off x="398481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Rectangle 5">
            <a:extLst>
              <a:ext uri="{FF2B5EF4-FFF2-40B4-BE49-F238E27FC236}">
                <a16:creationId xmlns:a16="http://schemas.microsoft.com/office/drawing/2014/main" id="{3A70F6B8-6103-499B-9F6A-F909E0691010}"/>
              </a:ext>
            </a:extLst>
          </p:cNvPr>
          <p:cNvSpPr/>
          <p:nvPr/>
        </p:nvSpPr>
        <p:spPr>
          <a:xfrm>
            <a:off x="4805081" y="34603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7" name="Rectangle 6">
            <a:extLst>
              <a:ext uri="{FF2B5EF4-FFF2-40B4-BE49-F238E27FC236}">
                <a16:creationId xmlns:a16="http://schemas.microsoft.com/office/drawing/2014/main" id="{9F8AC3B2-CC7F-4FFF-8181-B9EAE58D2B98}"/>
              </a:ext>
            </a:extLst>
          </p:cNvPr>
          <p:cNvSpPr/>
          <p:nvPr/>
        </p:nvSpPr>
        <p:spPr>
          <a:xfrm>
            <a:off x="5625351" y="3460376"/>
            <a:ext cx="820270" cy="82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0.75</a:t>
            </a:r>
          </a:p>
        </p:txBody>
      </p:sp>
      <p:sp>
        <p:nvSpPr>
          <p:cNvPr id="8" name="Rectangle 7">
            <a:extLst>
              <a:ext uri="{FF2B5EF4-FFF2-40B4-BE49-F238E27FC236}">
                <a16:creationId xmlns:a16="http://schemas.microsoft.com/office/drawing/2014/main" id="{6C5D54F9-7FD5-4460-9AA5-9B0B468C02F9}"/>
              </a:ext>
            </a:extLst>
          </p:cNvPr>
          <p:cNvSpPr/>
          <p:nvPr/>
        </p:nvSpPr>
        <p:spPr>
          <a:xfrm>
            <a:off x="644562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a:extLst>
              <a:ext uri="{FF2B5EF4-FFF2-40B4-BE49-F238E27FC236}">
                <a16:creationId xmlns:a16="http://schemas.microsoft.com/office/drawing/2014/main" id="{82F79C53-62BB-47DE-8F63-3DEDE95C602F}"/>
              </a:ext>
            </a:extLst>
          </p:cNvPr>
          <p:cNvSpPr/>
          <p:nvPr/>
        </p:nvSpPr>
        <p:spPr>
          <a:xfrm>
            <a:off x="7265891" y="34603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10" name="Rectangle 9">
            <a:extLst>
              <a:ext uri="{FF2B5EF4-FFF2-40B4-BE49-F238E27FC236}">
                <a16:creationId xmlns:a16="http://schemas.microsoft.com/office/drawing/2014/main" id="{7B55BB22-158F-418A-A54A-9F732E10BF7E}"/>
              </a:ext>
            </a:extLst>
          </p:cNvPr>
          <p:cNvSpPr/>
          <p:nvPr/>
        </p:nvSpPr>
        <p:spPr>
          <a:xfrm>
            <a:off x="808616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a:extLst>
              <a:ext uri="{FF2B5EF4-FFF2-40B4-BE49-F238E27FC236}">
                <a16:creationId xmlns:a16="http://schemas.microsoft.com/office/drawing/2014/main" id="{8F5C4ECC-277B-4FBA-A9C9-4AE22B6B4F42}"/>
              </a:ext>
            </a:extLst>
          </p:cNvPr>
          <p:cNvSpPr/>
          <p:nvPr/>
        </p:nvSpPr>
        <p:spPr>
          <a:xfrm>
            <a:off x="890643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 name="Rectangle 11">
            <a:extLst>
              <a:ext uri="{FF2B5EF4-FFF2-40B4-BE49-F238E27FC236}">
                <a16:creationId xmlns:a16="http://schemas.microsoft.com/office/drawing/2014/main" id="{D2711AFE-1CE3-48A4-BA56-E9F28ACBBA24}"/>
              </a:ext>
            </a:extLst>
          </p:cNvPr>
          <p:cNvSpPr/>
          <p:nvPr/>
        </p:nvSpPr>
        <p:spPr>
          <a:xfrm>
            <a:off x="972670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Rectangle 12">
            <a:extLst>
              <a:ext uri="{FF2B5EF4-FFF2-40B4-BE49-F238E27FC236}">
                <a16:creationId xmlns:a16="http://schemas.microsoft.com/office/drawing/2014/main" id="{FDDE6C6E-4A56-4FE1-BB8D-E0B2547691BB}"/>
              </a:ext>
            </a:extLst>
          </p:cNvPr>
          <p:cNvSpPr/>
          <p:nvPr/>
        </p:nvSpPr>
        <p:spPr>
          <a:xfrm>
            <a:off x="10546971" y="3460376"/>
            <a:ext cx="820270" cy="82027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0.87</a:t>
            </a:r>
          </a:p>
        </p:txBody>
      </p:sp>
      <p:sp>
        <p:nvSpPr>
          <p:cNvPr id="14" name="Rectangle 13">
            <a:extLst>
              <a:ext uri="{FF2B5EF4-FFF2-40B4-BE49-F238E27FC236}">
                <a16:creationId xmlns:a16="http://schemas.microsoft.com/office/drawing/2014/main" id="{CE46E1ED-6E9A-49E2-A567-C926998AF06E}"/>
              </a:ext>
            </a:extLst>
          </p:cNvPr>
          <p:cNvSpPr/>
          <p:nvPr/>
        </p:nvSpPr>
        <p:spPr>
          <a:xfrm>
            <a:off x="316454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 name="Rectangle 14">
            <a:extLst>
              <a:ext uri="{FF2B5EF4-FFF2-40B4-BE49-F238E27FC236}">
                <a16:creationId xmlns:a16="http://schemas.microsoft.com/office/drawing/2014/main" id="{DB269219-627E-407D-8EFB-6635E10E7E91}"/>
              </a:ext>
            </a:extLst>
          </p:cNvPr>
          <p:cNvSpPr/>
          <p:nvPr/>
        </p:nvSpPr>
        <p:spPr>
          <a:xfrm>
            <a:off x="398481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6" name="Rectangle 15">
            <a:extLst>
              <a:ext uri="{FF2B5EF4-FFF2-40B4-BE49-F238E27FC236}">
                <a16:creationId xmlns:a16="http://schemas.microsoft.com/office/drawing/2014/main" id="{776B2CED-F2EE-4EEA-A904-434F83B3287D}"/>
              </a:ext>
            </a:extLst>
          </p:cNvPr>
          <p:cNvSpPr/>
          <p:nvPr/>
        </p:nvSpPr>
        <p:spPr>
          <a:xfrm>
            <a:off x="4805081" y="2393576"/>
            <a:ext cx="820270" cy="82027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0.32</a:t>
            </a:r>
          </a:p>
        </p:txBody>
      </p:sp>
      <p:sp>
        <p:nvSpPr>
          <p:cNvPr id="17" name="Rectangle 16">
            <a:extLst>
              <a:ext uri="{FF2B5EF4-FFF2-40B4-BE49-F238E27FC236}">
                <a16:creationId xmlns:a16="http://schemas.microsoft.com/office/drawing/2014/main" id="{2D56B4FF-40D5-44B4-879B-A2AC1DC4B2E6}"/>
              </a:ext>
            </a:extLst>
          </p:cNvPr>
          <p:cNvSpPr/>
          <p:nvPr/>
        </p:nvSpPr>
        <p:spPr>
          <a:xfrm>
            <a:off x="5625351" y="2393576"/>
            <a:ext cx="820270" cy="82027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0.79</a:t>
            </a:r>
          </a:p>
        </p:txBody>
      </p:sp>
      <p:sp>
        <p:nvSpPr>
          <p:cNvPr id="18" name="Rectangle 17">
            <a:extLst>
              <a:ext uri="{FF2B5EF4-FFF2-40B4-BE49-F238E27FC236}">
                <a16:creationId xmlns:a16="http://schemas.microsoft.com/office/drawing/2014/main" id="{F8BD4A53-261E-4717-B688-E9CF0DE0E553}"/>
              </a:ext>
            </a:extLst>
          </p:cNvPr>
          <p:cNvSpPr/>
          <p:nvPr/>
        </p:nvSpPr>
        <p:spPr>
          <a:xfrm>
            <a:off x="644562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Rectangle 18">
            <a:extLst>
              <a:ext uri="{FF2B5EF4-FFF2-40B4-BE49-F238E27FC236}">
                <a16:creationId xmlns:a16="http://schemas.microsoft.com/office/drawing/2014/main" id="{700ECBC3-67F5-4A6E-9242-C5C3C50D170F}"/>
              </a:ext>
            </a:extLst>
          </p:cNvPr>
          <p:cNvSpPr/>
          <p:nvPr/>
        </p:nvSpPr>
        <p:spPr>
          <a:xfrm>
            <a:off x="7265891" y="2393576"/>
            <a:ext cx="820270" cy="8202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0.05</a:t>
            </a:r>
          </a:p>
        </p:txBody>
      </p:sp>
      <p:sp>
        <p:nvSpPr>
          <p:cNvPr id="20" name="Rectangle 19">
            <a:extLst>
              <a:ext uri="{FF2B5EF4-FFF2-40B4-BE49-F238E27FC236}">
                <a16:creationId xmlns:a16="http://schemas.microsoft.com/office/drawing/2014/main" id="{5F4770DF-9132-4D6D-8B79-D164B1058103}"/>
              </a:ext>
            </a:extLst>
          </p:cNvPr>
          <p:cNvSpPr/>
          <p:nvPr/>
        </p:nvSpPr>
        <p:spPr>
          <a:xfrm>
            <a:off x="8086161" y="23935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21" name="Rectangle 20">
            <a:extLst>
              <a:ext uri="{FF2B5EF4-FFF2-40B4-BE49-F238E27FC236}">
                <a16:creationId xmlns:a16="http://schemas.microsoft.com/office/drawing/2014/main" id="{44C9D09C-28C3-4F45-94B1-836E3EFC4F9F}"/>
              </a:ext>
            </a:extLst>
          </p:cNvPr>
          <p:cNvSpPr/>
          <p:nvPr/>
        </p:nvSpPr>
        <p:spPr>
          <a:xfrm>
            <a:off x="890643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2" name="Rectangle 21">
            <a:extLst>
              <a:ext uri="{FF2B5EF4-FFF2-40B4-BE49-F238E27FC236}">
                <a16:creationId xmlns:a16="http://schemas.microsoft.com/office/drawing/2014/main" id="{6A47CDA3-A1EA-4614-9D4F-37B4BE1A29E2}"/>
              </a:ext>
            </a:extLst>
          </p:cNvPr>
          <p:cNvSpPr/>
          <p:nvPr/>
        </p:nvSpPr>
        <p:spPr>
          <a:xfrm>
            <a:off x="972670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3" name="Rectangle 22">
            <a:extLst>
              <a:ext uri="{FF2B5EF4-FFF2-40B4-BE49-F238E27FC236}">
                <a16:creationId xmlns:a16="http://schemas.microsoft.com/office/drawing/2014/main" id="{0A27830C-9B3D-45D6-84F7-EA2C1F760C6A}"/>
              </a:ext>
            </a:extLst>
          </p:cNvPr>
          <p:cNvSpPr/>
          <p:nvPr/>
        </p:nvSpPr>
        <p:spPr>
          <a:xfrm>
            <a:off x="10546971" y="23935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24" name="TextBox 23">
            <a:extLst>
              <a:ext uri="{FF2B5EF4-FFF2-40B4-BE49-F238E27FC236}">
                <a16:creationId xmlns:a16="http://schemas.microsoft.com/office/drawing/2014/main" id="{6C4F49D1-4E16-4C77-B6AA-54152824E072}"/>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25" name="TextBox 24">
            <a:extLst>
              <a:ext uri="{FF2B5EF4-FFF2-40B4-BE49-F238E27FC236}">
                <a16:creationId xmlns:a16="http://schemas.microsoft.com/office/drawing/2014/main" id="{F891BAF6-2740-4545-9E93-05B83AF3E5E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spTree>
    <p:extLst>
      <p:ext uri="{BB962C8B-B14F-4D97-AF65-F5344CB8AC3E}">
        <p14:creationId xmlns:p14="http://schemas.microsoft.com/office/powerpoint/2010/main" val="3865957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12BA6C-39D6-4C53-B90C-6B0290BB9E4D}"/>
              </a:ext>
            </a:extLst>
          </p:cNvPr>
          <p:cNvGrpSpPr/>
          <p:nvPr/>
        </p:nvGrpSpPr>
        <p:grpSpPr>
          <a:xfrm>
            <a:off x="570089" y="2315306"/>
            <a:ext cx="4141693" cy="1887070"/>
            <a:chOff x="1483658" y="2393576"/>
            <a:chExt cx="4141693" cy="1887070"/>
          </a:xfrm>
        </p:grpSpPr>
        <p:sp>
          <p:nvSpPr>
            <p:cNvPr id="4" name="Rectangle 3">
              <a:extLst>
                <a:ext uri="{FF2B5EF4-FFF2-40B4-BE49-F238E27FC236}">
                  <a16:creationId xmlns:a16="http://schemas.microsoft.com/office/drawing/2014/main" id="{76CA8BD8-6C58-418E-BFC6-01EBA156428F}"/>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5" name="Rectangle 4">
              <a:extLst>
                <a:ext uri="{FF2B5EF4-FFF2-40B4-BE49-F238E27FC236}">
                  <a16:creationId xmlns:a16="http://schemas.microsoft.com/office/drawing/2014/main" id="{982B3439-2F3D-493B-B7D5-394A35FDF454}"/>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6" name="Rectangle 5">
              <a:extLst>
                <a:ext uri="{FF2B5EF4-FFF2-40B4-BE49-F238E27FC236}">
                  <a16:creationId xmlns:a16="http://schemas.microsoft.com/office/drawing/2014/main" id="{D57916FE-76FA-41AB-8E54-46BC98C83B86}"/>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7" name="Rectangle 6">
              <a:extLst>
                <a:ext uri="{FF2B5EF4-FFF2-40B4-BE49-F238E27FC236}">
                  <a16:creationId xmlns:a16="http://schemas.microsoft.com/office/drawing/2014/main" id="{6A02CFA8-2B99-4596-849C-B13F0992F5A6}"/>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8" name="Rectangle 7">
              <a:extLst>
                <a:ext uri="{FF2B5EF4-FFF2-40B4-BE49-F238E27FC236}">
                  <a16:creationId xmlns:a16="http://schemas.microsoft.com/office/drawing/2014/main" id="{C00074E7-2BD8-40A7-A6B7-6A8CD80BC621}"/>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9" name="Rectangle 8">
              <a:extLst>
                <a:ext uri="{FF2B5EF4-FFF2-40B4-BE49-F238E27FC236}">
                  <a16:creationId xmlns:a16="http://schemas.microsoft.com/office/drawing/2014/main" id="{45E0294E-FFB2-4D4D-B639-25AF415212AD}"/>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0" name="TextBox 9">
              <a:extLst>
                <a:ext uri="{FF2B5EF4-FFF2-40B4-BE49-F238E27FC236}">
                  <a16:creationId xmlns:a16="http://schemas.microsoft.com/office/drawing/2014/main" id="{02877F22-152D-4B51-84E7-0C7E304F55A3}"/>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1" name="TextBox 10">
              <a:extLst>
                <a:ext uri="{FF2B5EF4-FFF2-40B4-BE49-F238E27FC236}">
                  <a16:creationId xmlns:a16="http://schemas.microsoft.com/office/drawing/2014/main" id="{13CBE9A2-7F28-41D0-AD0E-7D3E2497CC20}"/>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25" name="Group 24">
            <a:extLst>
              <a:ext uri="{FF2B5EF4-FFF2-40B4-BE49-F238E27FC236}">
                <a16:creationId xmlns:a16="http://schemas.microsoft.com/office/drawing/2014/main" id="{3B40A930-0098-409A-9559-269E9EB5B63C}"/>
              </a:ext>
            </a:extLst>
          </p:cNvPr>
          <p:cNvGrpSpPr/>
          <p:nvPr/>
        </p:nvGrpSpPr>
        <p:grpSpPr>
          <a:xfrm>
            <a:off x="5317432" y="1127887"/>
            <a:ext cx="4750494" cy="4346512"/>
            <a:chOff x="5264362" y="475324"/>
            <a:chExt cx="6082639" cy="5565372"/>
          </a:xfrm>
        </p:grpSpPr>
        <p:cxnSp>
          <p:nvCxnSpPr>
            <p:cNvPr id="13" name="Straight Arrow Connector 12">
              <a:extLst>
                <a:ext uri="{FF2B5EF4-FFF2-40B4-BE49-F238E27FC236}">
                  <a16:creationId xmlns:a16="http://schemas.microsoft.com/office/drawing/2014/main" id="{DAA075A4-560D-4929-98B1-EBBB3EC5F975}"/>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7CFBD6-12AC-4CDF-99B7-699C0A776287}"/>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4704B7-6722-4414-8E94-6429B3E4A349}"/>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6" name="TextBox 15">
              <a:extLst>
                <a:ext uri="{FF2B5EF4-FFF2-40B4-BE49-F238E27FC236}">
                  <a16:creationId xmlns:a16="http://schemas.microsoft.com/office/drawing/2014/main" id="{A25C9A69-98A3-4B13-9A38-656B9827D6D6}"/>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7" name="Straight Arrow Connector 16">
              <a:extLst>
                <a:ext uri="{FF2B5EF4-FFF2-40B4-BE49-F238E27FC236}">
                  <a16:creationId xmlns:a16="http://schemas.microsoft.com/office/drawing/2014/main" id="{DA14AE16-B20D-4087-BC5F-253E1222CBC5}"/>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921000-A586-45C7-88D9-F7E35F1A2095}"/>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9" name="Oval 18">
              <a:extLst>
                <a:ext uri="{FF2B5EF4-FFF2-40B4-BE49-F238E27FC236}">
                  <a16:creationId xmlns:a16="http://schemas.microsoft.com/office/drawing/2014/main" id="{D5AE6172-E288-4B1C-A282-C37E3499AAA4}"/>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C6A7435-D4AE-41A5-837A-E3252A734542}"/>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C4E037A-69C5-4779-941A-AFBCD3083FB9}"/>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2" name="TextBox 21">
              <a:extLst>
                <a:ext uri="{FF2B5EF4-FFF2-40B4-BE49-F238E27FC236}">
                  <a16:creationId xmlns:a16="http://schemas.microsoft.com/office/drawing/2014/main" id="{3A7409E1-7518-4085-B268-620039C9329A}"/>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22900701-C915-4072-9748-9BCA98617404}"/>
                </a:ext>
              </a:extLst>
            </p:cNvPr>
            <p:cNvCxnSpPr>
              <a:stCxn id="20" idx="6"/>
              <a:endCxn id="19"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7494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C987710-3231-4828-8A0C-764E3327B59E}"/>
              </a:ext>
            </a:extLst>
          </p:cNvPr>
          <p:cNvGrpSpPr/>
          <p:nvPr/>
        </p:nvGrpSpPr>
        <p:grpSpPr>
          <a:xfrm>
            <a:off x="7900770" y="3383364"/>
            <a:ext cx="2440611" cy="942950"/>
            <a:chOff x="7900770" y="3383364"/>
            <a:chExt cx="2440611" cy="942950"/>
          </a:xfrm>
        </p:grpSpPr>
        <p:sp>
          <p:nvSpPr>
            <p:cNvPr id="46" name="Rectangle 45">
              <a:extLst>
                <a:ext uri="{FF2B5EF4-FFF2-40B4-BE49-F238E27FC236}">
                  <a16:creationId xmlns:a16="http://schemas.microsoft.com/office/drawing/2014/main" id="{E2D3D15B-6CF2-4BD4-979A-3D70664C8555}"/>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128613" y="3973461"/>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128613" y="3973461"/>
                  <a:ext cx="1212768" cy="323165"/>
                </a:xfrm>
                <a:prstGeom prst="rect">
                  <a:avLst/>
                </a:prstGeom>
                <a:blipFill>
                  <a:blip r:embed="rId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7900770" y="400314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7900770" y="4003149"/>
                  <a:ext cx="689612" cy="323165"/>
                </a:xfrm>
                <a:prstGeom prst="rect">
                  <a:avLst/>
                </a:prstGeom>
                <a:blipFill>
                  <a:blip r:embed="rId6"/>
                  <a:stretch>
                    <a:fillRect l="-3540" t="-5660" r="-2655" b="-18868"/>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7"/>
                  <a:stretch>
                    <a:fillRect l="-3922" t="-3774" b="-2075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256440" y="2816248"/>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1758691" y="3067374"/>
            <a:ext cx="6174021" cy="34012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2</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8"/>
                <a:stretch>
                  <a:fillRect l="-14159" t="-8974" b="-30769"/>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33E4F757-D349-4B56-BCBD-10B851C788E6}"/>
              </a:ext>
            </a:extLst>
          </p:cNvPr>
          <p:cNvGrpSpPr/>
          <p:nvPr/>
        </p:nvGrpSpPr>
        <p:grpSpPr>
          <a:xfrm>
            <a:off x="8074032" y="2104302"/>
            <a:ext cx="2504790" cy="975897"/>
            <a:chOff x="7869553" y="3383364"/>
            <a:chExt cx="2504790" cy="975897"/>
          </a:xfrm>
        </p:grpSpPr>
        <p:sp>
          <p:nvSpPr>
            <p:cNvPr id="67" name="Rectangle 66">
              <a:extLst>
                <a:ext uri="{FF2B5EF4-FFF2-40B4-BE49-F238E27FC236}">
                  <a16:creationId xmlns:a16="http://schemas.microsoft.com/office/drawing/2014/main" id="{78F9649C-3FDC-4BBA-B9CE-3E346775439F}"/>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161575" y="4036096"/>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161575" y="4036096"/>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7869553" y="3970850"/>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7869553" y="3970850"/>
                  <a:ext cx="689612" cy="323165"/>
                </a:xfrm>
                <a:prstGeom prst="rect">
                  <a:avLst/>
                </a:prstGeom>
                <a:blipFill>
                  <a:blip r:embed="rId10"/>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AF7ED5E7-1C56-4803-9A04-A9F1A70B0592}"/>
              </a:ext>
            </a:extLst>
          </p:cNvPr>
          <p:cNvGrpSpPr/>
          <p:nvPr/>
        </p:nvGrpSpPr>
        <p:grpSpPr>
          <a:xfrm>
            <a:off x="9809952" y="4025270"/>
            <a:ext cx="2397391" cy="962747"/>
            <a:chOff x="7869223" y="3383364"/>
            <a:chExt cx="2397391" cy="962747"/>
          </a:xfrm>
        </p:grpSpPr>
        <p:sp>
          <p:nvSpPr>
            <p:cNvPr id="74" name="Rectangle 73">
              <a:extLst>
                <a:ext uri="{FF2B5EF4-FFF2-40B4-BE49-F238E27FC236}">
                  <a16:creationId xmlns:a16="http://schemas.microsoft.com/office/drawing/2014/main" id="{4C15C658-AAB4-4F73-A46B-C238A5ACD844}"/>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1F18B2B-BF4B-4D40-9ACA-4298F20B10E6}"/>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1E5C74DD-C88A-499A-85A0-87D7F92182A5}"/>
                    </a:ext>
                  </a:extLst>
                </p:cNvPr>
                <p:cNvSpPr/>
                <p:nvPr/>
              </p:nvSpPr>
              <p:spPr>
                <a:xfrm>
                  <a:off x="9053846" y="4013860"/>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76" name="Rectangle 75">
                  <a:extLst>
                    <a:ext uri="{FF2B5EF4-FFF2-40B4-BE49-F238E27FC236}">
                      <a16:creationId xmlns:a16="http://schemas.microsoft.com/office/drawing/2014/main" id="{1E5C74DD-C88A-499A-85A0-87D7F92182A5}"/>
                    </a:ext>
                  </a:extLst>
                </p:cNvPr>
                <p:cNvSpPr>
                  <a:spLocks noRot="1" noChangeAspect="1" noMove="1" noResize="1" noEditPoints="1" noAdjustHandles="1" noChangeArrowheads="1" noChangeShapeType="1" noTextEdit="1"/>
                </p:cNvSpPr>
                <p:nvPr/>
              </p:nvSpPr>
              <p:spPr>
                <a:xfrm>
                  <a:off x="9053846" y="4013860"/>
                  <a:ext cx="1212768" cy="323165"/>
                </a:xfrm>
                <a:prstGeom prst="rect">
                  <a:avLst/>
                </a:prstGeom>
                <a:blipFill>
                  <a:blip r:embed="rId12"/>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FCD6C352-57A2-4729-8AFD-685E4445479F}"/>
                    </a:ext>
                  </a:extLst>
                </p:cNvPr>
                <p:cNvSpPr/>
                <p:nvPr/>
              </p:nvSpPr>
              <p:spPr>
                <a:xfrm>
                  <a:off x="7869223" y="4022946"/>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smtClean="0">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77" name="Rectangle 76">
                  <a:extLst>
                    <a:ext uri="{FF2B5EF4-FFF2-40B4-BE49-F238E27FC236}">
                      <a16:creationId xmlns:a16="http://schemas.microsoft.com/office/drawing/2014/main" id="{FCD6C352-57A2-4729-8AFD-685E4445479F}"/>
                    </a:ext>
                  </a:extLst>
                </p:cNvPr>
                <p:cNvSpPr>
                  <a:spLocks noRot="1" noChangeAspect="1" noMove="1" noResize="1" noEditPoints="1" noAdjustHandles="1" noChangeArrowheads="1" noChangeShapeType="1" noTextEdit="1"/>
                </p:cNvSpPr>
                <p:nvPr/>
              </p:nvSpPr>
              <p:spPr>
                <a:xfrm>
                  <a:off x="7869223" y="4022946"/>
                  <a:ext cx="689612" cy="323165"/>
                </a:xfrm>
                <a:prstGeom prst="rect">
                  <a:avLst/>
                </a:prstGeom>
                <a:blipFill>
                  <a:blip r:embed="rId13"/>
                  <a:stretch>
                    <a:fillRect l="-3540" t="-3774" r="-2655" b="-20755"/>
                  </a:stretch>
                </a:blipFill>
              </p:spPr>
              <p:txBody>
                <a:bodyPr/>
                <a:lstStyle/>
                <a:p>
                  <a:r>
                    <a:rPr lang="en-US">
                      <a:noFill/>
                    </a:rPr>
                    <a:t> </a:t>
                  </a:r>
                </a:p>
              </p:txBody>
            </p:sp>
          </mc:Fallback>
        </mc:AlternateContent>
        <p:cxnSp>
          <p:nvCxnSpPr>
            <p:cNvPr id="78" name="Straight Connector 77">
              <a:extLst>
                <a:ext uri="{FF2B5EF4-FFF2-40B4-BE49-F238E27FC236}">
                  <a16:creationId xmlns:a16="http://schemas.microsoft.com/office/drawing/2014/main" id="{E335BA2A-8B37-4A64-A412-EAAED7E81A0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654E3D5-16E3-49B2-9AFA-82ECCF649314}"/>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9" name="TextBox 78">
                  <a:extLst>
                    <a:ext uri="{FF2B5EF4-FFF2-40B4-BE49-F238E27FC236}">
                      <a16:creationId xmlns:a16="http://schemas.microsoft.com/office/drawing/2014/main" id="{2654E3D5-16E3-49B2-9AFA-82ECCF649314}"/>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4"/>
                  <a:stretch>
                    <a:fillRect l="-3960" t="-3774" b="-20755"/>
                  </a:stretch>
                </a:blipFill>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8512F5AB-42D6-4857-B830-502D8D00A28F}"/>
              </a:ext>
            </a:extLst>
          </p:cNvPr>
          <p:cNvGrpSpPr/>
          <p:nvPr/>
        </p:nvGrpSpPr>
        <p:grpSpPr>
          <a:xfrm>
            <a:off x="9980508" y="2775680"/>
            <a:ext cx="2285546" cy="947640"/>
            <a:chOff x="7859640" y="3383364"/>
            <a:chExt cx="2285546" cy="947640"/>
          </a:xfrm>
        </p:grpSpPr>
        <p:sp>
          <p:nvSpPr>
            <p:cNvPr id="98" name="Rectangle 97">
              <a:extLst>
                <a:ext uri="{FF2B5EF4-FFF2-40B4-BE49-F238E27FC236}">
                  <a16:creationId xmlns:a16="http://schemas.microsoft.com/office/drawing/2014/main" id="{2196F85D-7A20-433F-A4F8-49B6120A6641}"/>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F5C4438-D8EA-4235-9609-32CB5634DE2A}"/>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A3033798-383B-470C-AAA8-AECE24E1347E}"/>
                    </a:ext>
                  </a:extLst>
                </p:cNvPr>
                <p:cNvSpPr/>
                <p:nvPr/>
              </p:nvSpPr>
              <p:spPr>
                <a:xfrm>
                  <a:off x="8932418" y="4007839"/>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100" name="Rectangle 99">
                  <a:extLst>
                    <a:ext uri="{FF2B5EF4-FFF2-40B4-BE49-F238E27FC236}">
                      <a16:creationId xmlns:a16="http://schemas.microsoft.com/office/drawing/2014/main" id="{A3033798-383B-470C-AAA8-AECE24E1347E}"/>
                    </a:ext>
                  </a:extLst>
                </p:cNvPr>
                <p:cNvSpPr>
                  <a:spLocks noRot="1" noChangeAspect="1" noMove="1" noResize="1" noEditPoints="1" noAdjustHandles="1" noChangeArrowheads="1" noChangeShapeType="1" noTextEdit="1"/>
                </p:cNvSpPr>
                <p:nvPr/>
              </p:nvSpPr>
              <p:spPr>
                <a:xfrm>
                  <a:off x="8932418" y="4007839"/>
                  <a:ext cx="1212768" cy="323165"/>
                </a:xfrm>
                <a:prstGeom prst="rect">
                  <a:avLst/>
                </a:prstGeom>
                <a:blipFill>
                  <a:blip r:embed="rId1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03FA617A-F0F1-4493-8099-9CAE3D530561}"/>
                    </a:ext>
                  </a:extLst>
                </p:cNvPr>
                <p:cNvSpPr/>
                <p:nvPr/>
              </p:nvSpPr>
              <p:spPr>
                <a:xfrm>
                  <a:off x="7859640" y="400148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101" name="Rectangle 100">
                  <a:extLst>
                    <a:ext uri="{FF2B5EF4-FFF2-40B4-BE49-F238E27FC236}">
                      <a16:creationId xmlns:a16="http://schemas.microsoft.com/office/drawing/2014/main" id="{03FA617A-F0F1-4493-8099-9CAE3D530561}"/>
                    </a:ext>
                  </a:extLst>
                </p:cNvPr>
                <p:cNvSpPr>
                  <a:spLocks noRot="1" noChangeAspect="1" noMove="1" noResize="1" noEditPoints="1" noAdjustHandles="1" noChangeArrowheads="1" noChangeShapeType="1" noTextEdit="1"/>
                </p:cNvSpPr>
                <p:nvPr/>
              </p:nvSpPr>
              <p:spPr>
                <a:xfrm>
                  <a:off x="7859640" y="4001489"/>
                  <a:ext cx="689612" cy="323165"/>
                </a:xfrm>
                <a:prstGeom prst="rect">
                  <a:avLst/>
                </a:prstGeom>
                <a:blipFill>
                  <a:blip r:embed="rId16"/>
                  <a:stretch>
                    <a:fillRect l="-3540" t="-5660" r="-2655" b="-18868"/>
                  </a:stretch>
                </a:blipFill>
              </p:spPr>
              <p:txBody>
                <a:bodyPr/>
                <a:lstStyle/>
                <a:p>
                  <a:r>
                    <a:rPr lang="en-US">
                      <a:noFill/>
                    </a:rPr>
                    <a:t> </a:t>
                  </a:r>
                </a:p>
              </p:txBody>
            </p:sp>
          </mc:Fallback>
        </mc:AlternateContent>
        <p:cxnSp>
          <p:nvCxnSpPr>
            <p:cNvPr id="102" name="Straight Connector 101">
              <a:extLst>
                <a:ext uri="{FF2B5EF4-FFF2-40B4-BE49-F238E27FC236}">
                  <a16:creationId xmlns:a16="http://schemas.microsoft.com/office/drawing/2014/main" id="{312C9155-7FA2-4B4A-A9A0-3C982E2B670B}"/>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EDAA8104-2CD6-4C2B-8BF5-54C4B0A483A2}"/>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3" name="TextBox 102">
                  <a:extLst>
                    <a:ext uri="{FF2B5EF4-FFF2-40B4-BE49-F238E27FC236}">
                      <a16:creationId xmlns:a16="http://schemas.microsoft.com/office/drawing/2014/main" id="{EDAA8104-2CD6-4C2B-8BF5-54C4B0A483A2}"/>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7"/>
                  <a:stretch>
                    <a:fillRect l="-3922" t="-3774" b="-20755"/>
                  </a:stretch>
                </a:blipFill>
              </p:spPr>
              <p:txBody>
                <a:bodyPr/>
                <a:lstStyle/>
                <a:p>
                  <a:r>
                    <a:rPr lang="en-US">
                      <a:noFill/>
                    </a:rPr>
                    <a:t> </a:t>
                  </a:r>
                </a:p>
              </p:txBody>
            </p:sp>
          </mc:Fallback>
        </mc:AlternateContent>
      </p:grpSp>
      <p:cxnSp>
        <p:nvCxnSpPr>
          <p:cNvPr id="104" name="Straight Arrow Connector 103">
            <a:extLst>
              <a:ext uri="{FF2B5EF4-FFF2-40B4-BE49-F238E27FC236}">
                <a16:creationId xmlns:a16="http://schemas.microsoft.com/office/drawing/2014/main" id="{6EC787FD-FD62-4AA4-9989-66C548FF5180}"/>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6A1E34B-BB64-424D-B88F-BA99D660D725}"/>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9" name="TextBox 58">
                <a:extLst>
                  <a:ext uri="{FF2B5EF4-FFF2-40B4-BE49-F238E27FC236}">
                    <a16:creationId xmlns:a16="http://schemas.microsoft.com/office/drawing/2014/main" id="{66A1E34B-BB64-424D-B88F-BA99D660D725}"/>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8"/>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A7969E0-8EAC-49ED-A38A-3A4547CD4844}"/>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0" name="TextBox 59">
                <a:extLst>
                  <a:ext uri="{FF2B5EF4-FFF2-40B4-BE49-F238E27FC236}">
                    <a16:creationId xmlns:a16="http://schemas.microsoft.com/office/drawing/2014/main" id="{0A7969E0-8EAC-49ED-A38A-3A4547CD4844}"/>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9"/>
                <a:stretch>
                  <a:fillRect l="-2349" t="-5085" b="-20339"/>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0C3C93E9-B9B8-4D3F-9269-7E85AE4C82FF}"/>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81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724790" y="2649946"/>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2227041" y="2901072"/>
            <a:ext cx="5705671" cy="50643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3</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5"/>
                <a:stretch>
                  <a:fillRect l="-14159" t="-8974" b="-30769"/>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54879C13-7F34-4BE9-8CD2-B3F25E2FAC52}"/>
              </a:ext>
            </a:extLst>
          </p:cNvPr>
          <p:cNvGrpSpPr/>
          <p:nvPr/>
        </p:nvGrpSpPr>
        <p:grpSpPr>
          <a:xfrm>
            <a:off x="8074032" y="2150955"/>
            <a:ext cx="3123102" cy="882605"/>
            <a:chOff x="8074032" y="2150955"/>
            <a:chExt cx="3123102" cy="882605"/>
          </a:xfrm>
        </p:grpSpPr>
        <p:sp>
          <p:nvSpPr>
            <p:cNvPr id="67" name="Rectangle 66">
              <a:extLst>
                <a:ext uri="{FF2B5EF4-FFF2-40B4-BE49-F238E27FC236}">
                  <a16:creationId xmlns:a16="http://schemas.microsoft.com/office/drawing/2014/main" id="{78F9649C-3FDC-4BBA-B9CE-3E346775439F}"/>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6"/>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7"/>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a:endCxn id="68"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8"/>
                  <a:stretch>
                    <a:fillRect l="-3922" t="-3774" b="-18868"/>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6F1B2E5A-9194-43FF-885E-AAFC8F394DF3}"/>
              </a:ext>
            </a:extLst>
          </p:cNvPr>
          <p:cNvGrpSpPr/>
          <p:nvPr/>
        </p:nvGrpSpPr>
        <p:grpSpPr>
          <a:xfrm>
            <a:off x="7873465" y="4056606"/>
            <a:ext cx="3123102" cy="882605"/>
            <a:chOff x="8074032" y="2150955"/>
            <a:chExt cx="3123102" cy="882605"/>
          </a:xfrm>
        </p:grpSpPr>
        <p:sp>
          <p:nvSpPr>
            <p:cNvPr id="82" name="Rectangle 81">
              <a:extLst>
                <a:ext uri="{FF2B5EF4-FFF2-40B4-BE49-F238E27FC236}">
                  <a16:creationId xmlns:a16="http://schemas.microsoft.com/office/drawing/2014/main" id="{15453D30-789E-4E92-8375-65CC80D527BE}"/>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7E7E9F0-54A0-43EA-B99B-F9ADC41E8BCC}"/>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556FEB0-D844-4461-BC89-94D9F3C07AA2}"/>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3556FEB0-D844-4461-BC89-94D9F3C07AA2}"/>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608055C8-FE69-41FB-B37F-BD7DD79C547C}"/>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85" name="Rectangle 84">
                  <a:extLst>
                    <a:ext uri="{FF2B5EF4-FFF2-40B4-BE49-F238E27FC236}">
                      <a16:creationId xmlns:a16="http://schemas.microsoft.com/office/drawing/2014/main" id="{608055C8-FE69-41FB-B37F-BD7DD79C547C}"/>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0"/>
                  <a:stretch>
                    <a:fillRect l="-3540" t="-3774" r="-2655" b="-20755"/>
                  </a:stretch>
                </a:blipFill>
              </p:spPr>
              <p:txBody>
                <a:bodyPr/>
                <a:lstStyle/>
                <a:p>
                  <a:r>
                    <a:rPr lang="en-US">
                      <a:noFill/>
                    </a:rPr>
                    <a:t> </a:t>
                  </a:r>
                </a:p>
              </p:txBody>
            </p:sp>
          </mc:Fallback>
        </mc:AlternateContent>
        <p:cxnSp>
          <p:nvCxnSpPr>
            <p:cNvPr id="86" name="Straight Connector 85">
              <a:extLst>
                <a:ext uri="{FF2B5EF4-FFF2-40B4-BE49-F238E27FC236}">
                  <a16:creationId xmlns:a16="http://schemas.microsoft.com/office/drawing/2014/main" id="{8A99EBBE-1D54-4031-89A1-92382DD12CFB}"/>
                </a:ext>
              </a:extLst>
            </p:cNvPr>
            <p:cNvCxnSpPr>
              <a:cxnSpLocks/>
              <a:endCxn id="8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23DE77E-5CC8-45F8-ABFA-0C4E3B75EB29}"/>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88" name="TextBox 87">
                  <a:extLst>
                    <a:ext uri="{FF2B5EF4-FFF2-40B4-BE49-F238E27FC236}">
                      <a16:creationId xmlns:a16="http://schemas.microsoft.com/office/drawing/2014/main" id="{223DE77E-5CC8-45F8-ABFA-0C4E3B75EB29}"/>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90" name="Group 89">
            <a:extLst>
              <a:ext uri="{FF2B5EF4-FFF2-40B4-BE49-F238E27FC236}">
                <a16:creationId xmlns:a16="http://schemas.microsoft.com/office/drawing/2014/main" id="{F2E9201F-A654-4B0F-A8D9-33C44584818D}"/>
              </a:ext>
            </a:extLst>
          </p:cNvPr>
          <p:cNvGrpSpPr/>
          <p:nvPr/>
        </p:nvGrpSpPr>
        <p:grpSpPr>
          <a:xfrm>
            <a:off x="9144584" y="3012202"/>
            <a:ext cx="3123102" cy="882605"/>
            <a:chOff x="8074032" y="2150955"/>
            <a:chExt cx="3123102" cy="882605"/>
          </a:xfrm>
        </p:grpSpPr>
        <p:sp>
          <p:nvSpPr>
            <p:cNvPr id="92" name="Rectangle 91">
              <a:extLst>
                <a:ext uri="{FF2B5EF4-FFF2-40B4-BE49-F238E27FC236}">
                  <a16:creationId xmlns:a16="http://schemas.microsoft.com/office/drawing/2014/main" id="{454B66D8-6E62-4CC5-84FF-2CED72065308}"/>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5385425-81CC-43CE-AF9D-234D21BE5311}"/>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2742E86D-8DD4-4F6E-B4C8-856C2C91EDDA}"/>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94" name="Rectangle 93">
                  <a:extLst>
                    <a:ext uri="{FF2B5EF4-FFF2-40B4-BE49-F238E27FC236}">
                      <a16:creationId xmlns:a16="http://schemas.microsoft.com/office/drawing/2014/main" id="{2742E86D-8DD4-4F6E-B4C8-856C2C91EDDA}"/>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12"/>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1D4025EA-ABA6-4200-AE22-B37C4AADDF65}"/>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95" name="Rectangle 94">
                  <a:extLst>
                    <a:ext uri="{FF2B5EF4-FFF2-40B4-BE49-F238E27FC236}">
                      <a16:creationId xmlns:a16="http://schemas.microsoft.com/office/drawing/2014/main" id="{1D4025EA-ABA6-4200-AE22-B37C4AADDF65}"/>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3"/>
                  <a:stretch>
                    <a:fillRect l="-3540" t="-3774" r="-2655" b="-18868"/>
                  </a:stretch>
                </a:blipFill>
              </p:spPr>
              <p:txBody>
                <a:bodyPr/>
                <a:lstStyle/>
                <a:p>
                  <a:r>
                    <a:rPr lang="en-US">
                      <a:noFill/>
                    </a:rPr>
                    <a:t> </a:t>
                  </a:r>
                </a:p>
              </p:txBody>
            </p:sp>
          </mc:Fallback>
        </mc:AlternateContent>
        <p:cxnSp>
          <p:nvCxnSpPr>
            <p:cNvPr id="96" name="Straight Connector 95">
              <a:extLst>
                <a:ext uri="{FF2B5EF4-FFF2-40B4-BE49-F238E27FC236}">
                  <a16:creationId xmlns:a16="http://schemas.microsoft.com/office/drawing/2014/main" id="{08FCCBB5-44A7-465F-A075-920FD6447F86}"/>
                </a:ext>
              </a:extLst>
            </p:cNvPr>
            <p:cNvCxnSpPr>
              <a:cxnSpLocks/>
              <a:endCxn id="9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3C61874D-1B1F-46F3-8C1A-AFCF2C104B67}"/>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4" name="TextBox 103">
                  <a:extLst>
                    <a:ext uri="{FF2B5EF4-FFF2-40B4-BE49-F238E27FC236}">
                      <a16:creationId xmlns:a16="http://schemas.microsoft.com/office/drawing/2014/main" id="{3C61874D-1B1F-46F3-8C1A-AFCF2C104B67}"/>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4"/>
                  <a:stretch>
                    <a:fillRect l="-3960" t="-3774" b="-20755"/>
                  </a:stretch>
                </a:blipFill>
              </p:spPr>
              <p:txBody>
                <a:bodyPr/>
                <a:lstStyle/>
                <a:p>
                  <a:r>
                    <a:rPr lang="en-US">
                      <a:noFill/>
                    </a:rPr>
                    <a:t> </a:t>
                  </a:r>
                </a:p>
              </p:txBody>
            </p:sp>
          </mc:Fallback>
        </mc:AlternateContent>
      </p:grpSp>
      <p:cxnSp>
        <p:nvCxnSpPr>
          <p:cNvPr id="105" name="Straight Arrow Connector 104">
            <a:extLst>
              <a:ext uri="{FF2B5EF4-FFF2-40B4-BE49-F238E27FC236}">
                <a16:creationId xmlns:a16="http://schemas.microsoft.com/office/drawing/2014/main" id="{1E0B2F50-484D-4FE4-8656-EADA0CFBF665}"/>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173C0DC-E33D-41C1-A923-B3CDA14682C0}"/>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1" name="TextBox 50">
                <a:extLst>
                  <a:ext uri="{FF2B5EF4-FFF2-40B4-BE49-F238E27FC236}">
                    <a16:creationId xmlns:a16="http://schemas.microsoft.com/office/drawing/2014/main" id="{1173C0DC-E33D-41C1-A923-B3CDA14682C0}"/>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5"/>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730D816-7774-434E-8006-4265866135C5}"/>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2" name="TextBox 51">
                <a:extLst>
                  <a:ext uri="{FF2B5EF4-FFF2-40B4-BE49-F238E27FC236}">
                    <a16:creationId xmlns:a16="http://schemas.microsoft.com/office/drawing/2014/main" id="{6730D816-7774-434E-8006-4265866135C5}"/>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6"/>
                <a:stretch>
                  <a:fillRect l="-2349" t="-5085" b="-20339"/>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2C81F095-FD39-4CD2-A6CA-732C12F6FEA3}"/>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988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274D8B48-40C4-41CF-B156-59E3C3CE8C21}"/>
              </a:ext>
            </a:extLst>
          </p:cNvPr>
          <p:cNvGrpSpPr/>
          <p:nvPr/>
        </p:nvGrpSpPr>
        <p:grpSpPr>
          <a:xfrm>
            <a:off x="1903761" y="748377"/>
            <a:ext cx="8751371" cy="5416683"/>
            <a:chOff x="1903761" y="748377"/>
            <a:chExt cx="8751371" cy="5416683"/>
          </a:xfrm>
        </p:grpSpPr>
        <p:cxnSp>
          <p:nvCxnSpPr>
            <p:cNvPr id="28" name="Straight Connector 27">
              <a:extLst>
                <a:ext uri="{FF2B5EF4-FFF2-40B4-BE49-F238E27FC236}">
                  <a16:creationId xmlns:a16="http://schemas.microsoft.com/office/drawing/2014/main" id="{450293C0-D40A-4D8B-AD54-1BA09452C637}"/>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003AD5-C2C4-41E1-A4BC-EADE090A6449}"/>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AD6B4F-152B-4E20-9770-9B5C546E02BB}"/>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776216-05B7-491D-94AC-FAB3817AAB2D}"/>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11AB632-8A13-4DDE-9723-569A4397ED1F}"/>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B32A82E-0D1E-43E6-B0E4-4BDB78E5F371}"/>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40C2D9A-BF1C-48A4-B4AF-244D9C796C0B}"/>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BBAED9-4937-4283-BAE2-481EAFC37D21}"/>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8FC8F1C-783F-4E8F-95A4-47A6667F9876}"/>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E3D55192-2882-425C-95CB-D7029779009E}"/>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467529B-210D-43FA-8EB5-71827E7C635D}"/>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8D520F-839F-4AE7-8979-EACE872950B8}"/>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5B8700-CF12-4E8C-A71B-00C910B7B83C}"/>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9D1911-0B92-4274-8319-F738D7A505C5}"/>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828C48-0D23-4705-9A63-34844B055602}"/>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125F15-A5F2-46D2-8E4D-D61708510DCB}"/>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121E77-0159-4891-B8C4-C990FF04E231}"/>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36F6E6-0F7B-46E8-A6D8-27B41A0728E7}"/>
                    </a:ext>
                  </a:extLst>
                </p:cNvPr>
                <p:cNvSpPr txBox="1"/>
                <p:nvPr/>
              </p:nvSpPr>
              <p:spPr>
                <a:xfrm>
                  <a:off x="9651887" y="2441339"/>
                  <a:ext cx="1003245" cy="400111"/>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2000" i="1" smtClean="0">
                              <a:solidFill>
                                <a:schemeClr val="accent5">
                                  <a:lumMod val="50000"/>
                                </a:schemeClr>
                              </a:solidFill>
                              <a:latin typeface="Cambria Math" panose="02040503050406030204" pitchFamily="18" charset="0"/>
                            </a:rPr>
                          </m:ctrlPr>
                        </m:sSupPr>
                        <m:e>
                          <m:r>
                            <a:rPr lang="el-GR" sz="20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2000" b="0" i="1" smtClean="0">
                              <a:solidFill>
                                <a:schemeClr val="accent5">
                                  <a:lumMod val="50000"/>
                                </a:schemeClr>
                              </a:solidFill>
                              <a:latin typeface="Cambria Math" panose="02040503050406030204" pitchFamily="18" charset="0"/>
                            </a:rPr>
                            <m:t>2</m:t>
                          </m:r>
                        </m:sup>
                      </m:sSup>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9" name="TextBox 8">
                  <a:extLst>
                    <a:ext uri="{FF2B5EF4-FFF2-40B4-BE49-F238E27FC236}">
                      <a16:creationId xmlns:a16="http://schemas.microsoft.com/office/drawing/2014/main" id="{1036F6E6-0F7B-46E8-A6D8-27B41A0728E7}"/>
                    </a:ext>
                  </a:extLst>
                </p:cNvPr>
                <p:cNvSpPr txBox="1">
                  <a:spLocks noRot="1" noChangeAspect="1" noMove="1" noResize="1" noEditPoints="1" noAdjustHandles="1" noChangeArrowheads="1" noChangeShapeType="1" noTextEdit="1"/>
                </p:cNvSpPr>
                <p:nvPr/>
              </p:nvSpPr>
              <p:spPr>
                <a:xfrm>
                  <a:off x="9651887" y="2441339"/>
                  <a:ext cx="1003245" cy="400111"/>
                </a:xfrm>
                <a:prstGeom prst="rect">
                  <a:avLst/>
                </a:prstGeom>
                <a:blipFill>
                  <a:blip r:embed="rId2"/>
                  <a:stretch>
                    <a:fillRect l="-6061" t="-6061" r="-4848" b="-27273"/>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54008610-23E9-4FB7-8E6A-DCEA44C2B70C}"/>
                </a:ext>
              </a:extLst>
            </p:cNvPr>
            <p:cNvSpPr txBox="1"/>
            <p:nvPr/>
          </p:nvSpPr>
          <p:spPr>
            <a:xfrm>
              <a:off x="5235783" y="5688006"/>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B00410E-95DF-4F0A-A8AB-9839BC82BE97}"/>
                    </a:ext>
                  </a:extLst>
                </p:cNvPr>
                <p:cNvSpPr txBox="1"/>
                <p:nvPr/>
              </p:nvSpPr>
              <p:spPr>
                <a:xfrm rot="16200000">
                  <a:off x="435804" y="2216334"/>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5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7B00410E-95DF-4F0A-A8AB-9839BC82BE97}"/>
                    </a:ext>
                  </a:extLst>
                </p:cNvPr>
                <p:cNvSpPr txBox="1">
                  <a:spLocks noRot="1" noChangeAspect="1" noMove="1" noResize="1" noEditPoints="1" noAdjustHandles="1" noChangeArrowheads="1" noChangeShapeType="1" noTextEdit="1"/>
                </p:cNvSpPr>
                <p:nvPr/>
              </p:nvSpPr>
              <p:spPr>
                <a:xfrm rot="16200000">
                  <a:off x="435804" y="2216334"/>
                  <a:ext cx="3412967" cy="477054"/>
                </a:xfrm>
                <a:prstGeom prst="rect">
                  <a:avLst/>
                </a:prstGeom>
                <a:blipFill>
                  <a:blip r:embed="rId3"/>
                  <a:stretch>
                    <a:fillRect l="-8861" r="-29114" b="-2857"/>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57E57FD7-BA75-4DF6-983F-094664DBAA3F}"/>
              </a:ext>
            </a:extLst>
          </p:cNvPr>
          <p:cNvCxnSpPr>
            <a:cxnSpLocks/>
          </p:cNvCxnSpPr>
          <p:nvPr/>
        </p:nvCxnSpPr>
        <p:spPr>
          <a:xfrm>
            <a:off x="2719388" y="5162551"/>
            <a:ext cx="372427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2B8C43-DD73-401B-A7F4-21FAA2FDA34D}"/>
                  </a:ext>
                </a:extLst>
              </p:cNvPr>
              <p:cNvSpPr txBox="1"/>
              <p:nvPr/>
            </p:nvSpPr>
            <p:spPr>
              <a:xfrm>
                <a:off x="4033608" y="4627507"/>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46" name="TextBox 45">
                <a:extLst>
                  <a:ext uri="{FF2B5EF4-FFF2-40B4-BE49-F238E27FC236}">
                    <a16:creationId xmlns:a16="http://schemas.microsoft.com/office/drawing/2014/main" id="{BF2B8C43-DD73-401B-A7F4-21FAA2FDA34D}"/>
                  </a:ext>
                </a:extLst>
              </p:cNvPr>
              <p:cNvSpPr txBox="1">
                <a:spLocks noRot="1" noChangeAspect="1" noMove="1" noResize="1" noEditPoints="1" noAdjustHandles="1" noChangeArrowheads="1" noChangeShapeType="1" noTextEdit="1"/>
              </p:cNvSpPr>
              <p:nvPr/>
            </p:nvSpPr>
            <p:spPr>
              <a:xfrm>
                <a:off x="4033608" y="4627507"/>
                <a:ext cx="2597286" cy="400110"/>
              </a:xfrm>
              <a:prstGeom prst="rect">
                <a:avLst/>
              </a:prstGeom>
              <a:blipFill>
                <a:blip r:embed="rId4"/>
                <a:stretch>
                  <a:fillRect l="-2582"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2CF6252-60D1-4DD7-A33E-E5D3D2D2A78B}"/>
                  </a:ext>
                </a:extLst>
              </p:cNvPr>
              <p:cNvSpPr txBox="1"/>
              <p:nvPr/>
            </p:nvSpPr>
            <p:spPr>
              <a:xfrm>
                <a:off x="2719388" y="3995714"/>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20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D2CF6252-60D1-4DD7-A33E-E5D3D2D2A78B}"/>
                  </a:ext>
                </a:extLst>
              </p:cNvPr>
              <p:cNvSpPr txBox="1">
                <a:spLocks noRot="1" noChangeAspect="1" noMove="1" noResize="1" noEditPoints="1" noAdjustHandles="1" noChangeArrowheads="1" noChangeShapeType="1" noTextEdit="1"/>
              </p:cNvSpPr>
              <p:nvPr/>
            </p:nvSpPr>
            <p:spPr>
              <a:xfrm>
                <a:off x="2719388" y="3995714"/>
                <a:ext cx="2597286" cy="400110"/>
              </a:xfrm>
              <a:prstGeom prst="rect">
                <a:avLst/>
              </a:prstGeom>
              <a:blipFill>
                <a:blip r:embed="rId5"/>
                <a:stretch>
                  <a:fillRect l="-2347" t="-6061" b="-27273"/>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F88C824E-3257-4B50-97E4-A95383D52CC6}"/>
              </a:ext>
            </a:extLst>
          </p:cNvPr>
          <p:cNvCxnSpPr>
            <a:cxnSpLocks/>
          </p:cNvCxnSpPr>
          <p:nvPr/>
        </p:nvCxnSpPr>
        <p:spPr>
          <a:xfrm>
            <a:off x="2481263" y="4054991"/>
            <a:ext cx="0" cy="149808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7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0EA4C5F-73BF-4E09-AE32-20E33E5651FF}"/>
              </a:ext>
            </a:extLst>
          </p:cNvPr>
          <p:cNvGrpSpPr/>
          <p:nvPr/>
        </p:nvGrpSpPr>
        <p:grpSpPr>
          <a:xfrm>
            <a:off x="0" y="0"/>
            <a:ext cx="9159498" cy="6858000"/>
            <a:chOff x="213102" y="0"/>
            <a:chExt cx="9159498" cy="685800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213102"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409825"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3038475" y="1443037"/>
              <a:ext cx="3019425" cy="26003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6057900" y="4043362"/>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4667252" y="2035313"/>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172067" y="460444"/>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172067" y="460444"/>
                  <a:ext cx="1585910" cy="553998"/>
                </a:xfrm>
                <a:prstGeom prst="rect">
                  <a:avLst/>
                </a:prstGeom>
                <a:blipFill>
                  <a:blip r:embed="rId3"/>
                  <a:stretch>
                    <a:fillRect l="-8846" t="-13333"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6269588" y="4798426"/>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6269588" y="4798426"/>
                  <a:ext cx="2541037" cy="553998"/>
                </a:xfrm>
                <a:prstGeom prst="rect">
                  <a:avLst/>
                </a:prstGeom>
                <a:blipFill>
                  <a:blip r:embed="rId4"/>
                  <a:stretch>
                    <a:fillRect l="-5769" t="-13187" b="-34066"/>
                  </a:stretch>
                </a:blipFill>
              </p:spPr>
              <p:txBody>
                <a:bodyPr/>
                <a:lstStyle/>
                <a:p>
                  <a:r>
                    <a:rPr lang="en-US">
                      <a:noFill/>
                    </a:rPr>
                    <a:t> </a:t>
                  </a:r>
                </a:p>
              </p:txBody>
            </p:sp>
          </mc:Fallback>
        </mc:AlternateContent>
      </p:grpSp>
    </p:spTree>
    <p:extLst>
      <p:ext uri="{BB962C8B-B14F-4D97-AF65-F5344CB8AC3E}">
        <p14:creationId xmlns:p14="http://schemas.microsoft.com/office/powerpoint/2010/main" val="2972231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0"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196723"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2825373" y="114300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4500562"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3382095" y="38350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854315" y="150741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854315" y="1507419"/>
                <a:ext cx="1585910" cy="553998"/>
              </a:xfrm>
              <a:prstGeom prst="rect">
                <a:avLst/>
              </a:prstGeom>
              <a:blipFill>
                <a:blip r:embed="rId3"/>
                <a:stretch>
                  <a:fillRect l="-8846"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3649144" y="150741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3649144" y="1507419"/>
                <a:ext cx="2541037" cy="553998"/>
              </a:xfrm>
              <a:prstGeom prst="rect">
                <a:avLst/>
              </a:prstGeom>
              <a:blipFill>
                <a:blip r:embed="rId4"/>
                <a:stretch>
                  <a:fillRect l="-5769" t="-13187" b="-3406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381FEB1C-5162-4313-B6ED-C2F2EAF66AA5}"/>
              </a:ext>
            </a:extLst>
          </p:cNvPr>
          <p:cNvGrpSpPr/>
          <p:nvPr/>
        </p:nvGrpSpPr>
        <p:grpSpPr>
          <a:xfrm>
            <a:off x="479337" y="4968923"/>
            <a:ext cx="4335866" cy="1677917"/>
            <a:chOff x="2111490" y="3106786"/>
            <a:chExt cx="4335866" cy="1677917"/>
          </a:xfrm>
        </p:grpSpPr>
        <p:sp>
          <p:nvSpPr>
            <p:cNvPr id="22" name="Rectangle 21">
              <a:extLst>
                <a:ext uri="{FF2B5EF4-FFF2-40B4-BE49-F238E27FC236}">
                  <a16:creationId xmlns:a16="http://schemas.microsoft.com/office/drawing/2014/main" id="{A0168C7F-AD8C-4C30-8BB0-ED469A22E770}"/>
                </a:ext>
              </a:extLst>
            </p:cNvPr>
            <p:cNvSpPr/>
            <p:nvPr/>
          </p:nvSpPr>
          <p:spPr>
            <a:xfrm>
              <a:off x="2453898"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FFBC2D8-6958-478D-B990-9DCB9E5CFB8E}"/>
                </a:ext>
              </a:extLst>
            </p:cNvPr>
            <p:cNvCxnSpPr>
              <a:cxnSpLocks/>
            </p:cNvCxnSpPr>
            <p:nvPr/>
          </p:nvCxnSpPr>
          <p:spPr>
            <a:xfrm>
              <a:off x="3082548" y="3866286"/>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3DEA7BE-98E9-4EC3-851A-6270CF81363C}"/>
                </a:ext>
              </a:extLst>
            </p:cNvPr>
            <p:cNvSpPr/>
            <p:nvPr/>
          </p:nvSpPr>
          <p:spPr>
            <a:xfrm>
              <a:off x="4757737"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CA7A1C-7990-4A27-AC87-79CC8555A748}"/>
                </a:ext>
              </a:extLst>
            </p:cNvPr>
            <p:cNvSpPr txBox="1"/>
            <p:nvPr/>
          </p:nvSpPr>
          <p:spPr>
            <a:xfrm>
              <a:off x="3639270" y="3106786"/>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1E005E-3BF0-452E-83CA-6513920C16CA}"/>
                    </a:ext>
                  </a:extLst>
                </p:cNvPr>
                <p:cNvSpPr txBox="1"/>
                <p:nvPr/>
              </p:nvSpPr>
              <p:spPr>
                <a:xfrm>
                  <a:off x="2111490" y="4230705"/>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oMath>
                  </a14:m>
                  <a:r>
                    <a:rPr lang="en-US" sz="3000" b="1" dirty="0">
                      <a:solidFill>
                        <a:srgbClr val="FF0000"/>
                      </a:solidFill>
                    </a:rPr>
                    <a:t>)</a:t>
                  </a:r>
                </a:p>
              </p:txBody>
            </p:sp>
          </mc:Choice>
          <mc:Fallback xmlns="">
            <p:sp>
              <p:nvSpPr>
                <p:cNvPr id="26" name="TextBox 25">
                  <a:extLst>
                    <a:ext uri="{FF2B5EF4-FFF2-40B4-BE49-F238E27FC236}">
                      <a16:creationId xmlns:a16="http://schemas.microsoft.com/office/drawing/2014/main" id="{C71E005E-3BF0-452E-83CA-6513920C16CA}"/>
                    </a:ext>
                  </a:extLst>
                </p:cNvPr>
                <p:cNvSpPr txBox="1">
                  <a:spLocks noRot="1" noChangeAspect="1" noMove="1" noResize="1" noEditPoints="1" noAdjustHandles="1" noChangeArrowheads="1" noChangeShapeType="1" noTextEdit="1"/>
                </p:cNvSpPr>
                <p:nvPr/>
              </p:nvSpPr>
              <p:spPr>
                <a:xfrm>
                  <a:off x="2111490" y="4230705"/>
                  <a:ext cx="1585910" cy="553998"/>
                </a:xfrm>
                <a:prstGeom prst="rect">
                  <a:avLst/>
                </a:prstGeom>
                <a:blipFill>
                  <a:blip r:embed="rId5"/>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F98F968-8AA1-4524-9091-E40D864AD4C8}"/>
                    </a:ext>
                  </a:extLst>
                </p:cNvPr>
                <p:cNvSpPr txBox="1"/>
                <p:nvPr/>
              </p:nvSpPr>
              <p:spPr>
                <a:xfrm>
                  <a:off x="3906319" y="4230705"/>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27" name="TextBox 26">
                  <a:extLst>
                    <a:ext uri="{FF2B5EF4-FFF2-40B4-BE49-F238E27FC236}">
                      <a16:creationId xmlns:a16="http://schemas.microsoft.com/office/drawing/2014/main" id="{6F98F968-8AA1-4524-9091-E40D864AD4C8}"/>
                    </a:ext>
                  </a:extLst>
                </p:cNvPr>
                <p:cNvSpPr txBox="1">
                  <a:spLocks noRot="1" noChangeAspect="1" noMove="1" noResize="1" noEditPoints="1" noAdjustHandles="1" noChangeArrowheads="1" noChangeShapeType="1" noTextEdit="1"/>
                </p:cNvSpPr>
                <p:nvPr/>
              </p:nvSpPr>
              <p:spPr>
                <a:xfrm>
                  <a:off x="3906319" y="4230705"/>
                  <a:ext cx="2541037" cy="553998"/>
                </a:xfrm>
                <a:prstGeom prst="rect">
                  <a:avLst/>
                </a:prstGeom>
                <a:blipFill>
                  <a:blip r:embed="rId6"/>
                  <a:stretch>
                    <a:fillRect l="-5516" t="-13187" b="-34066"/>
                  </a:stretch>
                </a:blipFill>
              </p:spPr>
              <p:txBody>
                <a:bodyPr/>
                <a:lstStyle/>
                <a:p>
                  <a:r>
                    <a:rPr lang="en-US">
                      <a:noFill/>
                    </a:rPr>
                    <a:t> </a:t>
                  </a:r>
                </a:p>
              </p:txBody>
            </p:sp>
          </mc:Fallback>
        </mc:AlternateContent>
      </p:grpSp>
      <p:sp>
        <p:nvSpPr>
          <p:cNvPr id="29" name="Rectangle 28">
            <a:extLst>
              <a:ext uri="{FF2B5EF4-FFF2-40B4-BE49-F238E27FC236}">
                <a16:creationId xmlns:a16="http://schemas.microsoft.com/office/drawing/2014/main" id="{1B201EAA-AAB2-41FE-AC6D-4E7D94784CBD}"/>
              </a:ext>
            </a:extLst>
          </p:cNvPr>
          <p:cNvSpPr/>
          <p:nvPr/>
        </p:nvSpPr>
        <p:spPr>
          <a:xfrm>
            <a:off x="1759292"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6E040F-338B-4692-A0FE-DEEE06C14427}"/>
              </a:ext>
            </a:extLst>
          </p:cNvPr>
          <p:cNvCxnSpPr>
            <a:cxnSpLocks/>
          </p:cNvCxnSpPr>
          <p:nvPr/>
        </p:nvCxnSpPr>
        <p:spPr>
          <a:xfrm>
            <a:off x="2387942" y="3443288"/>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6C25B2E-D414-4BF5-BFE7-BC5DC7F4FA3F}"/>
              </a:ext>
            </a:extLst>
          </p:cNvPr>
          <p:cNvSpPr/>
          <p:nvPr/>
        </p:nvSpPr>
        <p:spPr>
          <a:xfrm>
            <a:off x="4063131"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5CA1823-5E77-49D5-A7F7-A6D830C78657}"/>
              </a:ext>
            </a:extLst>
          </p:cNvPr>
          <p:cNvSpPr txBox="1"/>
          <p:nvPr/>
        </p:nvSpPr>
        <p:spPr>
          <a:xfrm>
            <a:off x="2944664" y="2683788"/>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2FA0E7A-B90F-47E2-A5B8-E77CA1F0170A}"/>
                  </a:ext>
                </a:extLst>
              </p:cNvPr>
              <p:cNvSpPr txBox="1"/>
              <p:nvPr/>
            </p:nvSpPr>
            <p:spPr>
              <a:xfrm>
                <a:off x="1416884" y="3807707"/>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oMath>
                </a14:m>
                <a:r>
                  <a:rPr lang="en-US" sz="3000" b="1" dirty="0">
                    <a:solidFill>
                      <a:srgbClr val="FF0000"/>
                    </a:solidFill>
                  </a:rPr>
                  <a:t>)</a:t>
                </a:r>
              </a:p>
            </p:txBody>
          </p:sp>
        </mc:Choice>
        <mc:Fallback xmlns="">
          <p:sp>
            <p:nvSpPr>
              <p:cNvPr id="38" name="TextBox 37">
                <a:extLst>
                  <a:ext uri="{FF2B5EF4-FFF2-40B4-BE49-F238E27FC236}">
                    <a16:creationId xmlns:a16="http://schemas.microsoft.com/office/drawing/2014/main" id="{A2FA0E7A-B90F-47E2-A5B8-E77CA1F0170A}"/>
                  </a:ext>
                </a:extLst>
              </p:cNvPr>
              <p:cNvSpPr txBox="1">
                <a:spLocks noRot="1" noChangeAspect="1" noMove="1" noResize="1" noEditPoints="1" noAdjustHandles="1" noChangeArrowheads="1" noChangeShapeType="1" noTextEdit="1"/>
              </p:cNvSpPr>
              <p:nvPr/>
            </p:nvSpPr>
            <p:spPr>
              <a:xfrm>
                <a:off x="1416884" y="3807707"/>
                <a:ext cx="1585910" cy="553998"/>
              </a:xfrm>
              <a:prstGeom prst="rect">
                <a:avLst/>
              </a:prstGeom>
              <a:blipFill>
                <a:blip r:embed="rId7"/>
                <a:stretch>
                  <a:fillRect l="-8812"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977973A-038C-440B-A75E-30814A2C662E}"/>
                  </a:ext>
                </a:extLst>
              </p:cNvPr>
              <p:cNvSpPr txBox="1"/>
              <p:nvPr/>
            </p:nvSpPr>
            <p:spPr>
              <a:xfrm>
                <a:off x="3211713" y="3807707"/>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9" name="TextBox 38">
                <a:extLst>
                  <a:ext uri="{FF2B5EF4-FFF2-40B4-BE49-F238E27FC236}">
                    <a16:creationId xmlns:a16="http://schemas.microsoft.com/office/drawing/2014/main" id="{7977973A-038C-440B-A75E-30814A2C662E}"/>
                  </a:ext>
                </a:extLst>
              </p:cNvPr>
              <p:cNvSpPr txBox="1">
                <a:spLocks noRot="1" noChangeAspect="1" noMove="1" noResize="1" noEditPoints="1" noAdjustHandles="1" noChangeArrowheads="1" noChangeShapeType="1" noTextEdit="1"/>
              </p:cNvSpPr>
              <p:nvPr/>
            </p:nvSpPr>
            <p:spPr>
              <a:xfrm>
                <a:off x="3211713" y="3807707"/>
                <a:ext cx="2541037" cy="553998"/>
              </a:xfrm>
              <a:prstGeom prst="rect">
                <a:avLst/>
              </a:prstGeom>
              <a:blipFill>
                <a:blip r:embed="rId8"/>
                <a:stretch>
                  <a:fillRect l="-5755" t="-13187" b="-34066"/>
                </a:stretch>
              </a:blipFill>
            </p:spPr>
            <p:txBody>
              <a:bodyPr/>
              <a:lstStyle/>
              <a:p>
                <a:r>
                  <a:rPr lang="en-US">
                    <a:noFill/>
                  </a:rPr>
                  <a:t> </a:t>
                </a:r>
              </a:p>
            </p:txBody>
          </p:sp>
        </mc:Fallback>
      </mc:AlternateContent>
      <p:sp>
        <p:nvSpPr>
          <p:cNvPr id="40" name="Rectangle 39">
            <a:extLst>
              <a:ext uri="{FF2B5EF4-FFF2-40B4-BE49-F238E27FC236}">
                <a16:creationId xmlns:a16="http://schemas.microsoft.com/office/drawing/2014/main" id="{0D2423A1-E0F0-411F-9C45-DA19723DB0A5}"/>
              </a:ext>
            </a:extLst>
          </p:cNvPr>
          <p:cNvSpPr/>
          <p:nvPr/>
        </p:nvSpPr>
        <p:spPr>
          <a:xfrm>
            <a:off x="5859085"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BCA21FF-8833-4C0F-BD0E-BB661A5CBCA2}"/>
              </a:ext>
            </a:extLst>
          </p:cNvPr>
          <p:cNvCxnSpPr>
            <a:cxnSpLocks/>
          </p:cNvCxnSpPr>
          <p:nvPr/>
        </p:nvCxnSpPr>
        <p:spPr>
          <a:xfrm>
            <a:off x="6487735" y="433158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36752AC-0BFE-4125-A09A-C64CF1C4FA88}"/>
              </a:ext>
            </a:extLst>
          </p:cNvPr>
          <p:cNvSpPr/>
          <p:nvPr/>
        </p:nvSpPr>
        <p:spPr>
          <a:xfrm>
            <a:off x="8162924"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8CA7FE4-50E2-4B39-98DB-04B8816D1ED3}"/>
              </a:ext>
            </a:extLst>
          </p:cNvPr>
          <p:cNvSpPr txBox="1"/>
          <p:nvPr/>
        </p:nvSpPr>
        <p:spPr>
          <a:xfrm>
            <a:off x="7044457" y="357208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B2AB90C-62AB-4B2A-AC22-6A20968F8667}"/>
                  </a:ext>
                </a:extLst>
              </p:cNvPr>
              <p:cNvSpPr txBox="1"/>
              <p:nvPr/>
            </p:nvSpPr>
            <p:spPr>
              <a:xfrm>
                <a:off x="5516677" y="469599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44" name="TextBox 43">
                <a:extLst>
                  <a:ext uri="{FF2B5EF4-FFF2-40B4-BE49-F238E27FC236}">
                    <a16:creationId xmlns:a16="http://schemas.microsoft.com/office/drawing/2014/main" id="{3B2AB90C-62AB-4B2A-AC22-6A20968F8667}"/>
                  </a:ext>
                </a:extLst>
              </p:cNvPr>
              <p:cNvSpPr txBox="1">
                <a:spLocks noRot="1" noChangeAspect="1" noMove="1" noResize="1" noEditPoints="1" noAdjustHandles="1" noChangeArrowheads="1" noChangeShapeType="1" noTextEdit="1"/>
              </p:cNvSpPr>
              <p:nvPr/>
            </p:nvSpPr>
            <p:spPr>
              <a:xfrm>
                <a:off x="5516677" y="4695999"/>
                <a:ext cx="1585910" cy="553998"/>
              </a:xfrm>
              <a:prstGeom prst="rect">
                <a:avLst/>
              </a:prstGeom>
              <a:blipFill>
                <a:blip r:embed="rId9"/>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ACBCDE8-54E7-4050-8E09-D51A44EBA534}"/>
                  </a:ext>
                </a:extLst>
              </p:cNvPr>
              <p:cNvSpPr txBox="1"/>
              <p:nvPr/>
            </p:nvSpPr>
            <p:spPr>
              <a:xfrm>
                <a:off x="7311506" y="469599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45" name="TextBox 44">
                <a:extLst>
                  <a:ext uri="{FF2B5EF4-FFF2-40B4-BE49-F238E27FC236}">
                    <a16:creationId xmlns:a16="http://schemas.microsoft.com/office/drawing/2014/main" id="{7ACBCDE8-54E7-4050-8E09-D51A44EBA534}"/>
                  </a:ext>
                </a:extLst>
              </p:cNvPr>
              <p:cNvSpPr txBox="1">
                <a:spLocks noRot="1" noChangeAspect="1" noMove="1" noResize="1" noEditPoints="1" noAdjustHandles="1" noChangeArrowheads="1" noChangeShapeType="1" noTextEdit="1"/>
              </p:cNvSpPr>
              <p:nvPr/>
            </p:nvSpPr>
            <p:spPr>
              <a:xfrm>
                <a:off x="7311506" y="4695999"/>
                <a:ext cx="2541037" cy="553998"/>
              </a:xfrm>
              <a:prstGeom prst="rect">
                <a:avLst/>
              </a:prstGeom>
              <a:blipFill>
                <a:blip r:embed="rId10"/>
                <a:stretch>
                  <a:fillRect l="-5516" t="-13187" b="-34066"/>
                </a:stretch>
              </a:blipFill>
            </p:spPr>
            <p:txBody>
              <a:bodyPr/>
              <a:lstStyle/>
              <a:p>
                <a:r>
                  <a:rPr lang="en-US">
                    <a:noFill/>
                  </a:rPr>
                  <a:t> </a:t>
                </a:r>
              </a:p>
            </p:txBody>
          </p:sp>
        </mc:Fallback>
      </mc:AlternateContent>
    </p:spTree>
    <p:extLst>
      <p:ext uri="{BB962C8B-B14F-4D97-AF65-F5344CB8AC3E}">
        <p14:creationId xmlns:p14="http://schemas.microsoft.com/office/powerpoint/2010/main" val="1390576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40636D0-E608-4854-818C-05CFC64502C3}"/>
              </a:ext>
            </a:extLst>
          </p:cNvPr>
          <p:cNvSpPr/>
          <p:nvPr/>
        </p:nvSpPr>
        <p:spPr>
          <a:xfrm>
            <a:off x="126092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C82C162-D161-422E-9853-2290EF8ED210}"/>
              </a:ext>
            </a:extLst>
          </p:cNvPr>
          <p:cNvSpPr/>
          <p:nvPr/>
        </p:nvSpPr>
        <p:spPr>
          <a:xfrm>
            <a:off x="126092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4EC959D-8EB2-452D-B1E4-F8828AF50DAB}"/>
              </a:ext>
            </a:extLst>
          </p:cNvPr>
          <p:cNvSpPr/>
          <p:nvPr/>
        </p:nvSpPr>
        <p:spPr>
          <a:xfrm>
            <a:off x="126092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E3340F8-4C95-4F40-9847-91FF9B4BA752}"/>
              </a:ext>
            </a:extLst>
          </p:cNvPr>
          <p:cNvSpPr/>
          <p:nvPr/>
        </p:nvSpPr>
        <p:spPr>
          <a:xfrm>
            <a:off x="126092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3C690AE-CB7D-4311-B66B-02871856BF26}"/>
              </a:ext>
            </a:extLst>
          </p:cNvPr>
          <p:cNvSpPr/>
          <p:nvPr/>
        </p:nvSpPr>
        <p:spPr>
          <a:xfrm>
            <a:off x="126092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6963656-7D5F-4A2C-A6FF-267FDAD645D1}"/>
              </a:ext>
            </a:extLst>
          </p:cNvPr>
          <p:cNvSpPr/>
          <p:nvPr/>
        </p:nvSpPr>
        <p:spPr>
          <a:xfrm>
            <a:off x="126092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F27A686-2B65-4485-AD66-51CCD4D9CE72}"/>
              </a:ext>
            </a:extLst>
          </p:cNvPr>
          <p:cNvSpPr/>
          <p:nvPr/>
        </p:nvSpPr>
        <p:spPr>
          <a:xfrm>
            <a:off x="163330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1D8B0AFE-2F0A-4260-AE7A-7BDBB76A8355}"/>
              </a:ext>
            </a:extLst>
          </p:cNvPr>
          <p:cNvSpPr/>
          <p:nvPr/>
        </p:nvSpPr>
        <p:spPr>
          <a:xfrm>
            <a:off x="163330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4D2EAAB-E25C-4C67-950E-8B25803688F8}"/>
              </a:ext>
            </a:extLst>
          </p:cNvPr>
          <p:cNvSpPr/>
          <p:nvPr/>
        </p:nvSpPr>
        <p:spPr>
          <a:xfrm>
            <a:off x="163330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59C4FFF-4EF4-42C9-A1DD-1EBDDA806BAD}"/>
              </a:ext>
            </a:extLst>
          </p:cNvPr>
          <p:cNvSpPr/>
          <p:nvPr/>
        </p:nvSpPr>
        <p:spPr>
          <a:xfrm>
            <a:off x="163330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2EFD6493-795D-4156-AFA4-ABC1FCA7510A}"/>
              </a:ext>
            </a:extLst>
          </p:cNvPr>
          <p:cNvSpPr/>
          <p:nvPr/>
        </p:nvSpPr>
        <p:spPr>
          <a:xfrm>
            <a:off x="163330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6174D22-8C6D-4CEF-A41E-2232839FB20A}"/>
              </a:ext>
            </a:extLst>
          </p:cNvPr>
          <p:cNvSpPr/>
          <p:nvPr/>
        </p:nvSpPr>
        <p:spPr>
          <a:xfrm>
            <a:off x="163330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9952CEE-E602-4AC2-AEFC-F14694464929}"/>
              </a:ext>
            </a:extLst>
          </p:cNvPr>
          <p:cNvSpPr/>
          <p:nvPr/>
        </p:nvSpPr>
        <p:spPr>
          <a:xfrm>
            <a:off x="200567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6C07ED1-2BB6-48ED-89E6-BAC4F72C95AA}"/>
              </a:ext>
            </a:extLst>
          </p:cNvPr>
          <p:cNvSpPr/>
          <p:nvPr/>
        </p:nvSpPr>
        <p:spPr>
          <a:xfrm>
            <a:off x="200567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2CE9D9E-9239-4758-8D5E-9C6AEE67F267}"/>
              </a:ext>
            </a:extLst>
          </p:cNvPr>
          <p:cNvSpPr/>
          <p:nvPr/>
        </p:nvSpPr>
        <p:spPr>
          <a:xfrm>
            <a:off x="200567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B115131-5AF7-41CB-8AD2-0274507B2BBD}"/>
              </a:ext>
            </a:extLst>
          </p:cNvPr>
          <p:cNvSpPr/>
          <p:nvPr/>
        </p:nvSpPr>
        <p:spPr>
          <a:xfrm>
            <a:off x="200567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42CC01C-8963-4205-B15B-1B86C0AC0CBA}"/>
              </a:ext>
            </a:extLst>
          </p:cNvPr>
          <p:cNvSpPr/>
          <p:nvPr/>
        </p:nvSpPr>
        <p:spPr>
          <a:xfrm>
            <a:off x="200567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005FB19-8CBD-46ED-AE5A-059C94C6A6CC}"/>
              </a:ext>
            </a:extLst>
          </p:cNvPr>
          <p:cNvSpPr/>
          <p:nvPr/>
        </p:nvSpPr>
        <p:spPr>
          <a:xfrm>
            <a:off x="200567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A2D8FE3-2CE2-41FA-96AD-6488C84A8AC8}"/>
              </a:ext>
            </a:extLst>
          </p:cNvPr>
          <p:cNvSpPr/>
          <p:nvPr/>
        </p:nvSpPr>
        <p:spPr>
          <a:xfrm>
            <a:off x="237805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2B7E16-4FDB-4540-AB51-48FDF22A2AF5}"/>
              </a:ext>
            </a:extLst>
          </p:cNvPr>
          <p:cNvSpPr/>
          <p:nvPr/>
        </p:nvSpPr>
        <p:spPr>
          <a:xfrm>
            <a:off x="237805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C0BBB44-58C3-48A6-AE9C-8082E51C9D7D}"/>
              </a:ext>
            </a:extLst>
          </p:cNvPr>
          <p:cNvSpPr/>
          <p:nvPr/>
        </p:nvSpPr>
        <p:spPr>
          <a:xfrm>
            <a:off x="237804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97BA3FD-5FAC-45F3-95BC-456EE5128348}"/>
              </a:ext>
            </a:extLst>
          </p:cNvPr>
          <p:cNvSpPr/>
          <p:nvPr/>
        </p:nvSpPr>
        <p:spPr>
          <a:xfrm>
            <a:off x="237805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0F69F83-A14D-490A-9D27-C2D74C240450}"/>
              </a:ext>
            </a:extLst>
          </p:cNvPr>
          <p:cNvSpPr/>
          <p:nvPr/>
        </p:nvSpPr>
        <p:spPr>
          <a:xfrm>
            <a:off x="237805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33CB750-0E6E-45A5-A459-F8D8D4870EB1}"/>
              </a:ext>
            </a:extLst>
          </p:cNvPr>
          <p:cNvSpPr/>
          <p:nvPr/>
        </p:nvSpPr>
        <p:spPr>
          <a:xfrm>
            <a:off x="237804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3213A5-05B0-4886-9810-A4190FE07CE4}"/>
              </a:ext>
            </a:extLst>
          </p:cNvPr>
          <p:cNvSpPr/>
          <p:nvPr/>
        </p:nvSpPr>
        <p:spPr>
          <a:xfrm>
            <a:off x="2750425"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CE2A4B6-4563-4661-8A9A-786789E98B7F}"/>
              </a:ext>
            </a:extLst>
          </p:cNvPr>
          <p:cNvSpPr/>
          <p:nvPr/>
        </p:nvSpPr>
        <p:spPr>
          <a:xfrm>
            <a:off x="2750424"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61A0A97-91CF-44D8-AF53-7F5777584F4B}"/>
              </a:ext>
            </a:extLst>
          </p:cNvPr>
          <p:cNvSpPr/>
          <p:nvPr/>
        </p:nvSpPr>
        <p:spPr>
          <a:xfrm>
            <a:off x="2750423"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EE239F9-4C8A-4002-A506-0E88DF005EB6}"/>
              </a:ext>
            </a:extLst>
          </p:cNvPr>
          <p:cNvSpPr/>
          <p:nvPr/>
        </p:nvSpPr>
        <p:spPr>
          <a:xfrm>
            <a:off x="2750425"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E8BCF82-A59C-42CD-9799-BCCF5C94EC26}"/>
              </a:ext>
            </a:extLst>
          </p:cNvPr>
          <p:cNvSpPr/>
          <p:nvPr/>
        </p:nvSpPr>
        <p:spPr>
          <a:xfrm>
            <a:off x="2750424"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B65EA4D-D56A-4E7E-99B6-B86AEF035EF5}"/>
              </a:ext>
            </a:extLst>
          </p:cNvPr>
          <p:cNvSpPr/>
          <p:nvPr/>
        </p:nvSpPr>
        <p:spPr>
          <a:xfrm>
            <a:off x="2750423"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DF27A7A-68AF-4CEE-BFF1-EF71B7EECAE6}"/>
              </a:ext>
            </a:extLst>
          </p:cNvPr>
          <p:cNvSpPr/>
          <p:nvPr/>
        </p:nvSpPr>
        <p:spPr>
          <a:xfrm>
            <a:off x="312279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8706943-9C24-4649-9BD8-729800B47622}"/>
              </a:ext>
            </a:extLst>
          </p:cNvPr>
          <p:cNvSpPr/>
          <p:nvPr/>
        </p:nvSpPr>
        <p:spPr>
          <a:xfrm>
            <a:off x="312279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4DE114A-FDA8-4ED6-95E4-42EE484E753D}"/>
              </a:ext>
            </a:extLst>
          </p:cNvPr>
          <p:cNvSpPr/>
          <p:nvPr/>
        </p:nvSpPr>
        <p:spPr>
          <a:xfrm>
            <a:off x="312279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FBBE589-AC05-4EF9-8DB4-6309ED8ABA42}"/>
              </a:ext>
            </a:extLst>
          </p:cNvPr>
          <p:cNvSpPr/>
          <p:nvPr/>
        </p:nvSpPr>
        <p:spPr>
          <a:xfrm>
            <a:off x="312279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1D4CA459-220B-4095-B21B-265DE9C43E7C}"/>
              </a:ext>
            </a:extLst>
          </p:cNvPr>
          <p:cNvSpPr/>
          <p:nvPr/>
        </p:nvSpPr>
        <p:spPr>
          <a:xfrm>
            <a:off x="312279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A72DF71C-CB77-4732-9858-6EBE1344A284}"/>
              </a:ext>
            </a:extLst>
          </p:cNvPr>
          <p:cNvSpPr/>
          <p:nvPr/>
        </p:nvSpPr>
        <p:spPr>
          <a:xfrm>
            <a:off x="312279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D378027C-C334-4E24-9EE0-4B9394F6F1FE}"/>
              </a:ext>
            </a:extLst>
          </p:cNvPr>
          <p:cNvSpPr/>
          <p:nvPr/>
        </p:nvSpPr>
        <p:spPr>
          <a:xfrm>
            <a:off x="349517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2E6F01A-0A9D-49B7-8463-9857F94E7DDE}"/>
              </a:ext>
            </a:extLst>
          </p:cNvPr>
          <p:cNvSpPr/>
          <p:nvPr/>
        </p:nvSpPr>
        <p:spPr>
          <a:xfrm>
            <a:off x="349517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768BF85A-9EF8-47E6-BB7E-38B2B0EE3E19}"/>
              </a:ext>
            </a:extLst>
          </p:cNvPr>
          <p:cNvSpPr/>
          <p:nvPr/>
        </p:nvSpPr>
        <p:spPr>
          <a:xfrm>
            <a:off x="349517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79B76A5-CBA8-4E43-B00E-834AD85F676B}"/>
              </a:ext>
            </a:extLst>
          </p:cNvPr>
          <p:cNvSpPr/>
          <p:nvPr/>
        </p:nvSpPr>
        <p:spPr>
          <a:xfrm>
            <a:off x="349517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C763D37-D961-4815-998F-2863B412FFC8}"/>
              </a:ext>
            </a:extLst>
          </p:cNvPr>
          <p:cNvSpPr/>
          <p:nvPr/>
        </p:nvSpPr>
        <p:spPr>
          <a:xfrm>
            <a:off x="349517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E4431057-A53A-4B73-BE7F-2F39B28F52C8}"/>
              </a:ext>
            </a:extLst>
          </p:cNvPr>
          <p:cNvSpPr/>
          <p:nvPr/>
        </p:nvSpPr>
        <p:spPr>
          <a:xfrm>
            <a:off x="349517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4AB7CD6C-F444-41DD-AFC0-9653666432E6}"/>
              </a:ext>
            </a:extLst>
          </p:cNvPr>
          <p:cNvSpPr/>
          <p:nvPr/>
        </p:nvSpPr>
        <p:spPr>
          <a:xfrm>
            <a:off x="386754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CC740FF-A0AC-4B05-BC57-742A3DF59E31}"/>
              </a:ext>
            </a:extLst>
          </p:cNvPr>
          <p:cNvSpPr/>
          <p:nvPr/>
        </p:nvSpPr>
        <p:spPr>
          <a:xfrm>
            <a:off x="386754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BA6D3E81-9C84-4619-8F43-1009B4A40820}"/>
              </a:ext>
            </a:extLst>
          </p:cNvPr>
          <p:cNvSpPr/>
          <p:nvPr/>
        </p:nvSpPr>
        <p:spPr>
          <a:xfrm>
            <a:off x="386754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388CE9E7-3625-44E6-9387-1676AAA0008E}"/>
              </a:ext>
            </a:extLst>
          </p:cNvPr>
          <p:cNvSpPr/>
          <p:nvPr/>
        </p:nvSpPr>
        <p:spPr>
          <a:xfrm>
            <a:off x="386754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C0DFF272-1AA7-4FF4-B928-9AFE15235913}"/>
              </a:ext>
            </a:extLst>
          </p:cNvPr>
          <p:cNvSpPr/>
          <p:nvPr/>
        </p:nvSpPr>
        <p:spPr>
          <a:xfrm>
            <a:off x="386754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3EC699A5-5FAA-4F0B-AC15-94AA1F31FFF7}"/>
              </a:ext>
            </a:extLst>
          </p:cNvPr>
          <p:cNvSpPr/>
          <p:nvPr/>
        </p:nvSpPr>
        <p:spPr>
          <a:xfrm>
            <a:off x="386754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F800561C-62A5-4A52-AF4D-F1A5F70E66F1}"/>
              </a:ext>
            </a:extLst>
          </p:cNvPr>
          <p:cNvSpPr/>
          <p:nvPr/>
        </p:nvSpPr>
        <p:spPr>
          <a:xfrm>
            <a:off x="423992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2ED540B7-517B-4B96-B2E2-120DE0D020ED}"/>
              </a:ext>
            </a:extLst>
          </p:cNvPr>
          <p:cNvSpPr/>
          <p:nvPr/>
        </p:nvSpPr>
        <p:spPr>
          <a:xfrm>
            <a:off x="423992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B5A23E41-9F7F-4769-82EA-5FDD5EBB155B}"/>
              </a:ext>
            </a:extLst>
          </p:cNvPr>
          <p:cNvSpPr/>
          <p:nvPr/>
        </p:nvSpPr>
        <p:spPr>
          <a:xfrm>
            <a:off x="423991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C3A44CC-CBB4-46C8-A71B-425A4AA803E3}"/>
              </a:ext>
            </a:extLst>
          </p:cNvPr>
          <p:cNvSpPr/>
          <p:nvPr/>
        </p:nvSpPr>
        <p:spPr>
          <a:xfrm>
            <a:off x="423992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174F0327-69C4-45EA-A502-E116BFB6AAEF}"/>
              </a:ext>
            </a:extLst>
          </p:cNvPr>
          <p:cNvSpPr/>
          <p:nvPr/>
        </p:nvSpPr>
        <p:spPr>
          <a:xfrm>
            <a:off x="423992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4F0F1CF-C74F-437F-92DF-BA76BBBCFAF4}"/>
              </a:ext>
            </a:extLst>
          </p:cNvPr>
          <p:cNvSpPr/>
          <p:nvPr/>
        </p:nvSpPr>
        <p:spPr>
          <a:xfrm>
            <a:off x="423991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6E78C794-ECF1-4DE0-8269-A084232B7344}"/>
              </a:ext>
            </a:extLst>
          </p:cNvPr>
          <p:cNvSpPr/>
          <p:nvPr/>
        </p:nvSpPr>
        <p:spPr>
          <a:xfrm>
            <a:off x="423991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9353E2A6-9A81-4D54-873D-D56AF6C22738}"/>
              </a:ext>
            </a:extLst>
          </p:cNvPr>
          <p:cNvSpPr/>
          <p:nvPr/>
        </p:nvSpPr>
        <p:spPr>
          <a:xfrm>
            <a:off x="2567177" y="34290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4A016CA-6A4E-4459-AB37-B04AFCD493E0}"/>
              </a:ext>
            </a:extLst>
          </p:cNvPr>
          <p:cNvSpPr/>
          <p:nvPr/>
        </p:nvSpPr>
        <p:spPr>
          <a:xfrm>
            <a:off x="1477472" y="37875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62A43566-BAD7-4C0E-989F-854355251E14}"/>
              </a:ext>
            </a:extLst>
          </p:cNvPr>
          <p:cNvSpPr/>
          <p:nvPr/>
        </p:nvSpPr>
        <p:spPr>
          <a:xfrm>
            <a:off x="1966359" y="39874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81D82809-95AD-40BE-8FBF-663EF1007596}"/>
              </a:ext>
            </a:extLst>
          </p:cNvPr>
          <p:cNvSpPr/>
          <p:nvPr/>
        </p:nvSpPr>
        <p:spPr>
          <a:xfrm>
            <a:off x="2871977" y="37338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62CEB3A-EA08-4694-A042-AB6022A0C5EA}"/>
              </a:ext>
            </a:extLst>
          </p:cNvPr>
          <p:cNvSpPr/>
          <p:nvPr/>
        </p:nvSpPr>
        <p:spPr>
          <a:xfrm>
            <a:off x="2132192" y="46941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CE2376C7-333D-4928-ADA9-FAEEF4C1CD55}"/>
              </a:ext>
            </a:extLst>
          </p:cNvPr>
          <p:cNvSpPr/>
          <p:nvPr/>
        </p:nvSpPr>
        <p:spPr>
          <a:xfrm>
            <a:off x="2284592" y="48465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034F7F78-383B-400D-A817-FD7C7A83D29A}"/>
              </a:ext>
            </a:extLst>
          </p:cNvPr>
          <p:cNvSpPr/>
          <p:nvPr/>
        </p:nvSpPr>
        <p:spPr>
          <a:xfrm>
            <a:off x="1579469" y="44627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295B4407-311E-4D9C-983C-8BD9D586F1C7}"/>
              </a:ext>
            </a:extLst>
          </p:cNvPr>
          <p:cNvSpPr/>
          <p:nvPr/>
        </p:nvSpPr>
        <p:spPr>
          <a:xfrm>
            <a:off x="2567177" y="43035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EC5AFB5C-BE38-4216-969A-85E16AD921E5}"/>
              </a:ext>
            </a:extLst>
          </p:cNvPr>
          <p:cNvSpPr/>
          <p:nvPr/>
        </p:nvSpPr>
        <p:spPr>
          <a:xfrm>
            <a:off x="3017967" y="479557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0A6E9BAB-91D3-47F1-939F-E2FC80616581}"/>
              </a:ext>
            </a:extLst>
          </p:cNvPr>
          <p:cNvSpPr/>
          <p:nvPr/>
        </p:nvSpPr>
        <p:spPr>
          <a:xfrm>
            <a:off x="3044830" y="44117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a:extLst>
              <a:ext uri="{FF2B5EF4-FFF2-40B4-BE49-F238E27FC236}">
                <a16:creationId xmlns:a16="http://schemas.microsoft.com/office/drawing/2014/main" id="{087AB43E-4055-440E-B3B0-EA1C6D5831F6}"/>
              </a:ext>
            </a:extLst>
          </p:cNvPr>
          <p:cNvSpPr/>
          <p:nvPr/>
        </p:nvSpPr>
        <p:spPr>
          <a:xfrm>
            <a:off x="3288344" y="390542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F64708FD-CBD6-498F-A03F-02AAB4557AB9}"/>
              </a:ext>
            </a:extLst>
          </p:cNvPr>
          <p:cNvSpPr/>
          <p:nvPr/>
        </p:nvSpPr>
        <p:spPr>
          <a:xfrm>
            <a:off x="2942833" y="408837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A825136-6432-473E-AA37-1E87C44CAF7C}"/>
              </a:ext>
            </a:extLst>
          </p:cNvPr>
          <p:cNvSpPr/>
          <p:nvPr/>
        </p:nvSpPr>
        <p:spPr>
          <a:xfrm>
            <a:off x="2314039" y="38854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BD21072E-2269-4A9E-B36D-51D8FC10BC76}"/>
              </a:ext>
            </a:extLst>
          </p:cNvPr>
          <p:cNvSpPr/>
          <p:nvPr/>
        </p:nvSpPr>
        <p:spPr>
          <a:xfrm>
            <a:off x="2002842" y="36828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85E0D8E4-23E0-49FB-A547-82271AD8032F}"/>
              </a:ext>
            </a:extLst>
          </p:cNvPr>
          <p:cNvSpPr/>
          <p:nvPr/>
        </p:nvSpPr>
        <p:spPr>
          <a:xfrm>
            <a:off x="1528470" y="3464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095B5F51-915B-46EA-AE69-022527FE99E3}"/>
              </a:ext>
            </a:extLst>
          </p:cNvPr>
          <p:cNvSpPr/>
          <p:nvPr/>
        </p:nvSpPr>
        <p:spPr>
          <a:xfrm>
            <a:off x="1322859" y="423498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71C1EF24-F54B-46FD-A1B4-D4A71B67849D}"/>
              </a:ext>
            </a:extLst>
          </p:cNvPr>
          <p:cNvSpPr/>
          <p:nvPr/>
        </p:nvSpPr>
        <p:spPr>
          <a:xfrm rot="1853940">
            <a:off x="3377668" y="416871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A636B596-67E8-4258-A6AE-75BF808C015B}"/>
              </a:ext>
            </a:extLst>
          </p:cNvPr>
          <p:cNvSpPr/>
          <p:nvPr/>
        </p:nvSpPr>
        <p:spPr>
          <a:xfrm rot="1853940">
            <a:off x="3430177" y="437774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313A5F3B-421E-4CB4-8185-B9C32FBCAEE4}"/>
              </a:ext>
            </a:extLst>
          </p:cNvPr>
          <p:cNvSpPr/>
          <p:nvPr/>
        </p:nvSpPr>
        <p:spPr>
          <a:xfrm rot="1853940">
            <a:off x="3951497" y="405693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7B972B1A-DE4B-472E-BA7E-31A4A636202F}"/>
              </a:ext>
            </a:extLst>
          </p:cNvPr>
          <p:cNvSpPr/>
          <p:nvPr/>
        </p:nvSpPr>
        <p:spPr>
          <a:xfrm rot="1853940">
            <a:off x="4085656" y="471059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F69BE094-7509-4F9E-84AD-7F24EEA5F510}"/>
              </a:ext>
            </a:extLst>
          </p:cNvPr>
          <p:cNvSpPr/>
          <p:nvPr/>
        </p:nvSpPr>
        <p:spPr>
          <a:xfrm rot="1853940">
            <a:off x="4305838" y="439499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C503252B-31E0-4EA4-8342-2D54F6F3744E}"/>
              </a:ext>
            </a:extLst>
          </p:cNvPr>
          <p:cNvSpPr/>
          <p:nvPr/>
        </p:nvSpPr>
        <p:spPr>
          <a:xfrm rot="1853940">
            <a:off x="3949004" y="356815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F5F08CB5-1209-43F2-8229-1A186C4CCC9A}"/>
              </a:ext>
            </a:extLst>
          </p:cNvPr>
          <p:cNvSpPr/>
          <p:nvPr/>
        </p:nvSpPr>
        <p:spPr>
          <a:xfrm rot="6924082">
            <a:off x="4344527" y="45924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6F80173D-E4BD-4250-B45A-2A8B80AC1B10}"/>
              </a:ext>
            </a:extLst>
          </p:cNvPr>
          <p:cNvGrpSpPr/>
          <p:nvPr/>
        </p:nvGrpSpPr>
        <p:grpSpPr>
          <a:xfrm rot="18214012">
            <a:off x="3121353" y="4375020"/>
            <a:ext cx="1181517" cy="536912"/>
            <a:chOff x="4413595" y="4101185"/>
            <a:chExt cx="1181517" cy="536912"/>
          </a:xfrm>
        </p:grpSpPr>
        <p:sp>
          <p:nvSpPr>
            <p:cNvPr id="118" name="Oval 117">
              <a:extLst>
                <a:ext uri="{FF2B5EF4-FFF2-40B4-BE49-F238E27FC236}">
                  <a16:creationId xmlns:a16="http://schemas.microsoft.com/office/drawing/2014/main" id="{4EFAB18D-9752-4954-B4C1-5DE34622FF5A}"/>
                </a:ext>
              </a:extLst>
            </p:cNvPr>
            <p:cNvSpPr/>
            <p:nvPr/>
          </p:nvSpPr>
          <p:spPr>
            <a:xfrm rot="13499397">
              <a:off x="4413595" y="410118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DC5B4935-63C3-45BA-B3D6-142C0919CFC2}"/>
                </a:ext>
              </a:extLst>
            </p:cNvPr>
            <p:cNvSpPr/>
            <p:nvPr/>
          </p:nvSpPr>
          <p:spPr>
            <a:xfrm rot="13499397">
              <a:off x="4829962" y="427280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7E8FCEA3-18C1-425E-8200-D2EED2A2D988}"/>
                </a:ext>
              </a:extLst>
            </p:cNvPr>
            <p:cNvSpPr/>
            <p:nvPr/>
          </p:nvSpPr>
          <p:spPr>
            <a:xfrm rot="13499397">
              <a:off x="4484451" y="445576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EB052AE2-769A-4451-96E1-227BF1CC93A0}"/>
                </a:ext>
              </a:extLst>
            </p:cNvPr>
            <p:cNvSpPr/>
            <p:nvPr/>
          </p:nvSpPr>
          <p:spPr>
            <a:xfrm rot="15353337">
              <a:off x="4919286" y="45361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F41FFAC9-FF69-4C21-973C-3FA37DC8ECC8}"/>
                </a:ext>
              </a:extLst>
            </p:cNvPr>
            <p:cNvSpPr/>
            <p:nvPr/>
          </p:nvSpPr>
          <p:spPr>
            <a:xfrm rot="15353337">
              <a:off x="5493115" y="442431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0" name="Group 129">
            <a:extLst>
              <a:ext uri="{FF2B5EF4-FFF2-40B4-BE49-F238E27FC236}">
                <a16:creationId xmlns:a16="http://schemas.microsoft.com/office/drawing/2014/main" id="{AEF44CFF-9669-4FE0-83F2-F8B885F8EC68}"/>
              </a:ext>
            </a:extLst>
          </p:cNvPr>
          <p:cNvGrpSpPr/>
          <p:nvPr/>
        </p:nvGrpSpPr>
        <p:grpSpPr>
          <a:xfrm rot="19351072">
            <a:off x="1256276" y="4337197"/>
            <a:ext cx="938564" cy="625250"/>
            <a:chOff x="1629872" y="3616603"/>
            <a:chExt cx="938564" cy="625250"/>
          </a:xfrm>
        </p:grpSpPr>
        <p:sp>
          <p:nvSpPr>
            <p:cNvPr id="131" name="Oval 130">
              <a:extLst>
                <a:ext uri="{FF2B5EF4-FFF2-40B4-BE49-F238E27FC236}">
                  <a16:creationId xmlns:a16="http://schemas.microsoft.com/office/drawing/2014/main" id="{6D55352D-C110-4F27-92B3-F983338A9370}"/>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a:extLst>
                <a:ext uri="{FF2B5EF4-FFF2-40B4-BE49-F238E27FC236}">
                  <a16:creationId xmlns:a16="http://schemas.microsoft.com/office/drawing/2014/main" id="{BB28AE27-1966-40FA-8F2A-1D220D7CB8B8}"/>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D842FF10-9102-49D1-A0AB-1634C16F5378}"/>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a:extLst>
                <a:ext uri="{FF2B5EF4-FFF2-40B4-BE49-F238E27FC236}">
                  <a16:creationId xmlns:a16="http://schemas.microsoft.com/office/drawing/2014/main" id="{775B10F1-FD01-4E11-AAAC-0FDAE3722A74}"/>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525ACB8F-5D7B-4A11-8C0F-235E3FFC722A}"/>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6" name="Group 135">
            <a:extLst>
              <a:ext uri="{FF2B5EF4-FFF2-40B4-BE49-F238E27FC236}">
                <a16:creationId xmlns:a16="http://schemas.microsoft.com/office/drawing/2014/main" id="{69B73440-4818-426F-9033-9BFAB2B258D3}"/>
              </a:ext>
            </a:extLst>
          </p:cNvPr>
          <p:cNvGrpSpPr/>
          <p:nvPr/>
        </p:nvGrpSpPr>
        <p:grpSpPr>
          <a:xfrm rot="19351072">
            <a:off x="3194364" y="3195654"/>
            <a:ext cx="938564" cy="625250"/>
            <a:chOff x="1629872" y="3616603"/>
            <a:chExt cx="938564" cy="625250"/>
          </a:xfrm>
        </p:grpSpPr>
        <p:sp>
          <p:nvSpPr>
            <p:cNvPr id="137" name="Oval 136">
              <a:extLst>
                <a:ext uri="{FF2B5EF4-FFF2-40B4-BE49-F238E27FC236}">
                  <a16:creationId xmlns:a16="http://schemas.microsoft.com/office/drawing/2014/main" id="{324D75C6-C060-4605-81B6-F0AF773320F5}"/>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a:extLst>
                <a:ext uri="{FF2B5EF4-FFF2-40B4-BE49-F238E27FC236}">
                  <a16:creationId xmlns:a16="http://schemas.microsoft.com/office/drawing/2014/main" id="{06237BB5-0467-48A2-95A6-D326AD080957}"/>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a:extLst>
                <a:ext uri="{FF2B5EF4-FFF2-40B4-BE49-F238E27FC236}">
                  <a16:creationId xmlns:a16="http://schemas.microsoft.com/office/drawing/2014/main" id="{DE179AA2-7A63-49AB-BCBA-0C334069BF62}"/>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a:extLst>
                <a:ext uri="{FF2B5EF4-FFF2-40B4-BE49-F238E27FC236}">
                  <a16:creationId xmlns:a16="http://schemas.microsoft.com/office/drawing/2014/main" id="{CEDC6769-AE7F-4B2E-8B64-D79BD353BA80}"/>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63153698-9FA4-4C98-B5AA-6F764422CD77}"/>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3" name="Straight Arrow Connector 142">
            <a:extLst>
              <a:ext uri="{FF2B5EF4-FFF2-40B4-BE49-F238E27FC236}">
                <a16:creationId xmlns:a16="http://schemas.microsoft.com/office/drawing/2014/main" id="{A34C7324-9FAA-4560-9BAD-63E60857C576}"/>
              </a:ext>
            </a:extLst>
          </p:cNvPr>
          <p:cNvCxnSpPr>
            <a:cxnSpLocks/>
            <a:stCxn id="23" idx="0"/>
            <a:endCxn id="20" idx="0"/>
          </p:cNvCxnSpPr>
          <p:nvPr/>
        </p:nvCxnSpPr>
        <p:spPr>
          <a:xfrm flipV="1">
            <a:off x="2056675" y="1150369"/>
            <a:ext cx="0" cy="10186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776B5AF-0B11-4B20-970C-6369E1AFAB86}"/>
              </a:ext>
            </a:extLst>
          </p:cNvPr>
          <p:cNvCxnSpPr>
            <a:cxnSpLocks/>
            <a:stCxn id="23" idx="6"/>
            <a:endCxn id="47" idx="2"/>
          </p:cNvCxnSpPr>
          <p:nvPr/>
        </p:nvCxnSpPr>
        <p:spPr>
          <a:xfrm>
            <a:off x="2107673" y="2220048"/>
            <a:ext cx="138749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6F34DC-78D4-4282-BD3E-D34E5DBC6353}"/>
              </a:ext>
            </a:extLst>
          </p:cNvPr>
          <p:cNvCxnSpPr>
            <a:cxnSpLocks/>
            <a:endCxn id="120" idx="5"/>
          </p:cNvCxnSpPr>
          <p:nvPr/>
        </p:nvCxnSpPr>
        <p:spPr>
          <a:xfrm>
            <a:off x="1635935" y="4533717"/>
            <a:ext cx="1888668" cy="54809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E6174F-275D-4129-BEBC-A4A07DED52E4}"/>
              </a:ext>
            </a:extLst>
          </p:cNvPr>
          <p:cNvCxnSpPr>
            <a:cxnSpLocks/>
            <a:endCxn id="50" idx="3"/>
          </p:cNvCxnSpPr>
          <p:nvPr/>
        </p:nvCxnSpPr>
        <p:spPr>
          <a:xfrm flipV="1">
            <a:off x="2087040" y="1237429"/>
            <a:ext cx="1795443" cy="95684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CAB7B193-322A-4A1C-83AD-20E16A8538F4}"/>
              </a:ext>
            </a:extLst>
          </p:cNvPr>
          <p:cNvCxnSpPr>
            <a:cxnSpLocks/>
            <a:endCxn id="96" idx="4"/>
          </p:cNvCxnSpPr>
          <p:nvPr/>
        </p:nvCxnSpPr>
        <p:spPr>
          <a:xfrm flipH="1" flipV="1">
            <a:off x="1579469" y="3566200"/>
            <a:ext cx="38032" cy="92972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B023371-761C-4904-B314-CEBF89E8486F}"/>
              </a:ext>
            </a:extLst>
          </p:cNvPr>
          <p:cNvCxnSpPr>
            <a:cxnSpLocks/>
            <a:endCxn id="139" idx="2"/>
          </p:cNvCxnSpPr>
          <p:nvPr/>
        </p:nvCxnSpPr>
        <p:spPr>
          <a:xfrm flipV="1">
            <a:off x="1648906" y="3411454"/>
            <a:ext cx="2403333" cy="109371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27C21959-8B9F-484D-B79E-94CF619CD6EC}"/>
              </a:ext>
            </a:extLst>
          </p:cNvPr>
          <p:cNvSpPr/>
          <p:nvPr/>
        </p:nvSpPr>
        <p:spPr>
          <a:xfrm>
            <a:off x="1051742" y="656620"/>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BB9112B-15E5-404A-ADBC-0097D7049672}"/>
              </a:ext>
            </a:extLst>
          </p:cNvPr>
          <p:cNvSpPr/>
          <p:nvPr/>
        </p:nvSpPr>
        <p:spPr>
          <a:xfrm>
            <a:off x="1054608" y="3164656"/>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13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CDD42E-D918-4AB7-A57A-DDA3A46FAECD}"/>
              </a:ext>
            </a:extLst>
          </p:cNvPr>
          <p:cNvGrpSpPr/>
          <p:nvPr/>
        </p:nvGrpSpPr>
        <p:grpSpPr>
          <a:xfrm>
            <a:off x="5641789" y="591670"/>
            <a:ext cx="4912650" cy="4912650"/>
            <a:chOff x="4703483" y="310768"/>
            <a:chExt cx="6400800" cy="6400800"/>
          </a:xfrm>
        </p:grpSpPr>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EBB7FDE-5209-4C0A-AB4B-79C3FD2B8591}"/>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A7FC827-0502-4506-B555-38E81C03170E}"/>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3104A-2FE4-45A3-BC7B-4A67D7726D07}"/>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C4F56E-2A99-4F46-AA69-AE2619DA0963}"/>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FB1E36-2720-4604-86FE-6280F5081B96}"/>
              </a:ext>
            </a:extLst>
          </p:cNvPr>
          <p:cNvCxnSpPr>
            <a:cxnSpLocks/>
          </p:cNvCxnSpPr>
          <p:nvPr/>
        </p:nvCxnSpPr>
        <p:spPr>
          <a:xfrm>
            <a:off x="7646115" y="2721626"/>
            <a:ext cx="1317449" cy="19354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E9A4A-7AE8-4229-93B8-27D5F6BF7FEB}"/>
              </a:ext>
            </a:extLst>
          </p:cNvPr>
          <p:cNvCxnSpPr>
            <a:cxnSpLocks/>
          </p:cNvCxnSpPr>
          <p:nvPr/>
        </p:nvCxnSpPr>
        <p:spPr>
          <a:xfrm>
            <a:off x="6583405" y="4117188"/>
            <a:ext cx="695632" cy="10219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027644-0D4D-43A2-990A-ED23DE33A203}"/>
              </a:ext>
            </a:extLst>
          </p:cNvPr>
          <p:cNvCxnSpPr>
            <a:cxnSpLocks/>
          </p:cNvCxnSpPr>
          <p:nvPr/>
        </p:nvCxnSpPr>
        <p:spPr>
          <a:xfrm>
            <a:off x="9078772" y="1766340"/>
            <a:ext cx="1320537" cy="194000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91D9EA0-384F-403D-9238-5C8D3436D120}"/>
              </a:ext>
            </a:extLst>
          </p:cNvPr>
          <p:cNvCxnSpPr>
            <a:cxnSpLocks/>
          </p:cNvCxnSpPr>
          <p:nvPr/>
        </p:nvCxnSpPr>
        <p:spPr>
          <a:xfrm>
            <a:off x="7426868" y="2989827"/>
            <a:ext cx="1235949" cy="1815734"/>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894726A-6228-49BB-92E5-6ACD735C0E48}"/>
              </a:ext>
            </a:extLst>
          </p:cNvPr>
          <p:cNvCxnSpPr>
            <a:cxnSpLocks/>
          </p:cNvCxnSpPr>
          <p:nvPr/>
        </p:nvCxnSpPr>
        <p:spPr>
          <a:xfrm>
            <a:off x="7903800" y="2568007"/>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3B5545F-B481-48D3-98D9-5AE412222360}"/>
              </a:ext>
            </a:extLst>
          </p:cNvPr>
          <p:cNvCxnSpPr>
            <a:cxnSpLocks/>
          </p:cNvCxnSpPr>
          <p:nvPr/>
        </p:nvCxnSpPr>
        <p:spPr>
          <a:xfrm>
            <a:off x="8862354" y="1973900"/>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10EB7A-7598-491A-840C-64915EB6C96E}"/>
              </a:ext>
            </a:extLst>
          </p:cNvPr>
          <p:cNvCxnSpPr>
            <a:cxnSpLocks/>
          </p:cNvCxnSpPr>
          <p:nvPr/>
        </p:nvCxnSpPr>
        <p:spPr>
          <a:xfrm>
            <a:off x="9344817" y="1638896"/>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3B6C64-8C52-41A1-8E6E-B265AF16F9C1}"/>
              </a:ext>
            </a:extLst>
          </p:cNvPr>
          <p:cNvCxnSpPr>
            <a:cxnSpLocks/>
          </p:cNvCxnSpPr>
          <p:nvPr/>
        </p:nvCxnSpPr>
        <p:spPr>
          <a:xfrm>
            <a:off x="6784708" y="3848740"/>
            <a:ext cx="807603" cy="118645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B67191-893D-4BFD-8969-0882A00DC5FD}"/>
              </a:ext>
            </a:extLst>
          </p:cNvPr>
          <p:cNvCxnSpPr>
            <a:cxnSpLocks/>
          </p:cNvCxnSpPr>
          <p:nvPr/>
        </p:nvCxnSpPr>
        <p:spPr>
          <a:xfrm>
            <a:off x="6404681" y="4392866"/>
            <a:ext cx="525141" cy="771485"/>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900FE44-453A-4D69-A8A3-46506E6FAB0B}"/>
              </a:ext>
            </a:extLst>
          </p:cNvPr>
          <p:cNvCxnSpPr>
            <a:cxnSpLocks/>
          </p:cNvCxnSpPr>
          <p:nvPr/>
        </p:nvCxnSpPr>
        <p:spPr>
          <a:xfrm flipV="1">
            <a:off x="7260043" y="2412339"/>
            <a:ext cx="555439" cy="36919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980FF28-F299-42DF-8B63-F8B79544F080}"/>
              </a:ext>
            </a:extLst>
          </p:cNvPr>
          <p:cNvSpPr txBox="1"/>
          <p:nvPr/>
        </p:nvSpPr>
        <p:spPr>
          <a:xfrm rot="19626388">
            <a:off x="6614272" y="2163726"/>
            <a:ext cx="1572479" cy="369332"/>
          </a:xfrm>
          <a:prstGeom prst="rect">
            <a:avLst/>
          </a:prstGeom>
          <a:noFill/>
        </p:spPr>
        <p:txBody>
          <a:bodyPr wrap="square" rtlCol="0">
            <a:spAutoFit/>
          </a:bodyPr>
          <a:lstStyle/>
          <a:p>
            <a:r>
              <a:rPr lang="en-US" dirty="0"/>
              <a:t>Lag Tolerance</a:t>
            </a:r>
          </a:p>
        </p:txBody>
      </p:sp>
      <p:sp>
        <p:nvSpPr>
          <p:cNvPr id="88" name="TextBox 87">
            <a:extLst>
              <a:ext uri="{FF2B5EF4-FFF2-40B4-BE49-F238E27FC236}">
                <a16:creationId xmlns:a16="http://schemas.microsoft.com/office/drawing/2014/main" id="{E955AB59-44A6-4BB6-B25C-2AD2B39665EF}"/>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0" name="TextBox 89">
            <a:extLst>
              <a:ext uri="{FF2B5EF4-FFF2-40B4-BE49-F238E27FC236}">
                <a16:creationId xmlns:a16="http://schemas.microsoft.com/office/drawing/2014/main" id="{9E0A7361-95A7-4929-95C5-186768C31ED0}"/>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1" name="TextBox 90">
            <a:extLst>
              <a:ext uri="{FF2B5EF4-FFF2-40B4-BE49-F238E27FC236}">
                <a16:creationId xmlns:a16="http://schemas.microsoft.com/office/drawing/2014/main" id="{8E15D34F-9A0B-4C71-9424-1BD20CF5E265}"/>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cxnSp>
        <p:nvCxnSpPr>
          <p:cNvPr id="92" name="Straight Arrow Connector 91">
            <a:extLst>
              <a:ext uri="{FF2B5EF4-FFF2-40B4-BE49-F238E27FC236}">
                <a16:creationId xmlns:a16="http://schemas.microsoft.com/office/drawing/2014/main" id="{C77177F3-6DE7-41C4-B30D-2400298DFE72}"/>
              </a:ext>
            </a:extLst>
          </p:cNvPr>
          <p:cNvCxnSpPr>
            <a:cxnSpLocks/>
          </p:cNvCxnSpPr>
          <p:nvPr/>
        </p:nvCxnSpPr>
        <p:spPr>
          <a:xfrm>
            <a:off x="8402184" y="2215227"/>
            <a:ext cx="1277119" cy="19019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D585640-9AF7-4117-AD03-58E5A27C59FD}"/>
              </a:ext>
            </a:extLst>
          </p:cNvPr>
          <p:cNvSpPr txBox="1"/>
          <p:nvPr/>
        </p:nvSpPr>
        <p:spPr>
          <a:xfrm rot="3366229">
            <a:off x="9426129" y="3969457"/>
            <a:ext cx="1216992" cy="369332"/>
          </a:xfrm>
          <a:prstGeom prst="rect">
            <a:avLst/>
          </a:prstGeom>
          <a:solidFill>
            <a:schemeClr val="bg1"/>
          </a:solidFill>
        </p:spPr>
        <p:txBody>
          <a:bodyPr wrap="square" rtlCol="0">
            <a:spAutoFit/>
          </a:bodyPr>
          <a:lstStyle/>
          <a:p>
            <a:r>
              <a:rPr lang="en-US" dirty="0"/>
              <a:t>Bandwidth</a:t>
            </a:r>
          </a:p>
        </p:txBody>
      </p:sp>
      <p:sp>
        <p:nvSpPr>
          <p:cNvPr id="99" name="TextBox 98">
            <a:extLst>
              <a:ext uri="{FF2B5EF4-FFF2-40B4-BE49-F238E27FC236}">
                <a16:creationId xmlns:a16="http://schemas.microsoft.com/office/drawing/2014/main" id="{EF9FD691-D356-48E2-BED3-E561A9565CD7}"/>
              </a:ext>
            </a:extLst>
          </p:cNvPr>
          <p:cNvSpPr txBox="1"/>
          <p:nvPr/>
        </p:nvSpPr>
        <p:spPr>
          <a:xfrm>
            <a:off x="5664557" y="3304689"/>
            <a:ext cx="983745" cy="369332"/>
          </a:xfrm>
          <a:prstGeom prst="rect">
            <a:avLst/>
          </a:prstGeom>
          <a:noFill/>
        </p:spPr>
        <p:txBody>
          <a:bodyPr wrap="square" rtlCol="0">
            <a:spAutoFit/>
          </a:bodyPr>
          <a:lstStyle/>
          <a:p>
            <a:r>
              <a:rPr lang="en-US" dirty="0"/>
              <a:t>Azimuth</a:t>
            </a:r>
          </a:p>
        </p:txBody>
      </p:sp>
      <p:sp>
        <p:nvSpPr>
          <p:cNvPr id="103" name="Arc 102">
            <a:extLst>
              <a:ext uri="{FF2B5EF4-FFF2-40B4-BE49-F238E27FC236}">
                <a16:creationId xmlns:a16="http://schemas.microsoft.com/office/drawing/2014/main" id="{0A8DA04F-39F1-4425-A83C-A692538B4B5C}"/>
              </a:ext>
            </a:extLst>
          </p:cNvPr>
          <p:cNvSpPr/>
          <p:nvPr/>
        </p:nvSpPr>
        <p:spPr>
          <a:xfrm rot="1932591">
            <a:off x="4515569" y="3084021"/>
            <a:ext cx="3615334" cy="3615334"/>
          </a:xfrm>
          <a:prstGeom prst="arc">
            <a:avLst>
              <a:gd name="adj1" fmla="val 17926831"/>
              <a:gd name="adj2" fmla="val 19733936"/>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C659149F-A82E-41DD-8574-775F87BC736B}"/>
              </a:ext>
            </a:extLst>
          </p:cNvPr>
          <p:cNvSpPr txBox="1"/>
          <p:nvPr/>
        </p:nvSpPr>
        <p:spPr>
          <a:xfrm>
            <a:off x="8304839" y="4559603"/>
            <a:ext cx="1088113" cy="646331"/>
          </a:xfrm>
          <a:prstGeom prst="rect">
            <a:avLst/>
          </a:prstGeom>
          <a:solidFill>
            <a:schemeClr val="bg1"/>
          </a:solidFill>
        </p:spPr>
        <p:txBody>
          <a:bodyPr wrap="square" rtlCol="0">
            <a:spAutoFit/>
          </a:bodyPr>
          <a:lstStyle/>
          <a:p>
            <a:r>
              <a:rPr lang="en-US" dirty="0"/>
              <a:t>Azimuth Tolerance</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111" name="Arc 110">
            <a:extLst>
              <a:ext uri="{FF2B5EF4-FFF2-40B4-BE49-F238E27FC236}">
                <a16:creationId xmlns:a16="http://schemas.microsoft.com/office/drawing/2014/main" id="{88C35A20-DB1F-4ED6-8784-104BF772BB66}"/>
              </a:ext>
            </a:extLst>
          </p:cNvPr>
          <p:cNvSpPr/>
          <p:nvPr/>
        </p:nvSpPr>
        <p:spPr>
          <a:xfrm>
            <a:off x="3807473" y="3737982"/>
            <a:ext cx="3615334" cy="3615334"/>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81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727A85D-FE9C-4B39-AF15-5DA270F2D41F}"/>
              </a:ext>
            </a:extLst>
          </p:cNvPr>
          <p:cNvSpPr/>
          <p:nvPr/>
        </p:nvSpPr>
        <p:spPr>
          <a:xfrm rot="19705373">
            <a:off x="1215142" y="2926987"/>
            <a:ext cx="6620382" cy="2995059"/>
          </a:xfrm>
          <a:prstGeom prst="ellipse">
            <a:avLst/>
          </a:prstGeom>
          <a:solidFill>
            <a:schemeClr val="bg2">
              <a:lumMod val="5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680546" y="4329325"/>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680546" y="493253"/>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1167670" y="1789860"/>
            <a:ext cx="7245074" cy="4929699"/>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F9FD691-D356-48E2-BED3-E561A9565CD7}"/>
              </a:ext>
            </a:extLst>
          </p:cNvPr>
          <p:cNvSpPr txBox="1"/>
          <p:nvPr/>
        </p:nvSpPr>
        <p:spPr>
          <a:xfrm>
            <a:off x="5004466" y="2644389"/>
            <a:ext cx="1088166" cy="307777"/>
          </a:xfrm>
          <a:prstGeom prst="rect">
            <a:avLst/>
          </a:prstGeom>
          <a:noFill/>
        </p:spPr>
        <p:txBody>
          <a:bodyPr wrap="square" rtlCol="0">
            <a:spAutoFit/>
          </a:bodyPr>
          <a:lstStyle/>
          <a:p>
            <a:r>
              <a:rPr lang="en-US" sz="1400" dirty="0"/>
              <a:t>Azimuth</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7666670" y="4465954"/>
            <a:ext cx="1162904" cy="307777"/>
          </a:xfrm>
          <a:prstGeom prst="rect">
            <a:avLst/>
          </a:prstGeom>
          <a:noFill/>
        </p:spPr>
        <p:txBody>
          <a:bodyPr wrap="square" rtlCol="0">
            <a:spAutoFit/>
          </a:bodyPr>
          <a:lstStyle/>
          <a:p>
            <a:r>
              <a:rPr lang="en-US" sz="1400"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3792007" y="1005192"/>
            <a:ext cx="1261558" cy="307777"/>
          </a:xfrm>
          <a:prstGeom prst="rect">
            <a:avLst/>
          </a:prstGeom>
          <a:noFill/>
        </p:spPr>
        <p:txBody>
          <a:bodyPr wrap="square" rtlCol="0">
            <a:spAutoFit/>
          </a:bodyPr>
          <a:lstStyle/>
          <a:p>
            <a:r>
              <a:rPr lang="en-US" sz="1400" dirty="0"/>
              <a:t>Z axis (vertical)</a:t>
            </a:r>
          </a:p>
        </p:txBody>
      </p:sp>
      <p:sp>
        <p:nvSpPr>
          <p:cNvPr id="111" name="Arc 110">
            <a:extLst>
              <a:ext uri="{FF2B5EF4-FFF2-40B4-BE49-F238E27FC236}">
                <a16:creationId xmlns:a16="http://schemas.microsoft.com/office/drawing/2014/main" id="{88C35A20-DB1F-4ED6-8784-104BF772BB66}"/>
              </a:ext>
            </a:extLst>
          </p:cNvPr>
          <p:cNvSpPr/>
          <p:nvPr/>
        </p:nvSpPr>
        <p:spPr>
          <a:xfrm>
            <a:off x="3240219" y="2950070"/>
            <a:ext cx="2823055" cy="2823055"/>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3062680" y="254374"/>
            <a:ext cx="6010632" cy="4629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69C63A14-DC27-4974-BB77-D0B91B6BB009}"/>
              </a:ext>
            </a:extLst>
          </p:cNvPr>
          <p:cNvCxnSpPr>
            <a:cxnSpLocks/>
          </p:cNvCxnSpPr>
          <p:nvPr/>
        </p:nvCxnSpPr>
        <p:spPr>
          <a:xfrm flipH="1" flipV="1">
            <a:off x="3371469" y="2394418"/>
            <a:ext cx="2538492" cy="3797177"/>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3418041-4C78-414F-B295-E5F985006347}"/>
              </a:ext>
            </a:extLst>
          </p:cNvPr>
          <p:cNvSpPr txBox="1"/>
          <p:nvPr/>
        </p:nvSpPr>
        <p:spPr>
          <a:xfrm rot="19523963">
            <a:off x="6922309" y="1896720"/>
            <a:ext cx="1408964" cy="307777"/>
          </a:xfrm>
          <a:prstGeom prst="rect">
            <a:avLst/>
          </a:prstGeom>
          <a:noFill/>
        </p:spPr>
        <p:txBody>
          <a:bodyPr wrap="square" rtlCol="0">
            <a:spAutoFit/>
          </a:bodyPr>
          <a:lstStyle/>
          <a:p>
            <a:r>
              <a:rPr lang="en-US" sz="1400" dirty="0">
                <a:solidFill>
                  <a:srgbClr val="00B050"/>
                </a:solidFill>
              </a:rPr>
              <a:t>Horizontal Major</a:t>
            </a:r>
          </a:p>
        </p:txBody>
      </p:sp>
      <p:sp>
        <p:nvSpPr>
          <p:cNvPr id="38" name="TextBox 37">
            <a:extLst>
              <a:ext uri="{FF2B5EF4-FFF2-40B4-BE49-F238E27FC236}">
                <a16:creationId xmlns:a16="http://schemas.microsoft.com/office/drawing/2014/main" id="{DD5F83FE-B02E-4663-8AA6-07D08390DDA6}"/>
              </a:ext>
            </a:extLst>
          </p:cNvPr>
          <p:cNvSpPr txBox="1"/>
          <p:nvPr/>
        </p:nvSpPr>
        <p:spPr>
          <a:xfrm rot="3366254">
            <a:off x="3356512" y="3051366"/>
            <a:ext cx="1759939" cy="307777"/>
          </a:xfrm>
          <a:prstGeom prst="rect">
            <a:avLst/>
          </a:prstGeom>
          <a:noFill/>
        </p:spPr>
        <p:txBody>
          <a:bodyPr wrap="square" rtlCol="0">
            <a:spAutoFit/>
          </a:bodyPr>
          <a:lstStyle/>
          <a:p>
            <a:r>
              <a:rPr lang="en-US" sz="1400" dirty="0"/>
              <a:t>Horizontal Minor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4B2B12-5B47-43D0-8167-C6DF2B13655F}"/>
                  </a:ext>
                </a:extLst>
              </p:cNvPr>
              <p:cNvSpPr txBox="1"/>
              <p:nvPr/>
            </p:nvSpPr>
            <p:spPr>
              <a:xfrm>
                <a:off x="4938108" y="3411378"/>
                <a:ext cx="205081" cy="3004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𝜃</m:t>
                      </m:r>
                    </m:oMath>
                  </m:oMathPara>
                </a14:m>
                <a:endParaRPr lang="en-US" sz="2500" dirty="0"/>
              </a:p>
            </p:txBody>
          </p:sp>
        </mc:Choice>
        <mc:Fallback xmlns="">
          <p:sp>
            <p:nvSpPr>
              <p:cNvPr id="5" name="TextBox 4">
                <a:extLst>
                  <a:ext uri="{FF2B5EF4-FFF2-40B4-BE49-F238E27FC236}">
                    <a16:creationId xmlns:a16="http://schemas.microsoft.com/office/drawing/2014/main" id="{2F4B2B12-5B47-43D0-8167-C6DF2B13655F}"/>
                  </a:ext>
                </a:extLst>
              </p:cNvPr>
              <p:cNvSpPr txBox="1">
                <a:spLocks noRot="1" noChangeAspect="1" noMove="1" noResize="1" noEditPoints="1" noAdjustHandles="1" noChangeArrowheads="1" noChangeShapeType="1" noTextEdit="1"/>
              </p:cNvSpPr>
              <p:nvPr/>
            </p:nvSpPr>
            <p:spPr>
              <a:xfrm>
                <a:off x="4938108" y="3411378"/>
                <a:ext cx="205081" cy="300412"/>
              </a:xfrm>
              <a:prstGeom prst="rect">
                <a:avLst/>
              </a:prstGeom>
              <a:blipFill>
                <a:blip r:embed="rId2"/>
                <a:stretch>
                  <a:fillRect l="-50000" r="-44118" b="-3673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D49FA43-E94F-4CE8-B637-73DB21046ED8}"/>
              </a:ext>
            </a:extLst>
          </p:cNvPr>
          <p:cNvCxnSpPr>
            <a:cxnSpLocks/>
          </p:cNvCxnSpPr>
          <p:nvPr/>
        </p:nvCxnSpPr>
        <p:spPr>
          <a:xfrm flipH="1">
            <a:off x="3653119" y="4327179"/>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198AE6-CBD3-4F99-97F6-170D754BC22E}"/>
              </a:ext>
            </a:extLst>
          </p:cNvPr>
          <p:cNvSpPr txBox="1"/>
          <p:nvPr/>
        </p:nvSpPr>
        <p:spPr>
          <a:xfrm rot="3366254">
            <a:off x="3356511" y="3051367"/>
            <a:ext cx="1759939" cy="307777"/>
          </a:xfrm>
          <a:prstGeom prst="rect">
            <a:avLst/>
          </a:prstGeom>
          <a:noFill/>
        </p:spPr>
        <p:txBody>
          <a:bodyPr wrap="square" rtlCol="0">
            <a:spAutoFit/>
          </a:bodyPr>
          <a:lstStyle/>
          <a:p>
            <a:r>
              <a:rPr lang="en-US" sz="1400" dirty="0">
                <a:solidFill>
                  <a:srgbClr val="00B050"/>
                </a:solidFill>
              </a:rPr>
              <a:t>Horizontal Minor</a:t>
            </a:r>
          </a:p>
        </p:txBody>
      </p:sp>
      <p:sp>
        <p:nvSpPr>
          <p:cNvPr id="22" name="TextBox 21">
            <a:extLst>
              <a:ext uri="{FF2B5EF4-FFF2-40B4-BE49-F238E27FC236}">
                <a16:creationId xmlns:a16="http://schemas.microsoft.com/office/drawing/2014/main" id="{31DCE6AF-7C19-4BF7-B59D-367F32CBE7F0}"/>
              </a:ext>
            </a:extLst>
          </p:cNvPr>
          <p:cNvSpPr txBox="1"/>
          <p:nvPr/>
        </p:nvSpPr>
        <p:spPr>
          <a:xfrm rot="19523963">
            <a:off x="6922308" y="1896721"/>
            <a:ext cx="1408964" cy="307777"/>
          </a:xfrm>
          <a:prstGeom prst="rect">
            <a:avLst/>
          </a:prstGeom>
          <a:noFill/>
        </p:spPr>
        <p:txBody>
          <a:bodyPr wrap="square" rtlCol="0">
            <a:spAutoFit/>
          </a:bodyPr>
          <a:lstStyle/>
          <a:p>
            <a:r>
              <a:rPr lang="en-US" sz="1400" dirty="0">
                <a:solidFill>
                  <a:srgbClr val="0070C0"/>
                </a:solidFill>
              </a:rPr>
              <a:t>Horizontal Major</a:t>
            </a:r>
          </a:p>
        </p:txBody>
      </p:sp>
      <p:sp>
        <p:nvSpPr>
          <p:cNvPr id="23" name="TextBox 22">
            <a:extLst>
              <a:ext uri="{FF2B5EF4-FFF2-40B4-BE49-F238E27FC236}">
                <a16:creationId xmlns:a16="http://schemas.microsoft.com/office/drawing/2014/main" id="{3AF40026-44F6-4D1A-A0BC-6842B9ED3C93}"/>
              </a:ext>
            </a:extLst>
          </p:cNvPr>
          <p:cNvSpPr txBox="1"/>
          <p:nvPr/>
        </p:nvSpPr>
        <p:spPr>
          <a:xfrm rot="3366254">
            <a:off x="3356510" y="3051368"/>
            <a:ext cx="1759939" cy="307777"/>
          </a:xfrm>
          <a:prstGeom prst="rect">
            <a:avLst/>
          </a:prstGeom>
          <a:noFill/>
        </p:spPr>
        <p:txBody>
          <a:bodyPr wrap="square" rtlCol="0">
            <a:spAutoFit/>
          </a:bodyPr>
          <a:lstStyle/>
          <a:p>
            <a:r>
              <a:rPr lang="en-US" sz="1400" dirty="0">
                <a:solidFill>
                  <a:srgbClr val="0070C0"/>
                </a:solidFill>
              </a:rPr>
              <a:t>Horizontal Minor</a:t>
            </a:r>
          </a:p>
        </p:txBody>
      </p:sp>
      <p:sp>
        <p:nvSpPr>
          <p:cNvPr id="24" name="TextBox 23">
            <a:extLst>
              <a:ext uri="{FF2B5EF4-FFF2-40B4-BE49-F238E27FC236}">
                <a16:creationId xmlns:a16="http://schemas.microsoft.com/office/drawing/2014/main" id="{5AACFAD7-84BE-4D0B-9DDB-16D374AE3B1A}"/>
              </a:ext>
            </a:extLst>
          </p:cNvPr>
          <p:cNvSpPr txBox="1"/>
          <p:nvPr/>
        </p:nvSpPr>
        <p:spPr>
          <a:xfrm rot="18220079">
            <a:off x="3715337" y="5254875"/>
            <a:ext cx="1261558" cy="307777"/>
          </a:xfrm>
          <a:prstGeom prst="rect">
            <a:avLst/>
          </a:prstGeom>
          <a:noFill/>
        </p:spPr>
        <p:txBody>
          <a:bodyPr wrap="square" rtlCol="0">
            <a:spAutoFit/>
          </a:bodyPr>
          <a:lstStyle/>
          <a:p>
            <a:r>
              <a:rPr lang="en-US" sz="1400" dirty="0"/>
              <a:t>Y axis (North)</a:t>
            </a:r>
          </a:p>
        </p:txBody>
      </p:sp>
    </p:spTree>
    <p:extLst>
      <p:ext uri="{BB962C8B-B14F-4D97-AF65-F5344CB8AC3E}">
        <p14:creationId xmlns:p14="http://schemas.microsoft.com/office/powerpoint/2010/main" val="28675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68D0D3D1-9E15-4CEC-803D-F879B118C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10" y="1750119"/>
            <a:ext cx="9777307" cy="3665538"/>
          </a:xfrm>
          <a:prstGeom prst="rect">
            <a:avLst/>
          </a:prstGeom>
        </p:spPr>
      </p:pic>
      <p:sp>
        <p:nvSpPr>
          <p:cNvPr id="6" name="TextBox 5">
            <a:extLst>
              <a:ext uri="{FF2B5EF4-FFF2-40B4-BE49-F238E27FC236}">
                <a16:creationId xmlns:a16="http://schemas.microsoft.com/office/drawing/2014/main" id="{CF2E3C1E-F2CE-4C57-BF3D-513344F73D8E}"/>
              </a:ext>
            </a:extLst>
          </p:cNvPr>
          <p:cNvSpPr txBox="1"/>
          <p:nvPr/>
        </p:nvSpPr>
        <p:spPr>
          <a:xfrm>
            <a:off x="1874333" y="2208311"/>
            <a:ext cx="2029121" cy="307777"/>
          </a:xfrm>
          <a:prstGeom prst="rect">
            <a:avLst/>
          </a:prstGeom>
          <a:noFill/>
        </p:spPr>
        <p:txBody>
          <a:bodyPr wrap="square" rtlCol="0">
            <a:spAutoFit/>
          </a:bodyPr>
          <a:lstStyle/>
          <a:p>
            <a:r>
              <a:rPr lang="en-US" sz="1400"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BFC399F4-1692-40FC-A842-36AEA98A18AF}"/>
              </a:ext>
            </a:extLst>
          </p:cNvPr>
          <p:cNvSpPr txBox="1"/>
          <p:nvPr/>
        </p:nvSpPr>
        <p:spPr>
          <a:xfrm>
            <a:off x="6832375" y="2208312"/>
            <a:ext cx="2029121" cy="307777"/>
          </a:xfrm>
          <a:prstGeom prst="rect">
            <a:avLst/>
          </a:prstGeom>
          <a:noFill/>
        </p:spPr>
        <p:txBody>
          <a:bodyPr wrap="square" rtlCol="0">
            <a:spAutoFit/>
          </a:bodyPr>
          <a:lstStyle/>
          <a:p>
            <a:r>
              <a:rPr lang="en-US" sz="1400"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507833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F9BEB150-158B-4937-8724-26D51CEE9DF1}"/>
              </a:ext>
            </a:extLst>
          </p:cNvPr>
          <p:cNvGrpSpPr/>
          <p:nvPr/>
        </p:nvGrpSpPr>
        <p:grpSpPr>
          <a:xfrm>
            <a:off x="5641789" y="591670"/>
            <a:ext cx="4912650" cy="4912650"/>
            <a:chOff x="4703483" y="310768"/>
            <a:chExt cx="6400800" cy="6400800"/>
          </a:xfrm>
        </p:grpSpPr>
        <p:cxnSp>
          <p:nvCxnSpPr>
            <p:cNvPr id="43" name="Straight Arrow Connector 42">
              <a:extLst>
                <a:ext uri="{FF2B5EF4-FFF2-40B4-BE49-F238E27FC236}">
                  <a16:creationId xmlns:a16="http://schemas.microsoft.com/office/drawing/2014/main" id="{553429AF-727A-441C-BB0F-2D3D45A36747}"/>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85AB1-C602-4D17-9F5F-D55503776322}"/>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F55F6-C20C-4D6C-AC5A-20949072F0E4}"/>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7F98AA37-4EF5-47C6-9634-B1521432DB0A}"/>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625304D-3E77-4888-BA7A-6072938853AF}"/>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F8B9F6-DC93-48B1-91EE-D7A7132CBB0F}"/>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8FB292-2A40-4AB0-B869-1A8485175EDE}"/>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0F08D6B-2121-4161-91A6-CDC6F950EB2C}"/>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69" name="TextBox 68">
            <a:extLst>
              <a:ext uri="{FF2B5EF4-FFF2-40B4-BE49-F238E27FC236}">
                <a16:creationId xmlns:a16="http://schemas.microsoft.com/office/drawing/2014/main" id="{E603D396-2294-4315-AE97-951C9A073CB8}"/>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70" name="Arc 69">
            <a:extLst>
              <a:ext uri="{FF2B5EF4-FFF2-40B4-BE49-F238E27FC236}">
                <a16:creationId xmlns:a16="http://schemas.microsoft.com/office/drawing/2014/main" id="{4F2254CB-3D16-4230-B56D-7CA2563FA6C6}"/>
              </a:ext>
            </a:extLst>
          </p:cNvPr>
          <p:cNvSpPr/>
          <p:nvPr/>
        </p:nvSpPr>
        <p:spPr>
          <a:xfrm rot="1689484">
            <a:off x="3366477" y="3974916"/>
            <a:ext cx="3615334" cy="3615334"/>
          </a:xfrm>
          <a:prstGeom prst="arc">
            <a:avLst>
              <a:gd name="adj1" fmla="val 16969189"/>
              <a:gd name="adj2" fmla="val 18870991"/>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8" name="Arc 77">
            <a:extLst>
              <a:ext uri="{FF2B5EF4-FFF2-40B4-BE49-F238E27FC236}">
                <a16:creationId xmlns:a16="http://schemas.microsoft.com/office/drawing/2014/main" id="{401F540E-ABF1-40D1-9374-7ACEE5EDD880}"/>
              </a:ext>
            </a:extLst>
          </p:cNvPr>
          <p:cNvSpPr/>
          <p:nvPr/>
        </p:nvSpPr>
        <p:spPr>
          <a:xfrm rot="1689484">
            <a:off x="4957352" y="2849424"/>
            <a:ext cx="3615334" cy="3615334"/>
          </a:xfrm>
          <a:prstGeom prst="arc">
            <a:avLst>
              <a:gd name="adj1" fmla="val 15711720"/>
              <a:gd name="adj2" fmla="val 20301338"/>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Arc 79">
            <a:extLst>
              <a:ext uri="{FF2B5EF4-FFF2-40B4-BE49-F238E27FC236}">
                <a16:creationId xmlns:a16="http://schemas.microsoft.com/office/drawing/2014/main" id="{2B7B725C-0EF1-443D-B89A-304DBFD4BE6B}"/>
              </a:ext>
            </a:extLst>
          </p:cNvPr>
          <p:cNvSpPr/>
          <p:nvPr/>
        </p:nvSpPr>
        <p:spPr>
          <a:xfrm rot="1689484">
            <a:off x="4679139" y="3038340"/>
            <a:ext cx="3615334" cy="3615334"/>
          </a:xfrm>
          <a:prstGeom prst="arc">
            <a:avLst>
              <a:gd name="adj1" fmla="val 15924026"/>
              <a:gd name="adj2" fmla="val 2003904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AA7B60CB-49FF-4D03-9856-1B12B5B81DAE}"/>
              </a:ext>
            </a:extLst>
          </p:cNvPr>
          <p:cNvSpPr/>
          <p:nvPr/>
        </p:nvSpPr>
        <p:spPr>
          <a:xfrm rot="1689484">
            <a:off x="5215679" y="2692361"/>
            <a:ext cx="3615334" cy="3615334"/>
          </a:xfrm>
          <a:prstGeom prst="arc">
            <a:avLst>
              <a:gd name="adj1" fmla="val 15569352"/>
              <a:gd name="adj2" fmla="val 20427772"/>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2" name="Arc 81">
            <a:extLst>
              <a:ext uri="{FF2B5EF4-FFF2-40B4-BE49-F238E27FC236}">
                <a16:creationId xmlns:a16="http://schemas.microsoft.com/office/drawing/2014/main" id="{69BF22C8-76DB-4C9E-A50A-B084CFA2484F}"/>
              </a:ext>
            </a:extLst>
          </p:cNvPr>
          <p:cNvSpPr/>
          <p:nvPr/>
        </p:nvSpPr>
        <p:spPr>
          <a:xfrm rot="1689484">
            <a:off x="6133614" y="2070574"/>
            <a:ext cx="3615334" cy="3615334"/>
          </a:xfrm>
          <a:prstGeom prst="arc">
            <a:avLst>
              <a:gd name="adj1" fmla="val 15556524"/>
              <a:gd name="adj2" fmla="val 20415230"/>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Arc 82">
            <a:extLst>
              <a:ext uri="{FF2B5EF4-FFF2-40B4-BE49-F238E27FC236}">
                <a16:creationId xmlns:a16="http://schemas.microsoft.com/office/drawing/2014/main" id="{1B312F59-361D-4D27-B46C-A2EC8FB4225A}"/>
              </a:ext>
            </a:extLst>
          </p:cNvPr>
          <p:cNvSpPr/>
          <p:nvPr/>
        </p:nvSpPr>
        <p:spPr>
          <a:xfrm rot="1689484">
            <a:off x="6387105" y="1912386"/>
            <a:ext cx="3615334" cy="3615334"/>
          </a:xfrm>
          <a:prstGeom prst="arc">
            <a:avLst>
              <a:gd name="adj1" fmla="val 15521600"/>
              <a:gd name="adj2" fmla="val 2042777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Arc 83">
            <a:extLst>
              <a:ext uri="{FF2B5EF4-FFF2-40B4-BE49-F238E27FC236}">
                <a16:creationId xmlns:a16="http://schemas.microsoft.com/office/drawing/2014/main" id="{9EB5E488-0628-4526-9586-A0DCF502892D}"/>
              </a:ext>
            </a:extLst>
          </p:cNvPr>
          <p:cNvSpPr/>
          <p:nvPr/>
        </p:nvSpPr>
        <p:spPr>
          <a:xfrm rot="1689484">
            <a:off x="6628953" y="1740165"/>
            <a:ext cx="3615334" cy="3615334"/>
          </a:xfrm>
          <a:prstGeom prst="arc">
            <a:avLst>
              <a:gd name="adj1" fmla="val 15546465"/>
              <a:gd name="adj2" fmla="val 20439613"/>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 name="Arc 85">
            <a:extLst>
              <a:ext uri="{FF2B5EF4-FFF2-40B4-BE49-F238E27FC236}">
                <a16:creationId xmlns:a16="http://schemas.microsoft.com/office/drawing/2014/main" id="{C78C1E76-7D47-4DFE-A441-A702F85F6743}"/>
              </a:ext>
            </a:extLst>
          </p:cNvPr>
          <p:cNvSpPr/>
          <p:nvPr/>
        </p:nvSpPr>
        <p:spPr>
          <a:xfrm rot="1689484">
            <a:off x="3591753" y="3826445"/>
            <a:ext cx="3615334" cy="3615334"/>
          </a:xfrm>
          <a:prstGeom prst="arc">
            <a:avLst>
              <a:gd name="adj1" fmla="val 16787817"/>
              <a:gd name="adj2" fmla="val 1901416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Arc 86">
            <a:extLst>
              <a:ext uri="{FF2B5EF4-FFF2-40B4-BE49-F238E27FC236}">
                <a16:creationId xmlns:a16="http://schemas.microsoft.com/office/drawing/2014/main" id="{7B68ABEA-410F-416A-ABF9-C226DF7FC379}"/>
              </a:ext>
            </a:extLst>
          </p:cNvPr>
          <p:cNvSpPr/>
          <p:nvPr/>
        </p:nvSpPr>
        <p:spPr>
          <a:xfrm rot="1689484">
            <a:off x="3854004" y="3618869"/>
            <a:ext cx="3615334" cy="3615334"/>
          </a:xfrm>
          <a:prstGeom prst="arc">
            <a:avLst>
              <a:gd name="adj1" fmla="val 16614944"/>
              <a:gd name="adj2" fmla="val 1928158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TextBox 87">
            <a:extLst>
              <a:ext uri="{FF2B5EF4-FFF2-40B4-BE49-F238E27FC236}">
                <a16:creationId xmlns:a16="http://schemas.microsoft.com/office/drawing/2014/main" id="{FDA111DA-8236-4683-9BB4-96580138653D}"/>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sp>
        <p:nvSpPr>
          <p:cNvPr id="89" name="TextBox 88">
            <a:extLst>
              <a:ext uri="{FF2B5EF4-FFF2-40B4-BE49-F238E27FC236}">
                <a16:creationId xmlns:a16="http://schemas.microsoft.com/office/drawing/2014/main" id="{D890B40F-4D52-497A-93DB-408DA81E20E3}"/>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0" name="TextBox 89">
            <a:extLst>
              <a:ext uri="{FF2B5EF4-FFF2-40B4-BE49-F238E27FC236}">
                <a16:creationId xmlns:a16="http://schemas.microsoft.com/office/drawing/2014/main" id="{19CA89E8-9978-4850-BD04-404E457CDAB1}"/>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2" name="Rectangle 91">
            <a:extLst>
              <a:ext uri="{FF2B5EF4-FFF2-40B4-BE49-F238E27FC236}">
                <a16:creationId xmlns:a16="http://schemas.microsoft.com/office/drawing/2014/main" id="{11DF00C3-614B-4788-8C46-B4ECE9582EC0}"/>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597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4397C-DB7B-4C73-96A6-42B631A3185A}"/>
              </a:ext>
            </a:extLst>
          </p:cNvPr>
          <p:cNvPicPr>
            <a:picLocks noChangeAspect="1"/>
          </p:cNvPicPr>
          <p:nvPr/>
        </p:nvPicPr>
        <p:blipFill>
          <a:blip r:embed="rId2"/>
          <a:stretch>
            <a:fillRect/>
          </a:stretch>
        </p:blipFill>
        <p:spPr>
          <a:xfrm>
            <a:off x="263247" y="0"/>
            <a:ext cx="11665506" cy="6858000"/>
          </a:xfrm>
          <a:prstGeom prst="rect">
            <a:avLst/>
          </a:prstGeom>
        </p:spPr>
      </p:pic>
    </p:spTree>
    <p:extLst>
      <p:ext uri="{BB962C8B-B14F-4D97-AF65-F5344CB8AC3E}">
        <p14:creationId xmlns:p14="http://schemas.microsoft.com/office/powerpoint/2010/main" val="270825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726805B-171D-4F25-BFC8-38A153196A11}"/>
              </a:ext>
            </a:extLst>
          </p:cNvPr>
          <p:cNvGrpSpPr/>
          <p:nvPr/>
        </p:nvGrpSpPr>
        <p:grpSpPr>
          <a:xfrm>
            <a:off x="1355688" y="2425345"/>
            <a:ext cx="10371057" cy="2321859"/>
            <a:chOff x="29306" y="2380128"/>
            <a:chExt cx="10371057" cy="2321859"/>
          </a:xfrm>
        </p:grpSpPr>
        <p:sp>
          <p:nvSpPr>
            <p:cNvPr id="5" name="Rectangle 4">
              <a:extLst>
                <a:ext uri="{FF2B5EF4-FFF2-40B4-BE49-F238E27FC236}">
                  <a16:creationId xmlns:a16="http://schemas.microsoft.com/office/drawing/2014/main" id="{93D433DE-FAB6-47DF-8778-43BC74E03FD4}"/>
                </a:ext>
              </a:extLst>
            </p:cNvPr>
            <p:cNvSpPr/>
            <p:nvPr/>
          </p:nvSpPr>
          <p:spPr>
            <a:xfrm>
              <a:off x="29306" y="2664281"/>
              <a:ext cx="3369825" cy="3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11" name="Double Bracket 10">
                  <a:extLst>
                    <a:ext uri="{FF2B5EF4-FFF2-40B4-BE49-F238E27FC236}">
                      <a16:creationId xmlns:a16="http://schemas.microsoft.com/office/drawing/2014/main" id="{A5D0596E-AF6F-40B6-B68B-96BA5D71955A}"/>
                    </a:ext>
                  </a:extLst>
                </p:cNvPr>
                <p:cNvSpPr/>
                <p:nvPr/>
              </p:nvSpPr>
              <p:spPr>
                <a:xfrm>
                  <a:off x="29306" y="2380128"/>
                  <a:ext cx="3369825" cy="232185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𝑑𝑟𝑖𝑙𝑙𝑖𝑛𝑔</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𝑒𝑛𝑔𝑖𝑛𝑒𝑒𝑟</m:t>
                                </m:r>
                              </m:sub>
                            </m:sSub>
                          </m:e>
                        </m:d>
                      </m:oMath>
                    </m:oMathPara>
                  </a14:m>
                  <a:endParaRPr lang="en-US" b="0"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𝑚𝑖𝑛𝑖𝑚𝑖𝑧𝑒𝑑</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𝑝𝑟𝑖𝑚𝑎𝑟𝑦</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𝑐𝑜𝑛𝑐𝑒𝑟𝑛𝑠</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𝑙𝑒𝑑</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𝑝𝑎𝑔𝑒</m:t>
                                </m:r>
                              </m:sub>
                            </m:sSub>
                          </m:e>
                        </m:d>
                      </m:oMath>
                    </m:oMathPara>
                  </a14:m>
                  <a:endParaRPr lang="en-US" dirty="0"/>
                </a:p>
              </p:txBody>
            </p:sp>
          </mc:Choice>
          <mc:Fallback xmlns="">
            <p:sp>
              <p:nvSpPr>
                <p:cNvPr id="11" name="Double Bracket 10">
                  <a:extLst>
                    <a:ext uri="{FF2B5EF4-FFF2-40B4-BE49-F238E27FC236}">
                      <a16:creationId xmlns:a16="http://schemas.microsoft.com/office/drawing/2014/main" id="{A5D0596E-AF6F-40B6-B68B-96BA5D71955A}"/>
                    </a:ext>
                  </a:extLst>
                </p:cNvPr>
                <p:cNvSpPr>
                  <a:spLocks noRot="1" noChangeAspect="1" noMove="1" noResize="1" noEditPoints="1" noAdjustHandles="1" noChangeArrowheads="1" noChangeShapeType="1" noTextEdit="1"/>
                </p:cNvSpPr>
                <p:nvPr/>
              </p:nvSpPr>
              <p:spPr>
                <a:xfrm>
                  <a:off x="29306" y="2380128"/>
                  <a:ext cx="3369825" cy="2321859"/>
                </a:xfrm>
                <a:prstGeom prst="bracketPair">
                  <a:avLst/>
                </a:prstGeom>
                <a:blipFill>
                  <a:blip r:embed="rId2"/>
                  <a:stretch>
                    <a:fillRect/>
                  </a:stretch>
                </a:blipFill>
                <a:ln w="28575"/>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F877D8EB-FC9A-4E97-B547-04A776E2E7E8}"/>
                </a:ext>
              </a:extLst>
            </p:cNvPr>
            <p:cNvGrpSpPr/>
            <p:nvPr/>
          </p:nvGrpSpPr>
          <p:grpSpPr>
            <a:xfrm>
              <a:off x="4104860" y="2380129"/>
              <a:ext cx="818451" cy="2321858"/>
              <a:chOff x="4784491" y="2380128"/>
              <a:chExt cx="818451" cy="2321858"/>
            </a:xfrm>
          </p:grpSpPr>
          <p:sp>
            <p:nvSpPr>
              <p:cNvPr id="14" name="Rectangle 13">
                <a:extLst>
                  <a:ext uri="{FF2B5EF4-FFF2-40B4-BE49-F238E27FC236}">
                    <a16:creationId xmlns:a16="http://schemas.microsoft.com/office/drawing/2014/main" id="{5BED4880-6BBF-494B-AC11-75A4A4E245E0}"/>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3" name="Double Bracket 12">
                <a:extLst>
                  <a:ext uri="{FF2B5EF4-FFF2-40B4-BE49-F238E27FC236}">
                    <a16:creationId xmlns:a16="http://schemas.microsoft.com/office/drawing/2014/main" id="{499AF717-0E9C-45CC-84AF-F3ABA886F4C0}"/>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0.432</a:t>
                </a:r>
              </a:p>
              <a:p>
                <a:pPr algn="ctr"/>
                <a:r>
                  <a:rPr lang="en-US" dirty="0"/>
                  <a:t>0.312</a:t>
                </a:r>
              </a:p>
              <a:p>
                <a:pPr algn="ctr"/>
                <a:r>
                  <a:rPr lang="en-US" dirty="0"/>
                  <a:t>0.565</a:t>
                </a:r>
              </a:p>
              <a:p>
                <a:pPr algn="ctr"/>
                <a:r>
                  <a:rPr lang="en-US" dirty="0"/>
                  <a:t>0.102</a:t>
                </a:r>
              </a:p>
              <a:p>
                <a:pPr algn="ctr"/>
                <a:r>
                  <a:rPr lang="en-US" dirty="0"/>
                  <a:t>0.853</a:t>
                </a:r>
              </a:p>
              <a:p>
                <a:pPr algn="ctr"/>
                <a:r>
                  <a:rPr lang="en-US" dirty="0"/>
                  <a:t>0.642</a:t>
                </a:r>
              </a:p>
            </p:txBody>
          </p:sp>
        </p:gr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4137E64-AC43-46E8-BB4F-E47185B9A964}"/>
                    </a:ext>
                  </a:extLst>
                </p:cNvPr>
                <p:cNvSpPr/>
                <p:nvPr/>
              </p:nvSpPr>
              <p:spPr>
                <a:xfrm>
                  <a:off x="3546651" y="3356391"/>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84137E64-AC43-46E8-BB4F-E47185B9A964}"/>
                    </a:ext>
                  </a:extLst>
                </p:cNvPr>
                <p:cNvSpPr>
                  <a:spLocks noRot="1" noChangeAspect="1" noMove="1" noResize="1" noEditPoints="1" noAdjustHandles="1" noChangeArrowheads="1" noChangeShapeType="1" noTextEdit="1"/>
                </p:cNvSpPr>
                <p:nvPr/>
              </p:nvSpPr>
              <p:spPr>
                <a:xfrm>
                  <a:off x="3546651" y="3356391"/>
                  <a:ext cx="410689" cy="369332"/>
                </a:xfrm>
                <a:prstGeom prst="rect">
                  <a:avLst/>
                </a:prstGeom>
                <a:blipFill>
                  <a:blip r:embed="rId3"/>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4071A033-44AF-4597-ABF6-8A2E5A448B19}"/>
                </a:ext>
              </a:extLst>
            </p:cNvPr>
            <p:cNvSpPr/>
            <p:nvPr/>
          </p:nvSpPr>
          <p:spPr>
            <a:xfrm>
              <a:off x="5178408" y="3394935"/>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026FB15-DABC-49AC-8982-DCF6067B6C5C}"/>
                </a:ext>
              </a:extLst>
            </p:cNvPr>
            <p:cNvGrpSpPr/>
            <p:nvPr/>
          </p:nvGrpSpPr>
          <p:grpSpPr>
            <a:xfrm>
              <a:off x="5922081" y="2380129"/>
              <a:ext cx="818451" cy="2321858"/>
              <a:chOff x="4784491" y="2380128"/>
              <a:chExt cx="818451" cy="2321858"/>
            </a:xfrm>
          </p:grpSpPr>
          <p:sp>
            <p:nvSpPr>
              <p:cNvPr id="22" name="Rectangle 21">
                <a:extLst>
                  <a:ext uri="{FF2B5EF4-FFF2-40B4-BE49-F238E27FC236}">
                    <a16:creationId xmlns:a16="http://schemas.microsoft.com/office/drawing/2014/main" id="{888A97C3-DE25-431F-B814-B8886E620A82}"/>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3" name="Double Bracket 22">
                <a:extLst>
                  <a:ext uri="{FF2B5EF4-FFF2-40B4-BE49-F238E27FC236}">
                    <a16:creationId xmlns:a16="http://schemas.microsoft.com/office/drawing/2014/main" id="{B8605E15-F872-49A4-B34E-BB85269ECA97}"/>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0.653</a:t>
                </a:r>
              </a:p>
              <a:p>
                <a:pPr algn="ctr"/>
                <a:r>
                  <a:rPr lang="en-US" dirty="0"/>
                  <a:t>0.169</a:t>
                </a:r>
              </a:p>
              <a:p>
                <a:pPr algn="ctr"/>
                <a:r>
                  <a:rPr lang="en-US" dirty="0"/>
                  <a:t>0.221</a:t>
                </a:r>
              </a:p>
              <a:p>
                <a:pPr algn="ctr"/>
                <a:r>
                  <a:rPr lang="en-US" dirty="0"/>
                  <a:t>0.043</a:t>
                </a:r>
              </a:p>
              <a:p>
                <a:pPr algn="ctr"/>
                <a:r>
                  <a:rPr lang="en-US" dirty="0"/>
                  <a:t>0.532</a:t>
                </a:r>
              </a:p>
              <a:p>
                <a:pPr algn="ctr"/>
                <a:r>
                  <a:rPr lang="en-US" dirty="0"/>
                  <a:t>0.380</a:t>
                </a:r>
              </a:p>
            </p:txBody>
          </p:sp>
        </p:grpSp>
        <p:sp>
          <p:nvSpPr>
            <p:cNvPr id="24" name="Arrow: Right 23">
              <a:extLst>
                <a:ext uri="{FF2B5EF4-FFF2-40B4-BE49-F238E27FC236}">
                  <a16:creationId xmlns:a16="http://schemas.microsoft.com/office/drawing/2014/main" id="{27D7FC55-9A6A-49EF-9626-CCEB55C9C289}"/>
                </a:ext>
              </a:extLst>
            </p:cNvPr>
            <p:cNvSpPr/>
            <p:nvPr/>
          </p:nvSpPr>
          <p:spPr>
            <a:xfrm>
              <a:off x="6995629" y="3394935"/>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7174456-A5FB-489F-B081-786263BEDF56}"/>
                </a:ext>
              </a:extLst>
            </p:cNvPr>
            <p:cNvGrpSpPr/>
            <p:nvPr/>
          </p:nvGrpSpPr>
          <p:grpSpPr>
            <a:xfrm>
              <a:off x="7739302" y="2380129"/>
              <a:ext cx="818451" cy="2321858"/>
              <a:chOff x="4784491" y="2380128"/>
              <a:chExt cx="818451" cy="2321858"/>
            </a:xfrm>
          </p:grpSpPr>
          <p:sp>
            <p:nvSpPr>
              <p:cNvPr id="26" name="Rectangle 25">
                <a:extLst>
                  <a:ext uri="{FF2B5EF4-FFF2-40B4-BE49-F238E27FC236}">
                    <a16:creationId xmlns:a16="http://schemas.microsoft.com/office/drawing/2014/main" id="{B67CC374-6B48-4B91-A878-55913170A1BA}"/>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7" name="Double Bracket 26">
                <a:extLst>
                  <a:ext uri="{FF2B5EF4-FFF2-40B4-BE49-F238E27FC236}">
                    <a16:creationId xmlns:a16="http://schemas.microsoft.com/office/drawing/2014/main" id="{5B4FE134-3C2B-4169-BE4F-AF8C951BA0AC}"/>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0.853</a:t>
                </a:r>
              </a:p>
              <a:p>
                <a:pPr algn="ctr"/>
                <a:r>
                  <a:rPr lang="en-US" dirty="0"/>
                  <a:t>0.042</a:t>
                </a:r>
              </a:p>
              <a:p>
                <a:pPr algn="ctr"/>
                <a:r>
                  <a:rPr lang="en-US" dirty="0"/>
                  <a:t>0.083</a:t>
                </a:r>
              </a:p>
              <a:p>
                <a:pPr algn="ctr"/>
                <a:r>
                  <a:rPr lang="en-US" dirty="0"/>
                  <a:t>0.009</a:t>
                </a:r>
              </a:p>
              <a:p>
                <a:pPr algn="ctr"/>
                <a:r>
                  <a:rPr lang="en-US" dirty="0"/>
                  <a:t>0.115</a:t>
                </a:r>
              </a:p>
              <a:p>
                <a:pPr algn="ctr"/>
                <a:r>
                  <a:rPr lang="en-US" dirty="0"/>
                  <a:t>0.101</a:t>
                </a:r>
              </a:p>
            </p:txBody>
          </p:sp>
        </p:grpSp>
        <p:sp>
          <p:nvSpPr>
            <p:cNvPr id="28" name="Arrow: Right 27">
              <a:extLst>
                <a:ext uri="{FF2B5EF4-FFF2-40B4-BE49-F238E27FC236}">
                  <a16:creationId xmlns:a16="http://schemas.microsoft.com/office/drawing/2014/main" id="{A28E38B1-DFD5-4652-BFD6-4C88C85318DD}"/>
                </a:ext>
              </a:extLst>
            </p:cNvPr>
            <p:cNvSpPr/>
            <p:nvPr/>
          </p:nvSpPr>
          <p:spPr>
            <a:xfrm>
              <a:off x="8838239" y="3394934"/>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0DBE55C-5A93-4574-AB24-5FB0A12A9A8D}"/>
                </a:ext>
              </a:extLst>
            </p:cNvPr>
            <p:cNvGrpSpPr/>
            <p:nvPr/>
          </p:nvGrpSpPr>
          <p:grpSpPr>
            <a:xfrm>
              <a:off x="9581912" y="2380128"/>
              <a:ext cx="818451" cy="2321858"/>
              <a:chOff x="4784491" y="2380128"/>
              <a:chExt cx="818451" cy="2321858"/>
            </a:xfrm>
          </p:grpSpPr>
          <p:sp>
            <p:nvSpPr>
              <p:cNvPr id="30" name="Rectangle 29">
                <a:extLst>
                  <a:ext uri="{FF2B5EF4-FFF2-40B4-BE49-F238E27FC236}">
                    <a16:creationId xmlns:a16="http://schemas.microsoft.com/office/drawing/2014/main" id="{1BE54B37-CC7B-47ED-9F18-D7F30D8D1D88}"/>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Double Bracket 30">
                <a:extLst>
                  <a:ext uri="{FF2B5EF4-FFF2-40B4-BE49-F238E27FC236}">
                    <a16:creationId xmlns:a16="http://schemas.microsoft.com/office/drawing/2014/main" id="{8CB80C81-E011-4DA1-A72D-25D3A6FA222D}"/>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0.998</a:t>
                </a:r>
              </a:p>
              <a:p>
                <a:pPr algn="ctr"/>
                <a:r>
                  <a:rPr lang="en-US" dirty="0"/>
                  <a:t>0.000</a:t>
                </a:r>
              </a:p>
              <a:p>
                <a:pPr algn="ctr"/>
                <a:r>
                  <a:rPr lang="en-US" dirty="0"/>
                  <a:t>0.001</a:t>
                </a:r>
              </a:p>
              <a:p>
                <a:pPr algn="ctr"/>
                <a:r>
                  <a:rPr lang="en-US" dirty="0"/>
                  <a:t>0.000</a:t>
                </a:r>
              </a:p>
              <a:p>
                <a:pPr algn="ctr"/>
                <a:r>
                  <a:rPr lang="en-US" dirty="0"/>
                  <a:t>0.001</a:t>
                </a:r>
              </a:p>
              <a:p>
                <a:pPr algn="ctr"/>
                <a:r>
                  <a:rPr lang="en-US" dirty="0"/>
                  <a:t>0.002</a:t>
                </a:r>
              </a:p>
            </p:txBody>
          </p:sp>
        </p:grpSp>
      </p:grpSp>
      <p:grpSp>
        <p:nvGrpSpPr>
          <p:cNvPr id="2" name="Group 1">
            <a:extLst>
              <a:ext uri="{FF2B5EF4-FFF2-40B4-BE49-F238E27FC236}">
                <a16:creationId xmlns:a16="http://schemas.microsoft.com/office/drawing/2014/main" id="{3260266D-0C9B-4319-B26C-5418EF60419B}"/>
              </a:ext>
            </a:extLst>
          </p:cNvPr>
          <p:cNvGrpSpPr/>
          <p:nvPr/>
        </p:nvGrpSpPr>
        <p:grpSpPr>
          <a:xfrm>
            <a:off x="140799" y="2757204"/>
            <a:ext cx="959792" cy="1767879"/>
            <a:chOff x="768871" y="2719546"/>
            <a:chExt cx="959792" cy="1767879"/>
          </a:xfrm>
        </p:grpSpPr>
        <p:sp>
          <p:nvSpPr>
            <p:cNvPr id="34" name="TextBox 33">
              <a:extLst>
                <a:ext uri="{FF2B5EF4-FFF2-40B4-BE49-F238E27FC236}">
                  <a16:creationId xmlns:a16="http://schemas.microsoft.com/office/drawing/2014/main" id="{A134A145-B059-43CD-BE3E-AC3ECD776B4D}"/>
                </a:ext>
              </a:extLst>
            </p:cNvPr>
            <p:cNvSpPr txBox="1"/>
            <p:nvPr/>
          </p:nvSpPr>
          <p:spPr>
            <a:xfrm>
              <a:off x="774067" y="2719546"/>
              <a:ext cx="878238" cy="307777"/>
            </a:xfrm>
            <a:prstGeom prst="rect">
              <a:avLst/>
            </a:prstGeom>
            <a:noFill/>
          </p:spPr>
          <p:txBody>
            <a:bodyPr wrap="square" rtlCol="0">
              <a:spAutoFit/>
            </a:bodyPr>
            <a:lstStyle/>
            <a:p>
              <a:r>
                <a:rPr lang="en-US" sz="1400" b="1" dirty="0">
                  <a:solidFill>
                    <a:schemeClr val="accent2"/>
                  </a:solidFill>
                </a:rPr>
                <a:t>engineer</a:t>
              </a:r>
            </a:p>
          </p:txBody>
        </p:sp>
        <p:sp>
          <p:nvSpPr>
            <p:cNvPr id="35" name="TextBox 34">
              <a:extLst>
                <a:ext uri="{FF2B5EF4-FFF2-40B4-BE49-F238E27FC236}">
                  <a16:creationId xmlns:a16="http://schemas.microsoft.com/office/drawing/2014/main" id="{C497C758-14B5-490E-8F1F-B2BBF6EB6C06}"/>
                </a:ext>
              </a:extLst>
            </p:cNvPr>
            <p:cNvSpPr txBox="1"/>
            <p:nvPr/>
          </p:nvSpPr>
          <p:spPr>
            <a:xfrm>
              <a:off x="774067" y="2978156"/>
              <a:ext cx="954596" cy="307777"/>
            </a:xfrm>
            <a:prstGeom prst="rect">
              <a:avLst/>
            </a:prstGeom>
            <a:noFill/>
          </p:spPr>
          <p:txBody>
            <a:bodyPr wrap="square" rtlCol="0">
              <a:spAutoFit/>
            </a:bodyPr>
            <a:lstStyle/>
            <a:p>
              <a:r>
                <a:rPr lang="en-US" sz="1400" b="1" dirty="0">
                  <a:highlight>
                    <a:srgbClr val="FFFF00"/>
                  </a:highlight>
                </a:rPr>
                <a:t>minimized</a:t>
              </a:r>
            </a:p>
          </p:txBody>
        </p:sp>
        <p:sp>
          <p:nvSpPr>
            <p:cNvPr id="37" name="TextBox 36">
              <a:extLst>
                <a:ext uri="{FF2B5EF4-FFF2-40B4-BE49-F238E27FC236}">
                  <a16:creationId xmlns:a16="http://schemas.microsoft.com/office/drawing/2014/main" id="{FD36CCBC-EA9E-4E3F-AFBD-B8F385B988DF}"/>
                </a:ext>
              </a:extLst>
            </p:cNvPr>
            <p:cNvSpPr txBox="1"/>
            <p:nvPr/>
          </p:nvSpPr>
          <p:spPr>
            <a:xfrm>
              <a:off x="774067" y="3578902"/>
              <a:ext cx="878238" cy="307777"/>
            </a:xfrm>
            <a:prstGeom prst="rect">
              <a:avLst/>
            </a:prstGeom>
            <a:noFill/>
          </p:spPr>
          <p:txBody>
            <a:bodyPr wrap="square" rtlCol="0">
              <a:spAutoFit/>
            </a:bodyPr>
            <a:lstStyle/>
            <a:p>
              <a:r>
                <a:rPr lang="en-US" sz="1400" b="1" dirty="0">
                  <a:highlight>
                    <a:srgbClr val="FFFF00"/>
                  </a:highlight>
                </a:rPr>
                <a:t>concerns</a:t>
              </a:r>
            </a:p>
          </p:txBody>
        </p:sp>
        <p:sp>
          <p:nvSpPr>
            <p:cNvPr id="39" name="TextBox 38">
              <a:extLst>
                <a:ext uri="{FF2B5EF4-FFF2-40B4-BE49-F238E27FC236}">
                  <a16:creationId xmlns:a16="http://schemas.microsoft.com/office/drawing/2014/main" id="{821E5F47-1163-46BD-B226-B899253D0C38}"/>
                </a:ext>
              </a:extLst>
            </p:cNvPr>
            <p:cNvSpPr txBox="1"/>
            <p:nvPr/>
          </p:nvSpPr>
          <p:spPr>
            <a:xfrm>
              <a:off x="768871" y="3274849"/>
              <a:ext cx="842181" cy="307777"/>
            </a:xfrm>
            <a:prstGeom prst="rect">
              <a:avLst/>
            </a:prstGeom>
            <a:noFill/>
          </p:spPr>
          <p:txBody>
            <a:bodyPr wrap="square" rtlCol="0">
              <a:spAutoFit/>
            </a:bodyPr>
            <a:lstStyle/>
            <a:p>
              <a:r>
                <a:rPr lang="en-US" sz="1400" b="1" dirty="0">
                  <a:highlight>
                    <a:srgbClr val="FFFF00"/>
                  </a:highlight>
                </a:rPr>
                <a:t>primary</a:t>
              </a:r>
            </a:p>
          </p:txBody>
        </p:sp>
        <p:sp>
          <p:nvSpPr>
            <p:cNvPr id="41" name="TextBox 40">
              <a:extLst>
                <a:ext uri="{FF2B5EF4-FFF2-40B4-BE49-F238E27FC236}">
                  <a16:creationId xmlns:a16="http://schemas.microsoft.com/office/drawing/2014/main" id="{517CA33A-59D1-43E5-B7FB-F384CAFA47B5}"/>
                </a:ext>
              </a:extLst>
            </p:cNvPr>
            <p:cNvSpPr txBox="1"/>
            <p:nvPr/>
          </p:nvSpPr>
          <p:spPr>
            <a:xfrm>
              <a:off x="768871" y="3875595"/>
              <a:ext cx="878238" cy="307777"/>
            </a:xfrm>
            <a:prstGeom prst="rect">
              <a:avLst/>
            </a:prstGeom>
            <a:noFill/>
          </p:spPr>
          <p:txBody>
            <a:bodyPr wrap="square" rtlCol="0">
              <a:spAutoFit/>
            </a:bodyPr>
            <a:lstStyle/>
            <a:p>
              <a:r>
                <a:rPr lang="en-US" sz="1400" b="1" dirty="0">
                  <a:highlight>
                    <a:srgbClr val="FFFF00"/>
                  </a:highlight>
                </a:rPr>
                <a:t>led</a:t>
              </a:r>
            </a:p>
          </p:txBody>
        </p:sp>
        <p:sp>
          <p:nvSpPr>
            <p:cNvPr id="42" name="TextBox 41">
              <a:extLst>
                <a:ext uri="{FF2B5EF4-FFF2-40B4-BE49-F238E27FC236}">
                  <a16:creationId xmlns:a16="http://schemas.microsoft.com/office/drawing/2014/main" id="{446C1B2B-F95A-44CD-8FAD-3E7B4D94FCA5}"/>
                </a:ext>
              </a:extLst>
            </p:cNvPr>
            <p:cNvSpPr txBox="1"/>
            <p:nvPr/>
          </p:nvSpPr>
          <p:spPr>
            <a:xfrm>
              <a:off x="774067" y="4179648"/>
              <a:ext cx="878238" cy="307777"/>
            </a:xfrm>
            <a:prstGeom prst="rect">
              <a:avLst/>
            </a:prstGeom>
            <a:noFill/>
          </p:spPr>
          <p:txBody>
            <a:bodyPr wrap="square" rtlCol="0">
              <a:spAutoFit/>
            </a:bodyPr>
            <a:lstStyle/>
            <a:p>
              <a:r>
                <a:rPr lang="en-US" sz="1400" b="1" dirty="0">
                  <a:highlight>
                    <a:srgbClr val="FFFF00"/>
                  </a:highlight>
                </a:rPr>
                <a:t>page</a:t>
              </a:r>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1783905-A86C-4379-AF04-11B6E006502D}"/>
                  </a:ext>
                </a:extLst>
              </p:cNvPr>
              <p:cNvSpPr txBox="1"/>
              <p:nvPr/>
            </p:nvSpPr>
            <p:spPr>
              <a:xfrm>
                <a:off x="5345936"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=1</m:t>
                      </m:r>
                    </m:oMath>
                  </m:oMathPara>
                </a14:m>
                <a:endParaRPr lang="en-US" dirty="0"/>
              </a:p>
            </p:txBody>
          </p:sp>
        </mc:Choice>
        <mc:Fallback xmlns="">
          <p:sp>
            <p:nvSpPr>
              <p:cNvPr id="43" name="TextBox 42">
                <a:extLst>
                  <a:ext uri="{FF2B5EF4-FFF2-40B4-BE49-F238E27FC236}">
                    <a16:creationId xmlns:a16="http://schemas.microsoft.com/office/drawing/2014/main" id="{51783905-A86C-4379-AF04-11B6E006502D}"/>
                  </a:ext>
                </a:extLst>
              </p:cNvPr>
              <p:cNvSpPr txBox="1">
                <a:spLocks noRot="1" noChangeAspect="1" noMove="1" noResize="1" noEditPoints="1" noAdjustHandles="1" noChangeArrowheads="1" noChangeShapeType="1" noTextEdit="1"/>
              </p:cNvSpPr>
              <p:nvPr/>
            </p:nvSpPr>
            <p:spPr>
              <a:xfrm>
                <a:off x="5345936" y="1760842"/>
                <a:ext cx="103983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F4E22BE-96A5-47FA-A06A-DEAC71429D60}"/>
                  </a:ext>
                </a:extLst>
              </p:cNvPr>
              <p:cNvSpPr txBox="1"/>
              <p:nvPr/>
            </p:nvSpPr>
            <p:spPr>
              <a:xfrm>
                <a:off x="7163157"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=2</m:t>
                      </m:r>
                    </m:oMath>
                  </m:oMathPara>
                </a14:m>
                <a:endParaRPr lang="en-US" dirty="0"/>
              </a:p>
            </p:txBody>
          </p:sp>
        </mc:Choice>
        <mc:Fallback xmlns="">
          <p:sp>
            <p:nvSpPr>
              <p:cNvPr id="44" name="TextBox 43">
                <a:extLst>
                  <a:ext uri="{FF2B5EF4-FFF2-40B4-BE49-F238E27FC236}">
                    <a16:creationId xmlns:a16="http://schemas.microsoft.com/office/drawing/2014/main" id="{CF4E22BE-96A5-47FA-A06A-DEAC71429D60}"/>
                  </a:ext>
                </a:extLst>
              </p:cNvPr>
              <p:cNvSpPr txBox="1">
                <a:spLocks noRot="1" noChangeAspect="1" noMove="1" noResize="1" noEditPoints="1" noAdjustHandles="1" noChangeArrowheads="1" noChangeShapeType="1" noTextEdit="1"/>
              </p:cNvSpPr>
              <p:nvPr/>
            </p:nvSpPr>
            <p:spPr>
              <a:xfrm>
                <a:off x="7163157" y="1760842"/>
                <a:ext cx="103983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78645A5-E09E-4E2B-94FB-4CFA9ED20A08}"/>
                  </a:ext>
                </a:extLst>
              </p:cNvPr>
              <p:cNvSpPr txBox="1"/>
              <p:nvPr/>
            </p:nvSpPr>
            <p:spPr>
              <a:xfrm>
                <a:off x="8980378"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=3</m:t>
                      </m:r>
                    </m:oMath>
                  </m:oMathPara>
                </a14:m>
                <a:endParaRPr lang="en-US" dirty="0"/>
              </a:p>
            </p:txBody>
          </p:sp>
        </mc:Choice>
        <mc:Fallback xmlns="">
          <p:sp>
            <p:nvSpPr>
              <p:cNvPr id="47" name="TextBox 46">
                <a:extLst>
                  <a:ext uri="{FF2B5EF4-FFF2-40B4-BE49-F238E27FC236}">
                    <a16:creationId xmlns:a16="http://schemas.microsoft.com/office/drawing/2014/main" id="{778645A5-E09E-4E2B-94FB-4CFA9ED20A08}"/>
                  </a:ext>
                </a:extLst>
              </p:cNvPr>
              <p:cNvSpPr txBox="1">
                <a:spLocks noRot="1" noChangeAspect="1" noMove="1" noResize="1" noEditPoints="1" noAdjustHandles="1" noChangeArrowheads="1" noChangeShapeType="1" noTextEdit="1"/>
              </p:cNvSpPr>
              <p:nvPr/>
            </p:nvSpPr>
            <p:spPr>
              <a:xfrm>
                <a:off x="8980378" y="1760842"/>
                <a:ext cx="10398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5EAE00A-EE90-4579-9931-021016B12852}"/>
                  </a:ext>
                </a:extLst>
              </p:cNvPr>
              <p:cNvSpPr txBox="1"/>
              <p:nvPr/>
            </p:nvSpPr>
            <p:spPr>
              <a:xfrm>
                <a:off x="10797599"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=4</m:t>
                      </m:r>
                    </m:oMath>
                  </m:oMathPara>
                </a14:m>
                <a:endParaRPr lang="en-US" dirty="0"/>
              </a:p>
            </p:txBody>
          </p:sp>
        </mc:Choice>
        <mc:Fallback xmlns="">
          <p:sp>
            <p:nvSpPr>
              <p:cNvPr id="48" name="TextBox 47">
                <a:extLst>
                  <a:ext uri="{FF2B5EF4-FFF2-40B4-BE49-F238E27FC236}">
                    <a16:creationId xmlns:a16="http://schemas.microsoft.com/office/drawing/2014/main" id="{65EAE00A-EE90-4579-9931-021016B12852}"/>
                  </a:ext>
                </a:extLst>
              </p:cNvPr>
              <p:cNvSpPr txBox="1">
                <a:spLocks noRot="1" noChangeAspect="1" noMove="1" noResize="1" noEditPoints="1" noAdjustHandles="1" noChangeArrowheads="1" noChangeShapeType="1" noTextEdit="1"/>
              </p:cNvSpPr>
              <p:nvPr/>
            </p:nvSpPr>
            <p:spPr>
              <a:xfrm>
                <a:off x="10797599" y="1760842"/>
                <a:ext cx="1039839" cy="369332"/>
              </a:xfrm>
              <a:prstGeom prst="rect">
                <a:avLst/>
              </a:prstGeom>
              <a:blipFill>
                <a:blip r:embed="rId7"/>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4B72A82E-BD1B-42B2-A922-BDBAD5810BBA}"/>
              </a:ext>
            </a:extLst>
          </p:cNvPr>
          <p:cNvSpPr txBox="1"/>
          <p:nvPr/>
        </p:nvSpPr>
        <p:spPr>
          <a:xfrm>
            <a:off x="985413" y="399498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0" name="TextBox 49">
            <a:extLst>
              <a:ext uri="{FF2B5EF4-FFF2-40B4-BE49-F238E27FC236}">
                <a16:creationId xmlns:a16="http://schemas.microsoft.com/office/drawing/2014/main" id="{8ED37A0C-6B4E-436A-B059-1377475A1802}"/>
              </a:ext>
            </a:extLst>
          </p:cNvPr>
          <p:cNvSpPr txBox="1"/>
          <p:nvPr/>
        </p:nvSpPr>
        <p:spPr>
          <a:xfrm>
            <a:off x="9474908" y="399498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1" name="TextBox 50">
            <a:extLst>
              <a:ext uri="{FF2B5EF4-FFF2-40B4-BE49-F238E27FC236}">
                <a16:creationId xmlns:a16="http://schemas.microsoft.com/office/drawing/2014/main" id="{8FE17E60-F15C-463B-93D6-F10BA48A6B99}"/>
              </a:ext>
            </a:extLst>
          </p:cNvPr>
          <p:cNvSpPr txBox="1"/>
          <p:nvPr/>
        </p:nvSpPr>
        <p:spPr>
          <a:xfrm>
            <a:off x="5283722" y="39642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2" name="TextBox 51">
            <a:extLst>
              <a:ext uri="{FF2B5EF4-FFF2-40B4-BE49-F238E27FC236}">
                <a16:creationId xmlns:a16="http://schemas.microsoft.com/office/drawing/2014/main" id="{2DE56A2B-885A-426A-A745-432545272515}"/>
              </a:ext>
            </a:extLst>
          </p:cNvPr>
          <p:cNvSpPr txBox="1"/>
          <p:nvPr/>
        </p:nvSpPr>
        <p:spPr>
          <a:xfrm>
            <a:off x="140799" y="1762760"/>
            <a:ext cx="1855428" cy="307777"/>
          </a:xfrm>
          <a:prstGeom prst="rect">
            <a:avLst/>
          </a:prstGeom>
          <a:noFill/>
        </p:spPr>
        <p:txBody>
          <a:bodyPr wrap="square" rtlCol="0">
            <a:spAutoFit/>
          </a:bodyPr>
          <a:lstStyle/>
          <a:p>
            <a:r>
              <a:rPr lang="en-US" sz="1400" b="1" dirty="0"/>
              <a:t>Center word: </a:t>
            </a:r>
            <a:r>
              <a:rPr lang="en-US" sz="1400" b="1" dirty="0">
                <a:solidFill>
                  <a:schemeClr val="accent6"/>
                </a:solidFill>
              </a:rPr>
              <a:t>drilling</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C4F8C3-808D-4C3A-AA3B-14E5906F09A5}"/>
                  </a:ext>
                </a:extLst>
              </p:cNvPr>
              <p:cNvSpPr txBox="1"/>
              <p:nvPr/>
            </p:nvSpPr>
            <p:spPr>
              <a:xfrm>
                <a:off x="3858871" y="1766367"/>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=5</m:t>
                      </m:r>
                    </m:oMath>
                  </m:oMathPara>
                </a14:m>
                <a:endParaRPr lang="en-US" dirty="0"/>
              </a:p>
            </p:txBody>
          </p:sp>
        </mc:Choice>
        <mc:Fallback xmlns="">
          <p:sp>
            <p:nvSpPr>
              <p:cNvPr id="55" name="TextBox 54">
                <a:extLst>
                  <a:ext uri="{FF2B5EF4-FFF2-40B4-BE49-F238E27FC236}">
                    <a16:creationId xmlns:a16="http://schemas.microsoft.com/office/drawing/2014/main" id="{44C4F8C3-808D-4C3A-AA3B-14E5906F09A5}"/>
                  </a:ext>
                </a:extLst>
              </p:cNvPr>
              <p:cNvSpPr txBox="1">
                <a:spLocks noRot="1" noChangeAspect="1" noMove="1" noResize="1" noEditPoints="1" noAdjustHandles="1" noChangeArrowheads="1" noChangeShapeType="1" noTextEdit="1"/>
              </p:cNvSpPr>
              <p:nvPr/>
            </p:nvSpPr>
            <p:spPr>
              <a:xfrm>
                <a:off x="3858871" y="1766367"/>
                <a:ext cx="1039839" cy="369332"/>
              </a:xfrm>
              <a:prstGeom prst="rect">
                <a:avLst/>
              </a:prstGeom>
              <a:blipFill>
                <a:blip r:embed="rId8"/>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DC8C665F-2BD5-4F90-8486-2EFA48F30A79}"/>
              </a:ext>
            </a:extLst>
          </p:cNvPr>
          <p:cNvSpPr txBox="1"/>
          <p:nvPr/>
        </p:nvSpPr>
        <p:spPr>
          <a:xfrm>
            <a:off x="140799" y="2027783"/>
            <a:ext cx="2666092" cy="307777"/>
          </a:xfrm>
          <a:prstGeom prst="rect">
            <a:avLst/>
          </a:prstGeom>
          <a:noFill/>
        </p:spPr>
        <p:txBody>
          <a:bodyPr wrap="square" rtlCol="0">
            <a:spAutoFit/>
          </a:bodyPr>
          <a:lstStyle/>
          <a:p>
            <a:r>
              <a:rPr lang="en-US" sz="1400" b="1" dirty="0"/>
              <a:t>Current context word: </a:t>
            </a:r>
            <a:r>
              <a:rPr lang="en-US" sz="1400" b="1" dirty="0">
                <a:solidFill>
                  <a:schemeClr val="accent2"/>
                </a:solidFill>
              </a:rPr>
              <a:t>engineer</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AFFA99E-47FA-4F45-A337-4811BC888720}"/>
                  </a:ext>
                </a:extLst>
              </p:cNvPr>
              <p:cNvSpPr txBox="1"/>
              <p:nvPr/>
            </p:nvSpPr>
            <p:spPr>
              <a:xfrm>
                <a:off x="6306522" y="3024985"/>
                <a:ext cx="880196" cy="307777"/>
              </a:xfrm>
              <a:prstGeom prst="rect">
                <a:avLst/>
              </a:prstGeom>
              <a:noFill/>
            </p:spPr>
            <p:txBody>
              <a:bodyPr wrap="square" rtlCol="0">
                <a:spAutoFit/>
              </a:bodyPr>
              <a:lstStyle/>
              <a:p>
                <a:r>
                  <a:rPr lang="en-US" sz="1400" dirty="0"/>
                  <a:t>Update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p:txBody>
          </p:sp>
        </mc:Choice>
        <mc:Fallback xmlns="">
          <p:sp>
            <p:nvSpPr>
              <p:cNvPr id="38" name="TextBox 37">
                <a:extLst>
                  <a:ext uri="{FF2B5EF4-FFF2-40B4-BE49-F238E27FC236}">
                    <a16:creationId xmlns:a16="http://schemas.microsoft.com/office/drawing/2014/main" id="{8AFFA99E-47FA-4F45-A337-4811BC888720}"/>
                  </a:ext>
                </a:extLst>
              </p:cNvPr>
              <p:cNvSpPr txBox="1">
                <a:spLocks noRot="1" noChangeAspect="1" noMove="1" noResize="1" noEditPoints="1" noAdjustHandles="1" noChangeArrowheads="1" noChangeShapeType="1" noTextEdit="1"/>
              </p:cNvSpPr>
              <p:nvPr/>
            </p:nvSpPr>
            <p:spPr>
              <a:xfrm>
                <a:off x="6306522" y="3024985"/>
                <a:ext cx="880196" cy="307777"/>
              </a:xfrm>
              <a:prstGeom prst="rect">
                <a:avLst/>
              </a:prstGeom>
              <a:blipFill>
                <a:blip r:embed="rId9"/>
                <a:stretch>
                  <a:fillRect l="-2083"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8C0D828-2F29-4C15-BF65-4BECAE53C867}"/>
                  </a:ext>
                </a:extLst>
              </p:cNvPr>
              <p:cNvSpPr txBox="1"/>
              <p:nvPr/>
            </p:nvSpPr>
            <p:spPr>
              <a:xfrm>
                <a:off x="8126201" y="3026027"/>
                <a:ext cx="880196" cy="307777"/>
              </a:xfrm>
              <a:prstGeom prst="rect">
                <a:avLst/>
              </a:prstGeom>
              <a:noFill/>
            </p:spPr>
            <p:txBody>
              <a:bodyPr wrap="square" rtlCol="0">
                <a:spAutoFit/>
              </a:bodyPr>
              <a:lstStyle/>
              <a:p>
                <a:r>
                  <a:rPr lang="en-US" sz="1400" dirty="0"/>
                  <a:t>Update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p:txBody>
          </p:sp>
        </mc:Choice>
        <mc:Fallback xmlns="">
          <p:sp>
            <p:nvSpPr>
              <p:cNvPr id="40" name="TextBox 39">
                <a:extLst>
                  <a:ext uri="{FF2B5EF4-FFF2-40B4-BE49-F238E27FC236}">
                    <a16:creationId xmlns:a16="http://schemas.microsoft.com/office/drawing/2014/main" id="{88C0D828-2F29-4C15-BF65-4BECAE53C867}"/>
                  </a:ext>
                </a:extLst>
              </p:cNvPr>
              <p:cNvSpPr txBox="1">
                <a:spLocks noRot="1" noChangeAspect="1" noMove="1" noResize="1" noEditPoints="1" noAdjustHandles="1" noChangeArrowheads="1" noChangeShapeType="1" noTextEdit="1"/>
              </p:cNvSpPr>
              <p:nvPr/>
            </p:nvSpPr>
            <p:spPr>
              <a:xfrm>
                <a:off x="8126201" y="3026027"/>
                <a:ext cx="880196" cy="307777"/>
              </a:xfrm>
              <a:prstGeom prst="rect">
                <a:avLst/>
              </a:prstGeom>
              <a:blipFill>
                <a:blip r:embed="rId10"/>
                <a:stretch>
                  <a:fillRect l="-2083"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BF4357A-91B1-4D5D-9150-DC6BF6F2D605}"/>
                  </a:ext>
                </a:extLst>
              </p:cNvPr>
              <p:cNvSpPr txBox="1"/>
              <p:nvPr/>
            </p:nvSpPr>
            <p:spPr>
              <a:xfrm>
                <a:off x="9956116" y="3024984"/>
                <a:ext cx="880196" cy="307777"/>
              </a:xfrm>
              <a:prstGeom prst="rect">
                <a:avLst/>
              </a:prstGeom>
              <a:noFill/>
            </p:spPr>
            <p:txBody>
              <a:bodyPr wrap="square" rtlCol="0">
                <a:spAutoFit/>
              </a:bodyPr>
              <a:lstStyle/>
              <a:p>
                <a:r>
                  <a:rPr lang="en-US" sz="1400" dirty="0"/>
                  <a:t>Update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p:txBody>
          </p:sp>
        </mc:Choice>
        <mc:Fallback xmlns="">
          <p:sp>
            <p:nvSpPr>
              <p:cNvPr id="45" name="TextBox 44">
                <a:extLst>
                  <a:ext uri="{FF2B5EF4-FFF2-40B4-BE49-F238E27FC236}">
                    <a16:creationId xmlns:a16="http://schemas.microsoft.com/office/drawing/2014/main" id="{5BF4357A-91B1-4D5D-9150-DC6BF6F2D605}"/>
                  </a:ext>
                </a:extLst>
              </p:cNvPr>
              <p:cNvSpPr txBox="1">
                <a:spLocks noRot="1" noChangeAspect="1" noMove="1" noResize="1" noEditPoints="1" noAdjustHandles="1" noChangeArrowheads="1" noChangeShapeType="1" noTextEdit="1"/>
              </p:cNvSpPr>
              <p:nvPr/>
            </p:nvSpPr>
            <p:spPr>
              <a:xfrm>
                <a:off x="9956116" y="3024984"/>
                <a:ext cx="880196" cy="307777"/>
              </a:xfrm>
              <a:prstGeom prst="rect">
                <a:avLst/>
              </a:prstGeom>
              <a:blipFill>
                <a:blip r:embed="rId11"/>
                <a:stretch>
                  <a:fillRect l="-2069" t="-3922" b="-19608"/>
                </a:stretch>
              </a:blipFill>
            </p:spPr>
            <p:txBody>
              <a:bodyPr/>
              <a:lstStyle/>
              <a:p>
                <a:r>
                  <a:rPr lang="en-US">
                    <a:noFill/>
                  </a:rPr>
                  <a:t> </a:t>
                </a:r>
              </a:p>
            </p:txBody>
          </p:sp>
        </mc:Fallback>
      </mc:AlternateContent>
    </p:spTree>
    <p:extLst>
      <p:ext uri="{BB962C8B-B14F-4D97-AF65-F5344CB8AC3E}">
        <p14:creationId xmlns:p14="http://schemas.microsoft.com/office/powerpoint/2010/main" val="352916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27E0B3-99E8-4D10-BA4F-582388D4EB9D}"/>
              </a:ext>
            </a:extLst>
          </p:cNvPr>
          <p:cNvSpPr/>
          <p:nvPr/>
        </p:nvSpPr>
        <p:spPr>
          <a:xfrm>
            <a:off x="2045147" y="4261034"/>
            <a:ext cx="962512"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6" name="Rectangle 15">
            <a:extLst>
              <a:ext uri="{FF2B5EF4-FFF2-40B4-BE49-F238E27FC236}">
                <a16:creationId xmlns:a16="http://schemas.microsoft.com/office/drawing/2014/main" id="{2B725696-6BF8-4B5B-BA3F-025252F468B5}"/>
              </a:ext>
            </a:extLst>
          </p:cNvPr>
          <p:cNvSpPr/>
          <p:nvPr/>
        </p:nvSpPr>
        <p:spPr>
          <a:xfrm>
            <a:off x="9425642" y="4606480"/>
            <a:ext cx="417605"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7" name="Rectangle 16">
            <a:extLst>
              <a:ext uri="{FF2B5EF4-FFF2-40B4-BE49-F238E27FC236}">
                <a16:creationId xmlns:a16="http://schemas.microsoft.com/office/drawing/2014/main" id="{98E19B69-8DC4-400A-BA56-380FB0B89E26}"/>
              </a:ext>
            </a:extLst>
          </p:cNvPr>
          <p:cNvSpPr/>
          <p:nvPr/>
        </p:nvSpPr>
        <p:spPr>
          <a:xfrm>
            <a:off x="8361979" y="4261034"/>
            <a:ext cx="1019586"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8" name="Rectangle 17">
            <a:extLst>
              <a:ext uri="{FF2B5EF4-FFF2-40B4-BE49-F238E27FC236}">
                <a16:creationId xmlns:a16="http://schemas.microsoft.com/office/drawing/2014/main" id="{8E5AC9B8-5766-428F-BDA2-527CDA93DBC2}"/>
              </a:ext>
            </a:extLst>
          </p:cNvPr>
          <p:cNvSpPr/>
          <p:nvPr/>
        </p:nvSpPr>
        <p:spPr>
          <a:xfrm>
            <a:off x="2882153" y="5290739"/>
            <a:ext cx="609600"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5" name="Rectangle 14">
            <a:extLst>
              <a:ext uri="{FF2B5EF4-FFF2-40B4-BE49-F238E27FC236}">
                <a16:creationId xmlns:a16="http://schemas.microsoft.com/office/drawing/2014/main" id="{8F72D39E-6FD9-4107-8809-7A3FC5B68626}"/>
              </a:ext>
            </a:extLst>
          </p:cNvPr>
          <p:cNvSpPr/>
          <p:nvPr/>
        </p:nvSpPr>
        <p:spPr>
          <a:xfrm>
            <a:off x="2109096" y="3589616"/>
            <a:ext cx="1261633"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3" name="Rectangle 12">
            <a:extLst>
              <a:ext uri="{FF2B5EF4-FFF2-40B4-BE49-F238E27FC236}">
                <a16:creationId xmlns:a16="http://schemas.microsoft.com/office/drawing/2014/main" id="{ACAE0EA5-DEC1-4E78-BF53-F21BA6887383}"/>
              </a:ext>
            </a:extLst>
          </p:cNvPr>
          <p:cNvSpPr/>
          <p:nvPr/>
        </p:nvSpPr>
        <p:spPr>
          <a:xfrm>
            <a:off x="9950824" y="1595525"/>
            <a:ext cx="1017494"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0AF1CEA-91E6-4A55-9D5A-90B2DE2F50C6}"/>
              </a:ext>
            </a:extLst>
          </p:cNvPr>
          <p:cNvSpPr/>
          <p:nvPr/>
        </p:nvSpPr>
        <p:spPr>
          <a:xfrm>
            <a:off x="1322294" y="1916166"/>
            <a:ext cx="144570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A6C87710-3FE4-427F-85BA-E25A9D68C369}"/>
              </a:ext>
            </a:extLst>
          </p:cNvPr>
          <p:cNvSpPr/>
          <p:nvPr/>
        </p:nvSpPr>
        <p:spPr>
          <a:xfrm>
            <a:off x="2768000" y="1916166"/>
            <a:ext cx="88930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5824A383-DAC2-4875-B0FC-2149733A2D52}"/>
              </a:ext>
            </a:extLst>
          </p:cNvPr>
          <p:cNvSpPr/>
          <p:nvPr/>
        </p:nvSpPr>
        <p:spPr>
          <a:xfrm>
            <a:off x="5821680" y="1916166"/>
            <a:ext cx="47602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C371C2CC-7DB7-457A-A303-5BDB7A21C322}"/>
              </a:ext>
            </a:extLst>
          </p:cNvPr>
          <p:cNvSpPr/>
          <p:nvPr/>
        </p:nvSpPr>
        <p:spPr>
          <a:xfrm>
            <a:off x="5247640" y="1916166"/>
            <a:ext cx="574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11546E2A-C09E-4768-8139-D6F54BDE7949}"/>
              </a:ext>
            </a:extLst>
          </p:cNvPr>
          <p:cNvSpPr/>
          <p:nvPr/>
        </p:nvSpPr>
        <p:spPr>
          <a:xfrm>
            <a:off x="4546600" y="1916167"/>
            <a:ext cx="701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923D5A0C-7104-4B7B-B64B-F1C23AE8C07A}"/>
              </a:ext>
            </a:extLst>
          </p:cNvPr>
          <p:cNvSpPr/>
          <p:nvPr/>
        </p:nvSpPr>
        <p:spPr>
          <a:xfrm>
            <a:off x="3657300" y="1914559"/>
            <a:ext cx="889300" cy="3206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a:extLst>
              <a:ext uri="{FF2B5EF4-FFF2-40B4-BE49-F238E27FC236}">
                <a16:creationId xmlns:a16="http://schemas.microsoft.com/office/drawing/2014/main" id="{B4D14C07-06E9-4B91-841A-570E26C18489}"/>
              </a:ext>
            </a:extLst>
          </p:cNvPr>
          <p:cNvSpPr/>
          <p:nvPr/>
        </p:nvSpPr>
        <p:spPr>
          <a:xfrm>
            <a:off x="1264020" y="1173570"/>
            <a:ext cx="10012680" cy="4832092"/>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Drilling fluids serve to balance formation pressures while drilling to ensure wellbore stability. They also carry cuttings to the surface and cool the bit. The drilling engineer traditionally designs drilling fluids with two primary goals in mind:</a:t>
            </a:r>
          </a:p>
          <a:p>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ensure safe, stable boreholes, which is accomplished by operating within an acceptable mud-weight window</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achieve high rates of penetration so that rig time and well cost can be minimized</a:t>
            </a: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These primary considerations do not include well productivity concerns. A growing recognition of the importance of drilling-induced formation damage has led to the use of drill-in fluids (fluids used to drill through the pay zone) that minimize formation damage. This page discusses the formation damage that may be associated with various types of drilling fluids.</a:t>
            </a:r>
          </a:p>
        </p:txBody>
      </p:sp>
      <p:cxnSp>
        <p:nvCxnSpPr>
          <p:cNvPr id="3" name="Straight Arrow Connector 2">
            <a:extLst>
              <a:ext uri="{FF2B5EF4-FFF2-40B4-BE49-F238E27FC236}">
                <a16:creationId xmlns:a16="http://schemas.microsoft.com/office/drawing/2014/main" id="{421D3EA0-FF11-46BC-84F3-D195BDAF7F07}"/>
              </a:ext>
            </a:extLst>
          </p:cNvPr>
          <p:cNvCxnSpPr>
            <a:cxnSpLocks/>
          </p:cNvCxnSpPr>
          <p:nvPr/>
        </p:nvCxnSpPr>
        <p:spPr>
          <a:xfrm flipV="1">
            <a:off x="10367682" y="1981202"/>
            <a:ext cx="0" cy="38099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EB4F33-6DD7-45DF-893D-6A3E4F81FABE}"/>
              </a:ext>
            </a:extLst>
          </p:cNvPr>
          <p:cNvSpPr txBox="1"/>
          <p:nvPr/>
        </p:nvSpPr>
        <p:spPr>
          <a:xfrm>
            <a:off x="8260979" y="2358436"/>
            <a:ext cx="2958348" cy="430887"/>
          </a:xfrm>
          <a:prstGeom prst="rect">
            <a:avLst/>
          </a:prstGeom>
          <a:solidFill>
            <a:schemeClr val="accent5">
              <a:lumMod val="20000"/>
              <a:lumOff val="80000"/>
            </a:schemeClr>
          </a:solidFill>
          <a:ln w="22225">
            <a:solidFill>
              <a:schemeClr val="accent1"/>
            </a:solidFill>
          </a:ln>
        </p:spPr>
        <p:txBody>
          <a:bodyPr wrap="square" rtlCol="0">
            <a:spAutoFit/>
          </a:bodyPr>
          <a:lstStyle/>
          <a:p>
            <a:pPr algn="ctr"/>
            <a:r>
              <a:rPr lang="en-US" sz="2200" dirty="0">
                <a:solidFill>
                  <a:schemeClr val="accent5"/>
                </a:solidFill>
              </a:rPr>
              <a:t>current context word</a:t>
            </a:r>
          </a:p>
        </p:txBody>
      </p:sp>
      <p:grpSp>
        <p:nvGrpSpPr>
          <p:cNvPr id="2" name="Group 1">
            <a:extLst>
              <a:ext uri="{FF2B5EF4-FFF2-40B4-BE49-F238E27FC236}">
                <a16:creationId xmlns:a16="http://schemas.microsoft.com/office/drawing/2014/main" id="{A740F630-775F-4F15-AED9-85791B147FAF}"/>
              </a:ext>
            </a:extLst>
          </p:cNvPr>
          <p:cNvGrpSpPr/>
          <p:nvPr/>
        </p:nvGrpSpPr>
        <p:grpSpPr>
          <a:xfrm>
            <a:off x="2849972" y="3658703"/>
            <a:ext cx="6840775" cy="369332"/>
            <a:chOff x="2688707" y="3680479"/>
            <a:chExt cx="6840775" cy="369332"/>
          </a:xfrm>
        </p:grpSpPr>
        <p:sp>
          <p:nvSpPr>
            <p:cNvPr id="19" name="TextBox 18">
              <a:extLst>
                <a:ext uri="{FF2B5EF4-FFF2-40B4-BE49-F238E27FC236}">
                  <a16:creationId xmlns:a16="http://schemas.microsoft.com/office/drawing/2014/main" id="{7FFBBEA6-7AE4-40DD-9A58-F67882ED98DE}"/>
                </a:ext>
              </a:extLst>
            </p:cNvPr>
            <p:cNvSpPr txBox="1"/>
            <p:nvPr/>
          </p:nvSpPr>
          <p:spPr>
            <a:xfrm>
              <a:off x="2688707" y="368047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21" name="TextBox 20">
              <a:extLst>
                <a:ext uri="{FF2B5EF4-FFF2-40B4-BE49-F238E27FC236}">
                  <a16:creationId xmlns:a16="http://schemas.microsoft.com/office/drawing/2014/main" id="{A1C2411D-BAE6-4761-85C3-43DDDD49705C}"/>
                </a:ext>
              </a:extLst>
            </p:cNvPr>
            <p:cNvSpPr txBox="1"/>
            <p:nvPr/>
          </p:nvSpPr>
          <p:spPr>
            <a:xfrm>
              <a:off x="7500361" y="368047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grpSp>
    </p:spTree>
    <p:extLst>
      <p:ext uri="{BB962C8B-B14F-4D97-AF65-F5344CB8AC3E}">
        <p14:creationId xmlns:p14="http://schemas.microsoft.com/office/powerpoint/2010/main" val="209242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F455317-A20E-4A03-A713-4BB97A67DC86}"/>
              </a:ext>
            </a:extLst>
          </p:cNvPr>
          <p:cNvGrpSpPr/>
          <p:nvPr/>
        </p:nvGrpSpPr>
        <p:grpSpPr>
          <a:xfrm>
            <a:off x="177717" y="458732"/>
            <a:ext cx="11836566" cy="5940535"/>
            <a:chOff x="175177" y="861584"/>
            <a:chExt cx="11836566" cy="5940535"/>
          </a:xfrm>
        </p:grpSpPr>
        <p:pic>
          <p:nvPicPr>
            <p:cNvPr id="13" name="Picture 12">
              <a:extLst>
                <a:ext uri="{FF2B5EF4-FFF2-40B4-BE49-F238E27FC236}">
                  <a16:creationId xmlns:a16="http://schemas.microsoft.com/office/drawing/2014/main" id="{D1985D08-355F-47FD-9A4F-F2D89B73FA37}"/>
                </a:ext>
              </a:extLst>
            </p:cNvPr>
            <p:cNvPicPr>
              <a:picLocks noChangeAspect="1"/>
            </p:cNvPicPr>
            <p:nvPr/>
          </p:nvPicPr>
          <p:blipFill>
            <a:blip r:embed="rId2"/>
            <a:stretch>
              <a:fillRect/>
            </a:stretch>
          </p:blipFill>
          <p:spPr>
            <a:xfrm>
              <a:off x="2077874" y="861584"/>
              <a:ext cx="9933869" cy="5940535"/>
            </a:xfrm>
            <a:prstGeom prst="rect">
              <a:avLst/>
            </a:prstGeom>
          </p:spPr>
        </p:pic>
        <p:sp>
          <p:nvSpPr>
            <p:cNvPr id="6" name="TextBox 5">
              <a:extLst>
                <a:ext uri="{FF2B5EF4-FFF2-40B4-BE49-F238E27FC236}">
                  <a16:creationId xmlns:a16="http://schemas.microsoft.com/office/drawing/2014/main" id="{C3FDA68F-0AC0-4D51-9FA9-DF90ACB3C35B}"/>
                </a:ext>
              </a:extLst>
            </p:cNvPr>
            <p:cNvSpPr txBox="1"/>
            <p:nvPr/>
          </p:nvSpPr>
          <p:spPr>
            <a:xfrm>
              <a:off x="175177" y="165640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Vanilla Skip-Gram</a:t>
              </a:r>
            </a:p>
          </p:txBody>
        </p:sp>
        <p:sp>
          <p:nvSpPr>
            <p:cNvPr id="7" name="TextBox 6">
              <a:extLst>
                <a:ext uri="{FF2B5EF4-FFF2-40B4-BE49-F238E27FC236}">
                  <a16:creationId xmlns:a16="http://schemas.microsoft.com/office/drawing/2014/main" id="{25718F77-8CA2-4AEF-8DAD-24E8F306B60E}"/>
                </a:ext>
              </a:extLst>
            </p:cNvPr>
            <p:cNvSpPr txBox="1"/>
            <p:nvPr/>
          </p:nvSpPr>
          <p:spPr>
            <a:xfrm>
              <a:off x="180257" y="474504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Negative Sampling</a:t>
              </a:r>
            </a:p>
          </p:txBody>
        </p:sp>
        <p:sp>
          <p:nvSpPr>
            <p:cNvPr id="8" name="TextBox 7">
              <a:extLst>
                <a:ext uri="{FF2B5EF4-FFF2-40B4-BE49-F238E27FC236}">
                  <a16:creationId xmlns:a16="http://schemas.microsoft.com/office/drawing/2014/main" id="{C1578F27-A1CB-4A2C-A19F-087FD99F2108}"/>
                </a:ext>
              </a:extLst>
            </p:cNvPr>
            <p:cNvSpPr txBox="1"/>
            <p:nvPr/>
          </p:nvSpPr>
          <p:spPr>
            <a:xfrm>
              <a:off x="3821112"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9" name="TextBox 8">
              <a:extLst>
                <a:ext uri="{FF2B5EF4-FFF2-40B4-BE49-F238E27FC236}">
                  <a16:creationId xmlns:a16="http://schemas.microsoft.com/office/drawing/2014/main" id="{CDFB8791-0E89-4E17-8B64-2D4FB5FBC946}"/>
                </a:ext>
              </a:extLst>
            </p:cNvPr>
            <p:cNvSpPr txBox="1"/>
            <p:nvPr/>
          </p:nvSpPr>
          <p:spPr>
            <a:xfrm>
              <a:off x="8266713"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8EFB85E2-AEF1-4DEC-B65B-B8749D2B7A3E}"/>
                </a:ext>
              </a:extLst>
            </p:cNvPr>
            <p:cNvSpPr txBox="1"/>
            <p:nvPr/>
          </p:nvSpPr>
          <p:spPr>
            <a:xfrm>
              <a:off x="3821112"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1" name="TextBox 10">
              <a:extLst>
                <a:ext uri="{FF2B5EF4-FFF2-40B4-BE49-F238E27FC236}">
                  <a16:creationId xmlns:a16="http://schemas.microsoft.com/office/drawing/2014/main" id="{DB803BBC-9139-4AE7-ACCF-459B8CD0B520}"/>
                </a:ext>
              </a:extLst>
            </p:cNvPr>
            <p:cNvSpPr txBox="1"/>
            <p:nvPr/>
          </p:nvSpPr>
          <p:spPr>
            <a:xfrm>
              <a:off x="8266713"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grpSp>
    </p:spTree>
    <p:extLst>
      <p:ext uri="{BB962C8B-B14F-4D97-AF65-F5344CB8AC3E}">
        <p14:creationId xmlns:p14="http://schemas.microsoft.com/office/powerpoint/2010/main" val="391707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E3728F-5C5C-403A-B0CD-FA5DC3D1C993}"/>
              </a:ext>
            </a:extLst>
          </p:cNvPr>
          <p:cNvPicPr>
            <a:picLocks noChangeAspect="1"/>
          </p:cNvPicPr>
          <p:nvPr/>
        </p:nvPicPr>
        <p:blipFill>
          <a:blip r:embed="rId2"/>
          <a:stretch>
            <a:fillRect/>
          </a:stretch>
        </p:blipFill>
        <p:spPr>
          <a:xfrm>
            <a:off x="3497580" y="2398818"/>
            <a:ext cx="5196840" cy="2060363"/>
          </a:xfrm>
          <a:prstGeom prst="rect">
            <a:avLst/>
          </a:prstGeom>
        </p:spPr>
      </p:pic>
      <p:sp>
        <p:nvSpPr>
          <p:cNvPr id="6" name="Left Brace 5">
            <a:extLst>
              <a:ext uri="{FF2B5EF4-FFF2-40B4-BE49-F238E27FC236}">
                <a16:creationId xmlns:a16="http://schemas.microsoft.com/office/drawing/2014/main" id="{C015BB06-817A-4921-B3FA-0D297B35C374}"/>
              </a:ext>
            </a:extLst>
          </p:cNvPr>
          <p:cNvSpPr/>
          <p:nvPr/>
        </p:nvSpPr>
        <p:spPr>
          <a:xfrm>
            <a:off x="3103880" y="2438400"/>
            <a:ext cx="269240" cy="2020781"/>
          </a:xfrm>
          <a:prstGeom prst="leftBrace">
            <a:avLst>
              <a:gd name="adj1" fmla="val 63050"/>
              <a:gd name="adj2" fmla="val 50000"/>
            </a:avLst>
          </a:prstGeom>
          <a:ln w="444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0F307-6380-42B7-A02D-F9804704A8B4}"/>
                  </a:ext>
                </a:extLst>
              </p:cNvPr>
              <p:cNvSpPr txBox="1"/>
              <p:nvPr/>
            </p:nvSpPr>
            <p:spPr>
              <a:xfrm>
                <a:off x="828585" y="3105834"/>
                <a:ext cx="1975575" cy="646331"/>
              </a:xfrm>
              <a:prstGeom prst="rect">
                <a:avLst/>
              </a:prstGeom>
              <a:noFill/>
            </p:spPr>
            <p:txBody>
              <a:bodyPr wrap="square" rtlCol="0">
                <a:spAutoFit/>
              </a:bodyPr>
              <a:lstStyle/>
              <a:p>
                <a:pPr algn="r"/>
                <a:r>
                  <a:rPr lang="en-US" b="1" dirty="0">
                    <a:solidFill>
                      <a:schemeClr val="accent2"/>
                    </a:solidFill>
                  </a:rPr>
                  <a:t>Computed </a:t>
                </a:r>
                <a14:m>
                  <m:oMath xmlns:m="http://schemas.openxmlformats.org/officeDocument/2006/math">
                    <m:r>
                      <a:rPr lang="en-US" b="1" i="1" smtClean="0">
                        <a:solidFill>
                          <a:schemeClr val="accent2"/>
                        </a:solidFill>
                        <a:latin typeface="Cambria Math" panose="02040503050406030204" pitchFamily="18" charset="0"/>
                      </a:rPr>
                      <m:t>𝑽</m:t>
                    </m:r>
                  </m:oMath>
                </a14:m>
                <a:r>
                  <a:rPr lang="en-US" b="1" dirty="0">
                    <a:solidFill>
                      <a:schemeClr val="accent2"/>
                    </a:solidFill>
                  </a:rPr>
                  <a:t> times</a:t>
                </a:r>
              </a:p>
              <a:p>
                <a:pPr algn="r"/>
                <a:r>
                  <a:rPr lang="en-US" b="1" dirty="0">
                    <a:solidFill>
                      <a:schemeClr val="accent2"/>
                    </a:solidFill>
                  </a:rPr>
                  <a:t>for all vocabs</a:t>
                </a:r>
              </a:p>
            </p:txBody>
          </p:sp>
        </mc:Choice>
        <mc:Fallback xmlns="">
          <p:sp>
            <p:nvSpPr>
              <p:cNvPr id="9" name="TextBox 8">
                <a:extLst>
                  <a:ext uri="{FF2B5EF4-FFF2-40B4-BE49-F238E27FC236}">
                    <a16:creationId xmlns:a16="http://schemas.microsoft.com/office/drawing/2014/main" id="{D460F307-6380-42B7-A02D-F9804704A8B4}"/>
                  </a:ext>
                </a:extLst>
              </p:cNvPr>
              <p:cNvSpPr txBox="1">
                <a:spLocks noRot="1" noChangeAspect="1" noMove="1" noResize="1" noEditPoints="1" noAdjustHandles="1" noChangeArrowheads="1" noChangeShapeType="1" noTextEdit="1"/>
              </p:cNvSpPr>
              <p:nvPr/>
            </p:nvSpPr>
            <p:spPr>
              <a:xfrm>
                <a:off x="828585" y="3105834"/>
                <a:ext cx="1975575" cy="646331"/>
              </a:xfrm>
              <a:prstGeom prst="rect">
                <a:avLst/>
              </a:prstGeom>
              <a:blipFill>
                <a:blip r:embed="rId3"/>
                <a:stretch>
                  <a:fillRect l="-1543" t="-4673" r="-2469" b="-13084"/>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403F7937-C3E8-424C-A54B-7764342D3D36}"/>
              </a:ext>
            </a:extLst>
          </p:cNvPr>
          <p:cNvSpPr/>
          <p:nvPr/>
        </p:nvSpPr>
        <p:spPr>
          <a:xfrm>
            <a:off x="5397832" y="3474191"/>
            <a:ext cx="2613327" cy="478050"/>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0A40F80-5559-43FA-8A8B-F8FE06B98087}"/>
              </a:ext>
            </a:extLst>
          </p:cNvPr>
          <p:cNvCxnSpPr>
            <a:cxnSpLocks/>
            <a:endCxn id="10" idx="2"/>
          </p:cNvCxnSpPr>
          <p:nvPr/>
        </p:nvCxnSpPr>
        <p:spPr>
          <a:xfrm flipH="1" flipV="1">
            <a:off x="6704496" y="3952241"/>
            <a:ext cx="1093304" cy="478050"/>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9C948D0-7067-489A-BE73-F54E342CF6D7}"/>
                  </a:ext>
                </a:extLst>
              </p:cNvPr>
              <p:cNvSpPr txBox="1"/>
              <p:nvPr/>
            </p:nvSpPr>
            <p:spPr>
              <a:xfrm>
                <a:off x="7940367" y="4107125"/>
                <a:ext cx="3159433" cy="646331"/>
              </a:xfrm>
              <a:prstGeom prst="rect">
                <a:avLst/>
              </a:prstGeom>
              <a:noFill/>
            </p:spPr>
            <p:txBody>
              <a:bodyPr wrap="square" rtlCol="0">
                <a:spAutoFit/>
              </a:bodyPr>
              <a:lstStyle/>
              <a:p>
                <a14:m>
                  <m:oMath xmlns:m="http://schemas.openxmlformats.org/officeDocument/2006/math">
                    <m:r>
                      <a:rPr lang="en-US" b="1" i="1" smtClean="0">
                        <a:solidFill>
                          <a:schemeClr val="accent6"/>
                        </a:solidFill>
                        <a:latin typeface="Cambria Math" panose="02040503050406030204" pitchFamily="18" charset="0"/>
                      </a:rPr>
                      <m:t>𝑽</m:t>
                    </m:r>
                  </m:oMath>
                </a14:m>
                <a:r>
                  <a:rPr lang="en-US" b="1" dirty="0">
                    <a:solidFill>
                      <a:schemeClr val="accent6"/>
                    </a:solidFill>
                  </a:rPr>
                  <a:t> computations are needed to get normalization factor</a:t>
                </a:r>
              </a:p>
            </p:txBody>
          </p:sp>
        </mc:Choice>
        <mc:Fallback xmlns="">
          <p:sp>
            <p:nvSpPr>
              <p:cNvPr id="12" name="TextBox 11">
                <a:extLst>
                  <a:ext uri="{FF2B5EF4-FFF2-40B4-BE49-F238E27FC236}">
                    <a16:creationId xmlns:a16="http://schemas.microsoft.com/office/drawing/2014/main" id="{F9C948D0-7067-489A-BE73-F54E342CF6D7}"/>
                  </a:ext>
                </a:extLst>
              </p:cNvPr>
              <p:cNvSpPr txBox="1">
                <a:spLocks noRot="1" noChangeAspect="1" noMove="1" noResize="1" noEditPoints="1" noAdjustHandles="1" noChangeArrowheads="1" noChangeShapeType="1" noTextEdit="1"/>
              </p:cNvSpPr>
              <p:nvPr/>
            </p:nvSpPr>
            <p:spPr>
              <a:xfrm>
                <a:off x="7940367" y="4107125"/>
                <a:ext cx="3159433" cy="646331"/>
              </a:xfrm>
              <a:prstGeom prst="rect">
                <a:avLst/>
              </a:prstGeom>
              <a:blipFill>
                <a:blip r:embed="rId4"/>
                <a:stretch>
                  <a:fillRect l="-1737"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236184B-B7CA-4CA0-92E5-576A690433D4}"/>
                  </a:ext>
                </a:extLst>
              </p:cNvPr>
              <p:cNvSpPr txBox="1"/>
              <p:nvPr/>
            </p:nvSpPr>
            <p:spPr>
              <a:xfrm>
                <a:off x="6704495" y="1983319"/>
                <a:ext cx="4318000" cy="830997"/>
              </a:xfrm>
              <a:prstGeom prst="rect">
                <a:avLst/>
              </a:prstGeom>
              <a:noFill/>
            </p:spPr>
            <p:txBody>
              <a:bodyPr wrap="square" rtlCol="0">
                <a:spAutoFit/>
              </a:bodyPr>
              <a:lstStyle/>
              <a:p>
                <a:pPr algn="r"/>
                <a:r>
                  <a:rPr lang="en-US" sz="2400" b="1" dirty="0">
                    <a:solidFill>
                      <a:schemeClr val="accent5"/>
                    </a:solidFill>
                  </a:rPr>
                  <a:t>Complexity = </a:t>
                </a:r>
                <a14:m>
                  <m:oMath xmlns:m="http://schemas.openxmlformats.org/officeDocument/2006/math">
                    <m:r>
                      <a:rPr lang="en-US" sz="2400" b="1" i="1" smtClean="0">
                        <a:solidFill>
                          <a:schemeClr val="accent5"/>
                        </a:solidFill>
                        <a:latin typeface="Cambria Math" panose="02040503050406030204" pitchFamily="18" charset="0"/>
                      </a:rPr>
                      <m:t>𝑶</m:t>
                    </m:r>
                    <m:d>
                      <m:dPr>
                        <m:ctrlPr>
                          <a:rPr lang="en-US" sz="2400" b="1" i="1" smtClean="0">
                            <a:solidFill>
                              <a:schemeClr val="accent5"/>
                            </a:solidFill>
                            <a:latin typeface="Cambria Math" panose="02040503050406030204" pitchFamily="18" charset="0"/>
                          </a:rPr>
                        </m:ctrlPr>
                      </m:dPr>
                      <m:e>
                        <m:r>
                          <a:rPr lang="en-US" sz="2400" b="1" i="1" smtClean="0">
                            <a:solidFill>
                              <a:schemeClr val="accent5"/>
                            </a:solidFill>
                            <a:latin typeface="Cambria Math" panose="02040503050406030204" pitchFamily="18" charset="0"/>
                          </a:rPr>
                          <m:t>𝑽</m:t>
                        </m:r>
                        <m:r>
                          <a:rPr lang="en-US" sz="2400" b="1" i="1" smtClean="0">
                            <a:solidFill>
                              <a:schemeClr val="accent5"/>
                            </a:solidFill>
                            <a:latin typeface="Cambria Math" panose="02040503050406030204" pitchFamily="18" charset="0"/>
                          </a:rPr>
                          <m:t>+</m:t>
                        </m:r>
                        <m:r>
                          <a:rPr lang="en-US" sz="2400" b="1" i="1" smtClean="0">
                            <a:solidFill>
                              <a:schemeClr val="accent5"/>
                            </a:solidFill>
                            <a:latin typeface="Cambria Math" panose="02040503050406030204" pitchFamily="18" charset="0"/>
                          </a:rPr>
                          <m:t>𝑽</m:t>
                        </m:r>
                      </m:e>
                    </m:d>
                    <m:r>
                      <a:rPr lang="en-US" sz="2400" b="1" i="1">
                        <a:solidFill>
                          <a:schemeClr val="accent5"/>
                        </a:solidFill>
                        <a:latin typeface="Cambria Math" panose="02040503050406030204" pitchFamily="18" charset="0"/>
                        <a:ea typeface="Cambria Math" panose="02040503050406030204" pitchFamily="18" charset="0"/>
                      </a:rPr>
                      <m:t>≈</m:t>
                    </m:r>
                    <m:r>
                      <a:rPr lang="en-US" sz="2400" b="1" i="1" smtClean="0">
                        <a:solidFill>
                          <a:schemeClr val="accent5"/>
                        </a:solidFill>
                        <a:latin typeface="Cambria Math" panose="02040503050406030204" pitchFamily="18" charset="0"/>
                        <a:ea typeface="Cambria Math" panose="02040503050406030204" pitchFamily="18" charset="0"/>
                      </a:rPr>
                      <m:t>𝑶</m:t>
                    </m:r>
                    <m:d>
                      <m:dPr>
                        <m:ctrlPr>
                          <a:rPr lang="en-US" sz="2400" b="1" i="1" smtClean="0">
                            <a:solidFill>
                              <a:schemeClr val="accent5"/>
                            </a:solidFill>
                            <a:latin typeface="Cambria Math" panose="02040503050406030204" pitchFamily="18" charset="0"/>
                            <a:ea typeface="Cambria Math" panose="02040503050406030204" pitchFamily="18" charset="0"/>
                          </a:rPr>
                        </m:ctrlPr>
                      </m:dPr>
                      <m:e>
                        <m:r>
                          <a:rPr lang="en-US" sz="2400" b="1" i="1" smtClean="0">
                            <a:solidFill>
                              <a:schemeClr val="accent5"/>
                            </a:solidFill>
                            <a:latin typeface="Cambria Math" panose="02040503050406030204" pitchFamily="18" charset="0"/>
                            <a:ea typeface="Cambria Math" panose="02040503050406030204" pitchFamily="18" charset="0"/>
                          </a:rPr>
                          <m:t>𝑽</m:t>
                        </m:r>
                      </m:e>
                    </m:d>
                  </m:oMath>
                </a14:m>
                <a:endParaRPr lang="en-US" sz="2400" b="1" dirty="0">
                  <a:solidFill>
                    <a:schemeClr val="accent5"/>
                  </a:solidFill>
                  <a:ea typeface="Cambria Math" panose="02040503050406030204" pitchFamily="18" charset="0"/>
                </a:endParaRPr>
              </a:p>
              <a:p>
                <a:pPr algn="r"/>
                <a:r>
                  <a:rPr lang="en-US" sz="2400" b="1" dirty="0">
                    <a:solidFill>
                      <a:schemeClr val="accent5"/>
                    </a:solidFill>
                  </a:rPr>
                  <a:t>where </a:t>
                </a:r>
                <a14:m>
                  <m:oMath xmlns:m="http://schemas.openxmlformats.org/officeDocument/2006/math">
                    <m:r>
                      <a:rPr lang="en-US" sz="2400" b="1" i="1">
                        <a:solidFill>
                          <a:schemeClr val="accent5"/>
                        </a:solidFill>
                        <a:latin typeface="Cambria Math" panose="02040503050406030204" pitchFamily="18" charset="0"/>
                      </a:rPr>
                      <m:t>𝑽</m:t>
                    </m:r>
                  </m:oMath>
                </a14:m>
                <a:r>
                  <a:rPr lang="en-US" sz="2400" b="1" dirty="0">
                    <a:solidFill>
                      <a:schemeClr val="accent5"/>
                    </a:solidFill>
                  </a:rPr>
                  <a:t> is very large</a:t>
                </a:r>
              </a:p>
            </p:txBody>
          </p:sp>
        </mc:Choice>
        <mc:Fallback xmlns="">
          <p:sp>
            <p:nvSpPr>
              <p:cNvPr id="18" name="TextBox 17">
                <a:extLst>
                  <a:ext uri="{FF2B5EF4-FFF2-40B4-BE49-F238E27FC236}">
                    <a16:creationId xmlns:a16="http://schemas.microsoft.com/office/drawing/2014/main" id="{1236184B-B7CA-4CA0-92E5-576A690433D4}"/>
                  </a:ext>
                </a:extLst>
              </p:cNvPr>
              <p:cNvSpPr txBox="1">
                <a:spLocks noRot="1" noChangeAspect="1" noMove="1" noResize="1" noEditPoints="1" noAdjustHandles="1" noChangeArrowheads="1" noChangeShapeType="1" noTextEdit="1"/>
              </p:cNvSpPr>
              <p:nvPr/>
            </p:nvSpPr>
            <p:spPr>
              <a:xfrm>
                <a:off x="6704495" y="1983319"/>
                <a:ext cx="4318000" cy="830997"/>
              </a:xfrm>
              <a:prstGeom prst="rect">
                <a:avLst/>
              </a:prstGeom>
              <a:blipFill>
                <a:blip r:embed="rId5"/>
                <a:stretch>
                  <a:fillRect t="-5839" r="-2119" b="-1532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B7B00A0-9408-4E84-8FD1-00FFFA3887D5}"/>
              </a:ext>
            </a:extLst>
          </p:cNvPr>
          <p:cNvSpPr txBox="1"/>
          <p:nvPr/>
        </p:nvSpPr>
        <p:spPr>
          <a:xfrm>
            <a:off x="5534987" y="3782020"/>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1916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ADB67E-7116-48E7-A675-99D608BF44F6}"/>
              </a:ext>
            </a:extLst>
          </p:cNvPr>
          <p:cNvSpPr/>
          <p:nvPr/>
        </p:nvSpPr>
        <p:spPr>
          <a:xfrm>
            <a:off x="253828" y="914400"/>
            <a:ext cx="11380959" cy="4391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94C426C-E1D4-428E-9121-D278A66248B4}"/>
              </a:ext>
            </a:extLst>
          </p:cNvPr>
          <p:cNvPicPr>
            <a:picLocks noChangeAspect="1"/>
          </p:cNvPicPr>
          <p:nvPr/>
        </p:nvPicPr>
        <p:blipFill>
          <a:blip r:embed="rId2"/>
          <a:stretch>
            <a:fillRect/>
          </a:stretch>
        </p:blipFill>
        <p:spPr>
          <a:xfrm>
            <a:off x="1864518" y="1020804"/>
            <a:ext cx="8462963" cy="350796"/>
          </a:xfrm>
          <a:prstGeom prst="rect">
            <a:avLst/>
          </a:prstGeom>
        </p:spPr>
      </p:pic>
      <p:pic>
        <p:nvPicPr>
          <p:cNvPr id="2" name="Picture 1">
            <a:extLst>
              <a:ext uri="{FF2B5EF4-FFF2-40B4-BE49-F238E27FC236}">
                <a16:creationId xmlns:a16="http://schemas.microsoft.com/office/drawing/2014/main" id="{3B682D55-191E-439B-AF59-B22EDECED8D9}"/>
              </a:ext>
            </a:extLst>
          </p:cNvPr>
          <p:cNvPicPr>
            <a:picLocks noChangeAspect="1"/>
          </p:cNvPicPr>
          <p:nvPr/>
        </p:nvPicPr>
        <p:blipFill>
          <a:blip r:embed="rId3"/>
          <a:stretch>
            <a:fillRect/>
          </a:stretch>
        </p:blipFill>
        <p:spPr>
          <a:xfrm>
            <a:off x="2047621" y="2011680"/>
            <a:ext cx="8096755" cy="2834640"/>
          </a:xfrm>
          <a:prstGeom prst="rect">
            <a:avLst/>
          </a:prstGeom>
        </p:spPr>
      </p:pic>
      <p:sp>
        <p:nvSpPr>
          <p:cNvPr id="5" name="TextBox 4">
            <a:extLst>
              <a:ext uri="{FF2B5EF4-FFF2-40B4-BE49-F238E27FC236}">
                <a16:creationId xmlns:a16="http://schemas.microsoft.com/office/drawing/2014/main" id="{7733E6A0-18A0-4F3F-9211-C46AA4A6A553}"/>
              </a:ext>
            </a:extLst>
          </p:cNvPr>
          <p:cNvSpPr txBox="1"/>
          <p:nvPr/>
        </p:nvSpPr>
        <p:spPr>
          <a:xfrm>
            <a:off x="5558472" y="350437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2385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6748</TotalTime>
  <Words>1672</Words>
  <Application>Microsoft Office PowerPoint</Application>
  <PresentationFormat>Widescreen</PresentationFormat>
  <Paragraphs>622</Paragraphs>
  <Slides>41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Ebrima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EricKim</dc:creator>
  <cp:lastModifiedBy>EricKim</cp:lastModifiedBy>
  <cp:revision>218</cp:revision>
  <dcterms:created xsi:type="dcterms:W3CDTF">2019-02-07T02:08:23Z</dcterms:created>
  <dcterms:modified xsi:type="dcterms:W3CDTF">2019-05-28T06:59:43Z</dcterms:modified>
</cp:coreProperties>
</file>