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6" y="5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4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4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68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5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8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6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340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42</cp:revision>
  <dcterms:created xsi:type="dcterms:W3CDTF">2019-02-07T02:08:23Z</dcterms:created>
  <dcterms:modified xsi:type="dcterms:W3CDTF">2019-02-11T00:19:52Z</dcterms:modified>
</cp:coreProperties>
</file>