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0" r:id="rId4"/>
    <p:sldId id="261" r:id="rId5"/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A636-A572-4A08-B827-9D8AF1822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82943-645D-48DA-8E1B-6577FFA1C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138CD-C86F-4EAB-A934-FE89FA4A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12E58-002A-4E7F-8CB6-05DBB5EE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298B3-D9C8-4ABF-8197-88FB1748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6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3C18-9A4C-4B3A-BCC5-715B128F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151B1-8DA3-4011-B15D-B45B359BE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66B34-9944-497C-A1FF-CE74828A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E228-3CA5-426D-97F6-757F1EE0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2BA3F-CFCD-4828-96BB-4CE2BFA8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47E01-D6F3-4E65-90D3-37CAA2CFB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DD8AA-2DEF-4516-BFEE-6FBB70710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1251-CFF8-4713-815F-930A1435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73885-9B2A-45D0-B441-95268CE5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5EE56-3A9B-4D93-B2BA-B4915CFA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CA38-AF11-4998-936F-FBE0FD14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CEB25-C76F-4852-8904-821BE6D64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8B4B3-3D99-4282-9767-A06ED1B3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73691-EE4F-4EF8-9829-094EAB63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31E02-7894-4C69-8049-FC81FEB9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2B5F-0351-46A0-8746-4DAE1D4F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3201-2BCA-49B5-8FC5-562A4485B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59716-DE13-4F10-8CD0-CA5DED40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55CF7-41F1-42DA-A41E-C2F81EC7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9A833-BA33-4AC7-B79B-C4457A2C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3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E3D2-E0A7-4292-9F43-30AD4F4D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B153-C67E-4B71-90AE-8A8589402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C61E9-587D-436A-8F69-80C454084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274C7-9DA8-45B8-8BC3-BB57800B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637FD-7999-416E-A72D-356BAAC6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36DBD-805D-4A63-962F-81070B65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3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C48F-45A8-4A36-87EF-2E7858CB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EB10B-9DAE-46EA-9330-ADA1FD449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D0536-7564-4638-9E4D-B65E2F3B4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98F2A-018B-41BB-863C-7831C62D9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97927-EB10-4B81-BFE5-3AB53A8E2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3FCF7-EFAA-4F47-913E-0BED38CE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C8BBC-02F8-4FBE-A151-6B22B63D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91878-7E61-494E-A6DC-AB9A66D1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3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E938-B59A-432A-9B62-E1E0844C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4D4B8-E816-419A-B8B8-B5BFE9D7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9FD45-6D4F-4B21-9604-C0DB97D5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9010E-6377-4332-A64E-360FF1B9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7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EF13DB-A3F4-4E10-93BE-77AD1DC6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FEB16-F8DE-4659-ACC5-F5137BD1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A38B6-B80D-4B3F-B7DB-8F90FDEA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92D7-F534-4EC4-AC2D-6901C9DE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2A41-AA3B-4733-BE6F-F1443522F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B1DBC-2591-4054-A4F3-ECA32DAD8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4585E-607C-48F4-A4CC-96FE4962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2F3C4-F065-4CF3-8528-D40A1425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79667-53DF-47DB-8CB4-C9D85C8E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3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8329-966E-4B6F-B0D2-3D7D253D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F5D33-3615-4A2F-B516-224298E5C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72035-D844-488C-B797-DF9317AC6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1A863-2877-4D6C-98EF-23A7294A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185A-72E3-4A44-8EDC-3ECBA05A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D8B3C-1EA2-4A4E-8DF7-A1F444B2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7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B5660-7386-49A8-92B4-95E3C024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A51E1-1B2D-46D9-A33B-CBFCD331E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298A8-BC52-4029-A7DF-D7A2B29A5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35D2E-2B05-4733-9312-EE9E9D5A91A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2CD4F-E480-44D6-B1B9-C21D353C0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C1801-A1AA-4761-9784-38253DFEA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2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3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12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5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74D8B48-40C4-41CF-B156-59E3C3CE8C21}"/>
              </a:ext>
            </a:extLst>
          </p:cNvPr>
          <p:cNvGrpSpPr/>
          <p:nvPr/>
        </p:nvGrpSpPr>
        <p:grpSpPr>
          <a:xfrm>
            <a:off x="1903761" y="748377"/>
            <a:ext cx="8751371" cy="5416683"/>
            <a:chOff x="1903761" y="748377"/>
            <a:chExt cx="8751371" cy="5416683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0293C0-D40A-4D8B-AD54-1BA09452C6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3003AD5-C2C4-41E1-A4BC-EADE090A6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AD6B4F-152B-4E20-9770-9B5C546E0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6776216-05B7-491D-94AC-FAB3817AAB2D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1AB632-8A13-4DDE-9723-569A4397ED1F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B32A82E-0D1E-43E6-B0E4-4BDB78E5F371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40C2D9A-BF1C-48A4-B4AF-244D9C796C0B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BBAED9-4937-4283-BAE2-481EAFC37D21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8FC8F1C-783F-4E8F-95A4-47A6667F9876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3D55192-2882-425C-95CB-D7029779009E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467529B-210D-43FA-8EB5-71827E7C635D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28D520F-839F-4AE7-8979-EACE872950B8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F5B8700-CF12-4E8C-A71B-00C910B7B83C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9D1911-0B92-4274-8319-F738D7A505C5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7828C48-0D23-4705-9A63-34844B055602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6125F15-A5F2-46D2-8E4D-D61708510DCB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A121E77-0159-4891-B8C4-C990FF04E231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36F6E6-0F7B-46E8-A6D8-27B41A0728E7}"/>
                    </a:ext>
                  </a:extLst>
                </p:cNvPr>
                <p:cNvSpPr txBox="1"/>
                <p:nvPr/>
              </p:nvSpPr>
              <p:spPr>
                <a:xfrm>
                  <a:off x="9651887" y="2441339"/>
                  <a:ext cx="1003245" cy="4001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36F6E6-0F7B-46E8-A6D8-27B41A072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7" y="2441339"/>
                  <a:ext cx="1003245" cy="400111"/>
                </a:xfrm>
                <a:prstGeom prst="rect">
                  <a:avLst/>
                </a:prstGeom>
                <a:blipFill>
                  <a:blip r:embed="rId2"/>
                  <a:stretch>
                    <a:fillRect l="-6061" t="-6061" r="-4848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6CE07A-B3AE-40B3-B9BC-FB4543C93951}"/>
                </a:ext>
              </a:extLst>
            </p:cNvPr>
            <p:cNvSpPr txBox="1"/>
            <p:nvPr/>
          </p:nvSpPr>
          <p:spPr>
            <a:xfrm>
              <a:off x="4033608" y="4627507"/>
              <a:ext cx="2597286" cy="40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range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008610-23E9-4FB7-8E6A-DCEA44C2B70C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B00410E-95DF-4F0A-A8AB-9839BC82BE97}"/>
                    </a:ext>
                  </a:extLst>
                </p:cNvPr>
                <p:cNvSpPr txBox="1"/>
                <p:nvPr/>
              </p:nvSpPr>
              <p:spPr>
                <a:xfrm rot="16200000">
                  <a:off x="435804" y="2216334"/>
                  <a:ext cx="3412967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5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5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B00410E-95DF-4F0A-A8AB-9839BC82BE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4" y="2216334"/>
                  <a:ext cx="3412967" cy="477054"/>
                </a:xfrm>
                <a:prstGeom prst="rect">
                  <a:avLst/>
                </a:prstGeom>
                <a:blipFill>
                  <a:blip r:embed="rId3"/>
                  <a:stretch>
                    <a:fillRect l="-8861" r="-29114"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5169AB8-DD96-4C47-81C2-816FC345C51B}"/>
              </a:ext>
            </a:extLst>
          </p:cNvPr>
          <p:cNvCxnSpPr>
            <a:cxnSpLocks/>
          </p:cNvCxnSpPr>
          <p:nvPr/>
        </p:nvCxnSpPr>
        <p:spPr>
          <a:xfrm>
            <a:off x="2719388" y="5162551"/>
            <a:ext cx="37242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08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622" y="1809817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D43B54-E3CD-47F3-A575-25757AA9C3A1}"/>
                </a:ext>
              </a:extLst>
            </p:cNvPr>
            <p:cNvSpPr txBox="1"/>
            <p:nvPr/>
          </p:nvSpPr>
          <p:spPr>
            <a:xfrm>
              <a:off x="3947022" y="4516917"/>
              <a:ext cx="2597286" cy="50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range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3DF92F-312F-4B68-965A-6B296645E550}"/>
              </a:ext>
            </a:extLst>
          </p:cNvPr>
          <p:cNvGrpSpPr/>
          <p:nvPr/>
        </p:nvGrpSpPr>
        <p:grpSpPr>
          <a:xfrm>
            <a:off x="8295825" y="1861544"/>
            <a:ext cx="1985299" cy="1048909"/>
            <a:chOff x="8295825" y="1861544"/>
            <a:chExt cx="1985299" cy="104890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BB95D3-E7EE-42EC-ACDF-A70B8BFDADAA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51EB8A2-7D9C-4CB3-AAD9-0333DBE6F12A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69028B4-9550-45BD-9D84-89A54C2A6FD3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69028B4-9550-45BD-9D84-89A54C2A6F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5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504CD45-8C67-4CE5-9198-EEB30263AB38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504CD45-8C67-4CE5-9198-EEB30263AB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64D8997-5291-4C2E-8B78-3D87B06FF465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8C02A87-91F4-4A23-ACD1-92E60C90608C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8C02A87-91F4-4A23-ACD1-92E60C906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03826F5-8EE4-4E81-B270-5FFE401F0A1B}"/>
              </a:ext>
            </a:extLst>
          </p:cNvPr>
          <p:cNvGrpSpPr/>
          <p:nvPr/>
        </p:nvGrpSpPr>
        <p:grpSpPr>
          <a:xfrm>
            <a:off x="7869223" y="3361241"/>
            <a:ext cx="1985299" cy="1048909"/>
            <a:chOff x="8295825" y="1861544"/>
            <a:chExt cx="1985299" cy="104890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D3D15B-6CF2-4BD4-979A-3D70664C8555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A5B1EA8-ECB3-443D-8753-5F98003DBA05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8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2EE448-8690-4E3D-8183-B07FE2EA2217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/>
                <p:nvPr/>
              </p:nvSpPr>
              <p:spPr>
                <a:xfrm>
                  <a:off x="8885653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1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5653" y="1861544"/>
                  <a:ext cx="620369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CF17480-794B-485D-8067-CAFFC41B32B4}"/>
              </a:ext>
            </a:extLst>
          </p:cNvPr>
          <p:cNvGrpSpPr/>
          <p:nvPr/>
        </p:nvGrpSpPr>
        <p:grpSpPr>
          <a:xfrm>
            <a:off x="9783872" y="3991548"/>
            <a:ext cx="1985299" cy="1048909"/>
            <a:chOff x="8295825" y="1861544"/>
            <a:chExt cx="1985299" cy="104890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4ED20AF-ED6D-4D4E-9149-4DA70EDD0208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E71EA29-A4E3-463B-9CF6-374C7B3EF5E5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6F266F2-DDB1-4E67-B6E3-EDB319959A33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6F266F2-DDB1-4E67-B6E3-EDB319959A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FC70D5F-7965-4150-942F-33DEDE128C4C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FC70D5F-7965-4150-942F-33DEDE128C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A58F11C-AE29-4700-8981-33150BB846D3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4A8C699-05AC-492D-9B49-93C6A2D1085F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4A8C699-05AC-492D-9B49-93C6A2D10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887E777-3241-4EEA-9012-CB789F761972}"/>
              </a:ext>
            </a:extLst>
          </p:cNvPr>
          <p:cNvGrpSpPr/>
          <p:nvPr/>
        </p:nvGrpSpPr>
        <p:grpSpPr>
          <a:xfrm>
            <a:off x="10212446" y="2930766"/>
            <a:ext cx="1985299" cy="1048909"/>
            <a:chOff x="8295825" y="1861544"/>
            <a:chExt cx="1985299" cy="1048909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D67C08E-AEF4-4A29-AAAA-1BFFA011D422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F49D6FA-AD35-48B0-B4F3-E90ED4232297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5840F37-A017-4E8C-85DE-3801F214885F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5840F37-A017-4E8C-85DE-3801F21488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D558B81-DD77-4A0A-836A-02839A2C030C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D558B81-DD77-4A0A-836A-02839A2C03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15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CAE1438-B219-4379-8391-464D39EB5E1E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135629F-4D45-4379-AE9C-557F4A3A9C10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135629F-4D45-4379-AE9C-557F4A3A9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986562" y="3149613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492214" y="3406654"/>
            <a:ext cx="6435408" cy="19296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17"/>
                <a:stretch>
                  <a:fillRect l="-885" r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2F58FA3-407D-48C5-8E0F-6C526ADB2046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33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712" y="1810665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D43B54-E3CD-47F3-A575-25757AA9C3A1}"/>
                </a:ext>
              </a:extLst>
            </p:cNvPr>
            <p:cNvSpPr txBox="1"/>
            <p:nvPr/>
          </p:nvSpPr>
          <p:spPr>
            <a:xfrm>
              <a:off x="6743471" y="4931945"/>
              <a:ext cx="2597286" cy="50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range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C987710-3231-4828-8A0C-764E3327B59E}"/>
              </a:ext>
            </a:extLst>
          </p:cNvPr>
          <p:cNvGrpSpPr/>
          <p:nvPr/>
        </p:nvGrpSpPr>
        <p:grpSpPr>
          <a:xfrm>
            <a:off x="7900770" y="3383364"/>
            <a:ext cx="2440611" cy="942950"/>
            <a:chOff x="7900770" y="3383364"/>
            <a:chExt cx="2440611" cy="94295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D3D15B-6CF2-4BD4-979A-3D70664C8555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A5B1EA8-ECB3-443D-8753-5F98003DBA05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/>
                <p:nvPr/>
              </p:nvSpPr>
              <p:spPr>
                <a:xfrm>
                  <a:off x="9128613" y="3973461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8613" y="3973461"/>
                  <a:ext cx="1212768" cy="323165"/>
                </a:xfrm>
                <a:prstGeom prst="rect">
                  <a:avLst/>
                </a:prstGeom>
                <a:blipFill>
                  <a:blip r:embed="rId5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/>
                <p:nvPr/>
              </p:nvSpPr>
              <p:spPr>
                <a:xfrm>
                  <a:off x="7900770" y="4003149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0770" y="4003149"/>
                  <a:ext cx="689612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3540" t="-5660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2EE448-8690-4E3D-8183-B07FE2EA2217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7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1256440" y="2816248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stCxn id="87" idx="6"/>
            <a:endCxn id="5" idx="1"/>
          </p:cNvCxnSpPr>
          <p:nvPr/>
        </p:nvCxnSpPr>
        <p:spPr>
          <a:xfrm>
            <a:off x="1758691" y="3067374"/>
            <a:ext cx="6174021" cy="340128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500" b="1" dirty="0">
                    <a:solidFill>
                      <a:srgbClr val="00B05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8"/>
                <a:stretch>
                  <a:fillRect l="-14159" t="-897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33E4F757-D349-4B56-BCBD-10B851C788E6}"/>
              </a:ext>
            </a:extLst>
          </p:cNvPr>
          <p:cNvGrpSpPr/>
          <p:nvPr/>
        </p:nvGrpSpPr>
        <p:grpSpPr>
          <a:xfrm>
            <a:off x="8074032" y="2104302"/>
            <a:ext cx="2504790" cy="975897"/>
            <a:chOff x="7869553" y="3383364"/>
            <a:chExt cx="2504790" cy="9758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8F9649C-3FDC-4BBA-B9CE-3E346775439F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66E48FB-70C5-41D9-A829-2F8A8109F484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/>
                <p:nvPr/>
              </p:nvSpPr>
              <p:spPr>
                <a:xfrm>
                  <a:off x="9161575" y="4036096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1575" y="4036096"/>
                  <a:ext cx="1212768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/>
                <p:nvPr/>
              </p:nvSpPr>
              <p:spPr>
                <a:xfrm>
                  <a:off x="7869553" y="3970850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9553" y="3970850"/>
                  <a:ext cx="689612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509" t="-5660" r="-175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D31652D-C337-4BEA-9DEC-04944E13C705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F7ED5E7-1C56-4803-9A04-A9F1A70B0592}"/>
              </a:ext>
            </a:extLst>
          </p:cNvPr>
          <p:cNvGrpSpPr/>
          <p:nvPr/>
        </p:nvGrpSpPr>
        <p:grpSpPr>
          <a:xfrm>
            <a:off x="9809952" y="4025270"/>
            <a:ext cx="2397391" cy="962747"/>
            <a:chOff x="7869223" y="3383364"/>
            <a:chExt cx="2397391" cy="96274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C15C658-AAB4-4F73-A46B-C238A5ACD844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1F18B2B-BF4B-4D40-9ACA-4298F20B10E6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E5C74DD-C88A-499A-85A0-87D7F92182A5}"/>
                    </a:ext>
                  </a:extLst>
                </p:cNvPr>
                <p:cNvSpPr/>
                <p:nvPr/>
              </p:nvSpPr>
              <p:spPr>
                <a:xfrm>
                  <a:off x="9053846" y="4013860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E5C74DD-C88A-499A-85A0-87D7F92182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3846" y="4013860"/>
                  <a:ext cx="1212768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2010" t="-5660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CD6C352-57A2-4729-8AFD-685E4445479F}"/>
                    </a:ext>
                  </a:extLst>
                </p:cNvPr>
                <p:cNvSpPr/>
                <p:nvPr/>
              </p:nvSpPr>
              <p:spPr>
                <a:xfrm>
                  <a:off x="7869223" y="4022946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CD6C352-57A2-4729-8AFD-685E444547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9223" y="4022946"/>
                  <a:ext cx="689612" cy="323165"/>
                </a:xfrm>
                <a:prstGeom prst="rect">
                  <a:avLst/>
                </a:prstGeom>
                <a:blipFill>
                  <a:blip r:embed="rId13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335BA2A-8B37-4A64-A412-EAAED7E81A07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654E3D5-16E3-49B2-9AFA-82ECCF649314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654E3D5-16E3-49B2-9AFA-82ECCF649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512F5AB-42D6-4857-B830-502D8D00A28F}"/>
              </a:ext>
            </a:extLst>
          </p:cNvPr>
          <p:cNvGrpSpPr/>
          <p:nvPr/>
        </p:nvGrpSpPr>
        <p:grpSpPr>
          <a:xfrm>
            <a:off x="9980508" y="2775680"/>
            <a:ext cx="2285546" cy="947640"/>
            <a:chOff x="7859640" y="3383364"/>
            <a:chExt cx="2285546" cy="94764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196F85D-7A20-433F-A4F8-49B6120A6641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F5C4438-D8EA-4235-9609-32CB5634DE2A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3033798-383B-470C-AAA8-AECE24E1347E}"/>
                    </a:ext>
                  </a:extLst>
                </p:cNvPr>
                <p:cNvSpPr/>
                <p:nvPr/>
              </p:nvSpPr>
              <p:spPr>
                <a:xfrm>
                  <a:off x="8932418" y="4007839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3033798-383B-470C-AAA8-AECE24E134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418" y="4007839"/>
                  <a:ext cx="1212768" cy="323165"/>
                </a:xfrm>
                <a:prstGeom prst="rect">
                  <a:avLst/>
                </a:prstGeom>
                <a:blipFill>
                  <a:blip r:embed="rId15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3FA617A-F0F1-4493-8099-9CAE3D530561}"/>
                    </a:ext>
                  </a:extLst>
                </p:cNvPr>
                <p:cNvSpPr/>
                <p:nvPr/>
              </p:nvSpPr>
              <p:spPr>
                <a:xfrm>
                  <a:off x="7859640" y="4001489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3FA617A-F0F1-4493-8099-9CAE3D5305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9640" y="4001489"/>
                  <a:ext cx="689612" cy="323165"/>
                </a:xfrm>
                <a:prstGeom prst="rect">
                  <a:avLst/>
                </a:prstGeom>
                <a:blipFill>
                  <a:blip r:embed="rId16"/>
                  <a:stretch>
                    <a:fillRect l="-3540" t="-5660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12C9155-7FA2-4B4A-A9A0-3C982E2B670B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DAA8104-2CD6-4C2B-8BF5-54C4B0A483A2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DAA8104-2CD6-4C2B-8BF5-54C4B0A48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7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EC787FD-FD62-4AA4-9989-66C548FF5180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5348EB0-8B49-4D83-911D-6A5FEB756F18}"/>
              </a:ext>
            </a:extLst>
          </p:cNvPr>
          <p:cNvSpPr txBox="1"/>
          <p:nvPr/>
        </p:nvSpPr>
        <p:spPr>
          <a:xfrm>
            <a:off x="1717216" y="4172395"/>
            <a:ext cx="182117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5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val="14228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712" y="1810665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D43B54-E3CD-47F3-A575-25757AA9C3A1}"/>
                </a:ext>
              </a:extLst>
            </p:cNvPr>
            <p:cNvSpPr txBox="1"/>
            <p:nvPr/>
          </p:nvSpPr>
          <p:spPr>
            <a:xfrm>
              <a:off x="6743471" y="4931945"/>
              <a:ext cx="2597286" cy="50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range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1724790" y="2649946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stCxn id="87" idx="6"/>
            <a:endCxn id="5" idx="1"/>
          </p:cNvCxnSpPr>
          <p:nvPr/>
        </p:nvCxnSpPr>
        <p:spPr>
          <a:xfrm>
            <a:off x="2227041" y="2901072"/>
            <a:ext cx="5705671" cy="50643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500" b="1" dirty="0">
                    <a:solidFill>
                      <a:srgbClr val="00B050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5"/>
                <a:stretch>
                  <a:fillRect l="-14159" t="-897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4879C13-7F34-4BE9-8CD2-B3F25E2FAC52}"/>
              </a:ext>
            </a:extLst>
          </p:cNvPr>
          <p:cNvGrpSpPr/>
          <p:nvPr/>
        </p:nvGrpSpPr>
        <p:grpSpPr>
          <a:xfrm>
            <a:off x="8074032" y="2150955"/>
            <a:ext cx="3123102" cy="882605"/>
            <a:chOff x="8074032" y="2150955"/>
            <a:chExt cx="3123102" cy="88260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8F9649C-3FDC-4BBA-B9CE-3E346775439F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66E48FB-70C5-41D9-A829-2F8A8109F484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2010" t="-5660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7"/>
                  <a:stretch>
                    <a:fillRect l="-3509" t="-5660" r="-175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D31652D-C337-4BEA-9DEC-04944E13C705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8"/>
                  <a:stretch>
                    <a:fillRect l="-3922" t="-377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F1B2E5A-9194-43FF-885E-AAFC8F394DF3}"/>
              </a:ext>
            </a:extLst>
          </p:cNvPr>
          <p:cNvGrpSpPr/>
          <p:nvPr/>
        </p:nvGrpSpPr>
        <p:grpSpPr>
          <a:xfrm>
            <a:off x="7873465" y="4056606"/>
            <a:ext cx="3123102" cy="882605"/>
            <a:chOff x="8074032" y="2150955"/>
            <a:chExt cx="3123102" cy="88260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5453D30-789E-4E92-8375-65CC80D527BE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7E7E9F0-54A0-43EA-B99B-F9ADC41E8BCC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556FEB0-D844-4461-BC89-94D9F3C07AA2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556FEB0-D844-4461-BC89-94D9F3C07A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08055C8-FE69-41FB-B37F-BD7DD79C547C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08055C8-FE69-41FB-B37F-BD7DD79C54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A99EBBE-1D54-4031-89A1-92382DD12CFB}"/>
                </a:ext>
              </a:extLst>
            </p:cNvPr>
            <p:cNvCxnSpPr>
              <a:cxnSpLocks/>
              <a:endCxn id="83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23DE77E-5CC8-45F8-ABFA-0C4E3B75EB29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23DE77E-5CC8-45F8-ABFA-0C4E3B75E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2E9201F-A654-4B0F-A8D9-33C44584818D}"/>
              </a:ext>
            </a:extLst>
          </p:cNvPr>
          <p:cNvGrpSpPr/>
          <p:nvPr/>
        </p:nvGrpSpPr>
        <p:grpSpPr>
          <a:xfrm>
            <a:off x="9144584" y="3012202"/>
            <a:ext cx="3123102" cy="882605"/>
            <a:chOff x="8074032" y="2150955"/>
            <a:chExt cx="3123102" cy="88260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54B66D8-6E62-4CC5-84FF-2CED72065308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5385425-81CC-43CE-AF9D-234D21BE5311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742E86D-8DD4-4F6E-B4C8-856C2C91EDDA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742E86D-8DD4-4F6E-B4C8-856C2C91ED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D4025EA-ABA6-4200-AE22-B37C4AADDF65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D4025EA-ABA6-4200-AE22-B37C4AADDF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13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FCCBB5-44A7-465F-A075-920FD6447F86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C61874D-1B1F-46F3-8C1A-AFCF2C104B67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C61874D-1B1F-46F3-8C1A-AFCF2C104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E0B2F50-484D-4FE4-8656-EADA0CFBF665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019925A-F627-438F-936C-135642B23EF2}"/>
              </a:ext>
            </a:extLst>
          </p:cNvPr>
          <p:cNvSpPr txBox="1"/>
          <p:nvPr/>
        </p:nvSpPr>
        <p:spPr>
          <a:xfrm>
            <a:off x="1717216" y="4172395"/>
            <a:ext cx="182117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5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val="134498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74D8B48-40C4-41CF-B156-59E3C3CE8C21}"/>
              </a:ext>
            </a:extLst>
          </p:cNvPr>
          <p:cNvGrpSpPr/>
          <p:nvPr/>
        </p:nvGrpSpPr>
        <p:grpSpPr>
          <a:xfrm>
            <a:off x="1903761" y="748377"/>
            <a:ext cx="8751371" cy="5416683"/>
            <a:chOff x="1903761" y="748377"/>
            <a:chExt cx="8751371" cy="5416683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0293C0-D40A-4D8B-AD54-1BA09452C6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3003AD5-C2C4-41E1-A4BC-EADE090A6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AD6B4F-152B-4E20-9770-9B5C546E0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6776216-05B7-491D-94AC-FAB3817AAB2D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1AB632-8A13-4DDE-9723-569A4397ED1F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B32A82E-0D1E-43E6-B0E4-4BDB78E5F371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40C2D9A-BF1C-48A4-B4AF-244D9C796C0B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BBAED9-4937-4283-BAE2-481EAFC37D21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8FC8F1C-783F-4E8F-95A4-47A6667F9876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3D55192-2882-425C-95CB-D7029779009E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467529B-210D-43FA-8EB5-71827E7C635D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28D520F-839F-4AE7-8979-EACE872950B8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F5B8700-CF12-4E8C-A71B-00C910B7B83C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9D1911-0B92-4274-8319-F738D7A505C5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7828C48-0D23-4705-9A63-34844B055602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6125F15-A5F2-46D2-8E4D-D61708510DCB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A121E77-0159-4891-B8C4-C990FF04E231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36F6E6-0F7B-46E8-A6D8-27B41A0728E7}"/>
                    </a:ext>
                  </a:extLst>
                </p:cNvPr>
                <p:cNvSpPr txBox="1"/>
                <p:nvPr/>
              </p:nvSpPr>
              <p:spPr>
                <a:xfrm>
                  <a:off x="9651887" y="2441339"/>
                  <a:ext cx="1003245" cy="4001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36F6E6-0F7B-46E8-A6D8-27B41A072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7" y="2441339"/>
                  <a:ext cx="1003245" cy="400111"/>
                </a:xfrm>
                <a:prstGeom prst="rect">
                  <a:avLst/>
                </a:prstGeom>
                <a:blipFill>
                  <a:blip r:embed="rId2"/>
                  <a:stretch>
                    <a:fillRect l="-6061" t="-6061" r="-4848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008610-23E9-4FB7-8E6A-DCEA44C2B70C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B00410E-95DF-4F0A-A8AB-9839BC82BE97}"/>
                    </a:ext>
                  </a:extLst>
                </p:cNvPr>
                <p:cNvSpPr txBox="1"/>
                <p:nvPr/>
              </p:nvSpPr>
              <p:spPr>
                <a:xfrm rot="16200000">
                  <a:off x="435804" y="2216334"/>
                  <a:ext cx="3412967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5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5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B00410E-95DF-4F0A-A8AB-9839BC82BE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4" y="2216334"/>
                  <a:ext cx="3412967" cy="477054"/>
                </a:xfrm>
                <a:prstGeom prst="rect">
                  <a:avLst/>
                </a:prstGeom>
                <a:blipFill>
                  <a:blip r:embed="rId3"/>
                  <a:stretch>
                    <a:fillRect l="-8861" r="-29114"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7E57FD7-BA75-4DF6-983F-094664DBAA3F}"/>
              </a:ext>
            </a:extLst>
          </p:cNvPr>
          <p:cNvCxnSpPr>
            <a:cxnSpLocks/>
          </p:cNvCxnSpPr>
          <p:nvPr/>
        </p:nvCxnSpPr>
        <p:spPr>
          <a:xfrm>
            <a:off x="2719388" y="5162551"/>
            <a:ext cx="37242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F2B8C43-DD73-401B-A7F4-21FAA2FDA34D}"/>
              </a:ext>
            </a:extLst>
          </p:cNvPr>
          <p:cNvSpPr txBox="1"/>
          <p:nvPr/>
        </p:nvSpPr>
        <p:spPr>
          <a:xfrm>
            <a:off x="4033608" y="4627507"/>
            <a:ext cx="2597286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val="191664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0EA4C5F-73BF-4E09-AE32-20E33E5651FF}"/>
              </a:ext>
            </a:extLst>
          </p:cNvPr>
          <p:cNvGrpSpPr/>
          <p:nvPr/>
        </p:nvGrpSpPr>
        <p:grpSpPr>
          <a:xfrm>
            <a:off x="0" y="0"/>
            <a:ext cx="9159498" cy="6858000"/>
            <a:chOff x="213102" y="0"/>
            <a:chExt cx="9159498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8BD7724-D1B1-4301-B9F3-5F909DA89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02" y="0"/>
              <a:ext cx="9159498" cy="6858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103218-429C-4713-8D12-53103ED4E367}"/>
                </a:ext>
              </a:extLst>
            </p:cNvPr>
            <p:cNvSpPr/>
            <p:nvPr/>
          </p:nvSpPr>
          <p:spPr>
            <a:xfrm>
              <a:off x="2409825" y="814387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2965FD1-4426-4E1C-B5F3-F08BB97FBCFC}"/>
                </a:ext>
              </a:extLst>
            </p:cNvPr>
            <p:cNvCxnSpPr>
              <a:cxnSpLocks/>
            </p:cNvCxnSpPr>
            <p:nvPr/>
          </p:nvCxnSpPr>
          <p:spPr>
            <a:xfrm>
              <a:off x="3038475" y="1443037"/>
              <a:ext cx="3019425" cy="260032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570D101-E315-421E-8892-3C2EAA0B8D6E}"/>
                </a:ext>
              </a:extLst>
            </p:cNvPr>
            <p:cNvSpPr/>
            <p:nvPr/>
          </p:nvSpPr>
          <p:spPr>
            <a:xfrm>
              <a:off x="6057900" y="4043362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38F4E0-823F-48D5-9156-1EC144C821C5}"/>
                </a:ext>
              </a:extLst>
            </p:cNvPr>
            <p:cNvSpPr txBox="1"/>
            <p:nvPr/>
          </p:nvSpPr>
          <p:spPr>
            <a:xfrm>
              <a:off x="4667252" y="2035313"/>
              <a:ext cx="681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h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83DDEFF-37A0-4BAE-A800-3BAA72A82B62}"/>
                    </a:ext>
                  </a:extLst>
                </p:cNvPr>
                <p:cNvSpPr txBox="1"/>
                <p:nvPr/>
              </p:nvSpPr>
              <p:spPr>
                <a:xfrm>
                  <a:off x="1172067" y="460444"/>
                  <a:ext cx="158591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83DDEFF-37A0-4BAE-A800-3BAA72A82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067" y="460444"/>
                  <a:ext cx="1585910" cy="553998"/>
                </a:xfrm>
                <a:prstGeom prst="rect">
                  <a:avLst/>
                </a:prstGeom>
                <a:blipFill>
                  <a:blip r:embed="rId3"/>
                  <a:stretch>
                    <a:fillRect l="-8846" t="-13333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A728E51-F395-4433-99CA-DD99A6F0D291}"/>
                    </a:ext>
                  </a:extLst>
                </p:cNvPr>
                <p:cNvSpPr txBox="1"/>
                <p:nvPr/>
              </p:nvSpPr>
              <p:spPr>
                <a:xfrm>
                  <a:off x="6269588" y="4798426"/>
                  <a:ext cx="254103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A728E51-F395-4433-99CA-DD99A6F0D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588" y="4798426"/>
                  <a:ext cx="2541037" cy="553998"/>
                </a:xfrm>
                <a:prstGeom prst="rect">
                  <a:avLst/>
                </a:prstGeom>
                <a:blipFill>
                  <a:blip r:embed="rId4"/>
                  <a:stretch>
                    <a:fillRect l="-5769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223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BD7724-D1B1-4301-B9F3-5F909DA89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9498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103218-429C-4713-8D12-53103ED4E367}"/>
              </a:ext>
            </a:extLst>
          </p:cNvPr>
          <p:cNvSpPr/>
          <p:nvPr/>
        </p:nvSpPr>
        <p:spPr>
          <a:xfrm>
            <a:off x="2196723" y="81438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2965FD1-4426-4E1C-B5F3-F08BB97FBCFC}"/>
              </a:ext>
            </a:extLst>
          </p:cNvPr>
          <p:cNvCxnSpPr>
            <a:cxnSpLocks/>
          </p:cNvCxnSpPr>
          <p:nvPr/>
        </p:nvCxnSpPr>
        <p:spPr>
          <a:xfrm>
            <a:off x="2825373" y="1143000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570D101-E315-421E-8892-3C2EAA0B8D6E}"/>
              </a:ext>
            </a:extLst>
          </p:cNvPr>
          <p:cNvSpPr/>
          <p:nvPr/>
        </p:nvSpPr>
        <p:spPr>
          <a:xfrm>
            <a:off x="4500562" y="81438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38F4E0-823F-48D5-9156-1EC144C821C5}"/>
              </a:ext>
            </a:extLst>
          </p:cNvPr>
          <p:cNvSpPr txBox="1"/>
          <p:nvPr/>
        </p:nvSpPr>
        <p:spPr>
          <a:xfrm>
            <a:off x="3382095" y="383500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3DDEFF-37A0-4BAE-A800-3BAA72A82B62}"/>
                  </a:ext>
                </a:extLst>
              </p:cNvPr>
              <p:cNvSpPr txBox="1"/>
              <p:nvPr/>
            </p:nvSpPr>
            <p:spPr>
              <a:xfrm>
                <a:off x="1854315" y="1507419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3DDEFF-37A0-4BAE-A800-3BAA72A82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5" y="1507419"/>
                <a:ext cx="1585910" cy="553998"/>
              </a:xfrm>
              <a:prstGeom prst="rect">
                <a:avLst/>
              </a:prstGeom>
              <a:blipFill>
                <a:blip r:embed="rId3"/>
                <a:stretch>
                  <a:fillRect l="-8846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728E51-F395-4433-99CA-DD99A6F0D291}"/>
                  </a:ext>
                </a:extLst>
              </p:cNvPr>
              <p:cNvSpPr txBox="1"/>
              <p:nvPr/>
            </p:nvSpPr>
            <p:spPr>
              <a:xfrm>
                <a:off x="3649144" y="1507419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728E51-F395-4433-99CA-DD99A6F0D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144" y="1507419"/>
                <a:ext cx="2541037" cy="553998"/>
              </a:xfrm>
              <a:prstGeom prst="rect">
                <a:avLst/>
              </a:prstGeom>
              <a:blipFill>
                <a:blip r:embed="rId4"/>
                <a:stretch>
                  <a:fillRect l="-5769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81FEB1C-5162-4313-B6ED-C2F2EAF66AA5}"/>
              </a:ext>
            </a:extLst>
          </p:cNvPr>
          <p:cNvGrpSpPr/>
          <p:nvPr/>
        </p:nvGrpSpPr>
        <p:grpSpPr>
          <a:xfrm>
            <a:off x="479337" y="4968923"/>
            <a:ext cx="4335866" cy="1677917"/>
            <a:chOff x="2111490" y="3106786"/>
            <a:chExt cx="4335866" cy="167791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0168C7F-AD8C-4C30-8BB0-ED469A22E770}"/>
                </a:ext>
              </a:extLst>
            </p:cNvPr>
            <p:cNvSpPr/>
            <p:nvPr/>
          </p:nvSpPr>
          <p:spPr>
            <a:xfrm>
              <a:off x="2453898" y="3537673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FFBC2D8-6958-478D-B990-9DCB9E5CFB8E}"/>
                </a:ext>
              </a:extLst>
            </p:cNvPr>
            <p:cNvCxnSpPr>
              <a:cxnSpLocks/>
            </p:cNvCxnSpPr>
            <p:nvPr/>
          </p:nvCxnSpPr>
          <p:spPr>
            <a:xfrm>
              <a:off x="3082548" y="3866286"/>
              <a:ext cx="1713290" cy="1276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DEA7BE-98E9-4EC3-851A-6270CF81363C}"/>
                </a:ext>
              </a:extLst>
            </p:cNvPr>
            <p:cNvSpPr/>
            <p:nvPr/>
          </p:nvSpPr>
          <p:spPr>
            <a:xfrm>
              <a:off x="4757737" y="3537673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CA7A1C-7990-4A27-AC87-79CC8555A748}"/>
                </a:ext>
              </a:extLst>
            </p:cNvPr>
            <p:cNvSpPr txBox="1"/>
            <p:nvPr/>
          </p:nvSpPr>
          <p:spPr>
            <a:xfrm>
              <a:off x="3639270" y="3106786"/>
              <a:ext cx="681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h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71E005E-3BF0-452E-83CA-6513920C16CA}"/>
                    </a:ext>
                  </a:extLst>
                </p:cNvPr>
                <p:cNvSpPr txBox="1"/>
                <p:nvPr/>
              </p:nvSpPr>
              <p:spPr>
                <a:xfrm>
                  <a:off x="2111490" y="4230705"/>
                  <a:ext cx="158591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71E005E-3BF0-452E-83CA-6513920C16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1490" y="4230705"/>
                  <a:ext cx="1585910" cy="553998"/>
                </a:xfrm>
                <a:prstGeom prst="rect">
                  <a:avLst/>
                </a:prstGeom>
                <a:blipFill>
                  <a:blip r:embed="rId5"/>
                  <a:stretch>
                    <a:fillRect l="-9231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F98F968-8AA1-4524-9091-E40D864AD4C8}"/>
                    </a:ext>
                  </a:extLst>
                </p:cNvPr>
                <p:cNvSpPr txBox="1"/>
                <p:nvPr/>
              </p:nvSpPr>
              <p:spPr>
                <a:xfrm>
                  <a:off x="3906319" y="4230705"/>
                  <a:ext cx="254103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F98F968-8AA1-4524-9091-E40D864AD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319" y="4230705"/>
                  <a:ext cx="2541037" cy="553998"/>
                </a:xfrm>
                <a:prstGeom prst="rect">
                  <a:avLst/>
                </a:prstGeom>
                <a:blipFill>
                  <a:blip r:embed="rId6"/>
                  <a:stretch>
                    <a:fillRect l="-5516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B201EAA-AAB2-41FE-AC6D-4E7D94784CBD}"/>
              </a:ext>
            </a:extLst>
          </p:cNvPr>
          <p:cNvSpPr/>
          <p:nvPr/>
        </p:nvSpPr>
        <p:spPr>
          <a:xfrm>
            <a:off x="1759292" y="3114675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6E040F-338B-4692-A0FE-DEEE06C14427}"/>
              </a:ext>
            </a:extLst>
          </p:cNvPr>
          <p:cNvCxnSpPr>
            <a:cxnSpLocks/>
          </p:cNvCxnSpPr>
          <p:nvPr/>
        </p:nvCxnSpPr>
        <p:spPr>
          <a:xfrm>
            <a:off x="2387942" y="3443288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25B2E-D414-4BF5-BFE7-BC5DC7F4FA3F}"/>
              </a:ext>
            </a:extLst>
          </p:cNvPr>
          <p:cNvSpPr/>
          <p:nvPr/>
        </p:nvSpPr>
        <p:spPr>
          <a:xfrm>
            <a:off x="4063131" y="3114675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CA1823-5E77-49D5-A7F7-A6D830C78657}"/>
              </a:ext>
            </a:extLst>
          </p:cNvPr>
          <p:cNvSpPr txBox="1"/>
          <p:nvPr/>
        </p:nvSpPr>
        <p:spPr>
          <a:xfrm>
            <a:off x="2944664" y="2683788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FA0E7A-B90F-47E2-A5B8-E77CA1F0170A}"/>
                  </a:ext>
                </a:extLst>
              </p:cNvPr>
              <p:cNvSpPr txBox="1"/>
              <p:nvPr/>
            </p:nvSpPr>
            <p:spPr>
              <a:xfrm>
                <a:off x="1416884" y="3807707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FA0E7A-B90F-47E2-A5B8-E77CA1F01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884" y="3807707"/>
                <a:ext cx="1585910" cy="553998"/>
              </a:xfrm>
              <a:prstGeom prst="rect">
                <a:avLst/>
              </a:prstGeom>
              <a:blipFill>
                <a:blip r:embed="rId7"/>
                <a:stretch>
                  <a:fillRect l="-8812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77973A-038C-440B-A75E-30814A2C662E}"/>
                  </a:ext>
                </a:extLst>
              </p:cNvPr>
              <p:cNvSpPr txBox="1"/>
              <p:nvPr/>
            </p:nvSpPr>
            <p:spPr>
              <a:xfrm>
                <a:off x="3211713" y="3807707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77973A-038C-440B-A75E-30814A2C6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13" y="3807707"/>
                <a:ext cx="2541037" cy="553998"/>
              </a:xfrm>
              <a:prstGeom prst="rect">
                <a:avLst/>
              </a:prstGeom>
              <a:blipFill>
                <a:blip r:embed="rId8"/>
                <a:stretch>
                  <a:fillRect l="-5755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0D2423A1-E0F0-411F-9C45-DA19723DB0A5}"/>
              </a:ext>
            </a:extLst>
          </p:cNvPr>
          <p:cNvSpPr/>
          <p:nvPr/>
        </p:nvSpPr>
        <p:spPr>
          <a:xfrm>
            <a:off x="5859085" y="400296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CA21FF-8833-4C0F-BD0E-BB661A5CBCA2}"/>
              </a:ext>
            </a:extLst>
          </p:cNvPr>
          <p:cNvCxnSpPr>
            <a:cxnSpLocks/>
          </p:cNvCxnSpPr>
          <p:nvPr/>
        </p:nvCxnSpPr>
        <p:spPr>
          <a:xfrm>
            <a:off x="6487735" y="4331580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36752AC-0BFE-4125-A09A-C64CF1C4FA88}"/>
              </a:ext>
            </a:extLst>
          </p:cNvPr>
          <p:cNvSpPr/>
          <p:nvPr/>
        </p:nvSpPr>
        <p:spPr>
          <a:xfrm>
            <a:off x="8162924" y="400296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CA7FE4-50E2-4B39-98DB-04B8816D1ED3}"/>
              </a:ext>
            </a:extLst>
          </p:cNvPr>
          <p:cNvSpPr txBox="1"/>
          <p:nvPr/>
        </p:nvSpPr>
        <p:spPr>
          <a:xfrm>
            <a:off x="7044457" y="3572080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2AB90C-62AB-4B2A-AC22-6A20968F8667}"/>
                  </a:ext>
                </a:extLst>
              </p:cNvPr>
              <p:cNvSpPr txBox="1"/>
              <p:nvPr/>
            </p:nvSpPr>
            <p:spPr>
              <a:xfrm>
                <a:off x="5516677" y="4695999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2AB90C-62AB-4B2A-AC22-6A20968F8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677" y="4695999"/>
                <a:ext cx="1585910" cy="553998"/>
              </a:xfrm>
              <a:prstGeom prst="rect">
                <a:avLst/>
              </a:prstGeom>
              <a:blipFill>
                <a:blip r:embed="rId9"/>
                <a:stretch>
                  <a:fillRect l="-9231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CBCDE8-54E7-4050-8E09-D51A44EBA534}"/>
                  </a:ext>
                </a:extLst>
              </p:cNvPr>
              <p:cNvSpPr txBox="1"/>
              <p:nvPr/>
            </p:nvSpPr>
            <p:spPr>
              <a:xfrm>
                <a:off x="7311506" y="4695999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CBCDE8-54E7-4050-8E09-D51A44EBA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506" y="4695999"/>
                <a:ext cx="2541037" cy="553998"/>
              </a:xfrm>
              <a:prstGeom prst="rect">
                <a:avLst/>
              </a:prstGeom>
              <a:blipFill>
                <a:blip r:embed="rId10"/>
                <a:stretch>
                  <a:fillRect l="-5516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57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261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Ebrima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EricKim</dc:creator>
  <cp:lastModifiedBy>EricKim</cp:lastModifiedBy>
  <cp:revision>17</cp:revision>
  <dcterms:created xsi:type="dcterms:W3CDTF">2019-02-07T02:08:23Z</dcterms:created>
  <dcterms:modified xsi:type="dcterms:W3CDTF">2019-02-07T07:58:54Z</dcterms:modified>
</cp:coreProperties>
</file>