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6" r:id="rId4"/>
    <p:sldMasterId id="2147484091" r:id="rId5"/>
    <p:sldMasterId id="2147484099" r:id="rId6"/>
    <p:sldMasterId id="2147484107" r:id="rId7"/>
  </p:sldMasterIdLst>
  <p:notesMasterIdLst>
    <p:notesMasterId r:id="rId17"/>
  </p:notesMasterIdLst>
  <p:handoutMasterIdLst>
    <p:handoutMasterId r:id="rId18"/>
  </p:handoutMasterIdLst>
  <p:sldIdLst>
    <p:sldId id="595" r:id="rId8"/>
    <p:sldId id="597" r:id="rId9"/>
    <p:sldId id="598" r:id="rId10"/>
    <p:sldId id="599" r:id="rId11"/>
    <p:sldId id="600" r:id="rId12"/>
    <p:sldId id="636" r:id="rId13"/>
    <p:sldId id="660" r:id="rId14"/>
    <p:sldId id="605" r:id="rId15"/>
    <p:sldId id="608" r:id="rId16"/>
  </p:sldIdLst>
  <p:sldSz cx="9144000" cy="6858000" type="screen4x3"/>
  <p:notesSz cx="7315200" cy="9601200"/>
  <p:defaultTextStyle>
    <a:defPPr>
      <a:defRPr lang="en-US"/>
    </a:defPPr>
    <a:lvl1pPr algn="l" rtl="0" eaLnBrk="0" fontAlgn="base" hangingPunct="0">
      <a:spcBef>
        <a:spcPct val="0"/>
      </a:spcBef>
      <a:spcAft>
        <a:spcPct val="0"/>
      </a:spcAft>
      <a:defRPr sz="30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30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30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30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3000" b="1" kern="1200">
        <a:solidFill>
          <a:schemeClr val="tx1"/>
        </a:solidFill>
        <a:latin typeface="Arial Narrow" pitchFamily="34" charset="0"/>
        <a:ea typeface="+mn-ea"/>
        <a:cs typeface="+mn-cs"/>
      </a:defRPr>
    </a:lvl5pPr>
    <a:lvl6pPr marL="2286000" algn="l" defTabSz="914400" rtl="0" eaLnBrk="1" latinLnBrk="0" hangingPunct="1">
      <a:defRPr sz="3000" b="1" kern="1200">
        <a:solidFill>
          <a:schemeClr val="tx1"/>
        </a:solidFill>
        <a:latin typeface="Arial Narrow" pitchFamily="34" charset="0"/>
        <a:ea typeface="+mn-ea"/>
        <a:cs typeface="+mn-cs"/>
      </a:defRPr>
    </a:lvl6pPr>
    <a:lvl7pPr marL="2743200" algn="l" defTabSz="914400" rtl="0" eaLnBrk="1" latinLnBrk="0" hangingPunct="1">
      <a:defRPr sz="3000" b="1" kern="1200">
        <a:solidFill>
          <a:schemeClr val="tx1"/>
        </a:solidFill>
        <a:latin typeface="Arial Narrow" pitchFamily="34" charset="0"/>
        <a:ea typeface="+mn-ea"/>
        <a:cs typeface="+mn-cs"/>
      </a:defRPr>
    </a:lvl7pPr>
    <a:lvl8pPr marL="3200400" algn="l" defTabSz="914400" rtl="0" eaLnBrk="1" latinLnBrk="0" hangingPunct="1">
      <a:defRPr sz="3000" b="1" kern="1200">
        <a:solidFill>
          <a:schemeClr val="tx1"/>
        </a:solidFill>
        <a:latin typeface="Arial Narrow" pitchFamily="34" charset="0"/>
        <a:ea typeface="+mn-ea"/>
        <a:cs typeface="+mn-cs"/>
      </a:defRPr>
    </a:lvl8pPr>
    <a:lvl9pPr marL="3657600" algn="l" defTabSz="914400" rtl="0" eaLnBrk="1" latinLnBrk="0" hangingPunct="1">
      <a:defRPr sz="30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C1C"/>
    <a:srgbClr val="525353"/>
    <a:srgbClr val="FF0000"/>
    <a:srgbClr val="FFFF00"/>
    <a:srgbClr val="99CCFF"/>
    <a:srgbClr val="0000FF"/>
    <a:srgbClr val="3333CC"/>
    <a:srgbClr val="00FFFF"/>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99" autoAdjust="0"/>
    <p:restoredTop sz="53173" autoAdjust="0"/>
  </p:normalViewPr>
  <p:slideViewPr>
    <p:cSldViewPr>
      <p:cViewPr varScale="1">
        <p:scale>
          <a:sx n="47" d="100"/>
          <a:sy n="47" d="100"/>
        </p:scale>
        <p:origin x="2213" y="48"/>
      </p:cViewPr>
      <p:guideLst>
        <p:guide orient="horz" pos="2160"/>
        <p:guide pos="2880"/>
      </p:guideLst>
    </p:cSldViewPr>
  </p:slideViewPr>
  <p:notesTextViewPr>
    <p:cViewPr>
      <p:scale>
        <a:sx n="100" d="100"/>
        <a:sy n="100" d="100"/>
      </p:scale>
      <p:origin x="0" y="0"/>
    </p:cViewPr>
  </p:notesTextViewPr>
  <p:sorterViewPr>
    <p:cViewPr>
      <p:scale>
        <a:sx n="146" d="100"/>
        <a:sy n="14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08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b="0">
                <a:latin typeface="Arial" charset="0"/>
              </a:defRPr>
            </a:lvl1pPr>
          </a:lstStyle>
          <a:p>
            <a:pPr>
              <a:defRPr/>
            </a:pPr>
            <a:endParaRPr lang="en-US"/>
          </a:p>
        </p:txBody>
      </p:sp>
      <p:sp>
        <p:nvSpPr>
          <p:cNvPr id="430083"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b="0">
                <a:latin typeface="Arial" charset="0"/>
              </a:defRPr>
            </a:lvl1pPr>
          </a:lstStyle>
          <a:p>
            <a:pPr>
              <a:defRPr/>
            </a:pPr>
            <a:endParaRPr lang="en-US"/>
          </a:p>
        </p:txBody>
      </p:sp>
      <p:sp>
        <p:nvSpPr>
          <p:cNvPr id="430084"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b="0">
                <a:latin typeface="Arial" charset="0"/>
              </a:defRPr>
            </a:lvl1pPr>
          </a:lstStyle>
          <a:p>
            <a:pPr>
              <a:defRPr/>
            </a:pPr>
            <a:endParaRPr lang="en-US"/>
          </a:p>
        </p:txBody>
      </p:sp>
      <p:sp>
        <p:nvSpPr>
          <p:cNvPr id="430085"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b="0">
                <a:latin typeface="Arial" charset="0"/>
              </a:defRPr>
            </a:lvl1pPr>
          </a:lstStyle>
          <a:p>
            <a:pPr>
              <a:defRPr/>
            </a:pPr>
            <a:fld id="{3D2CA866-402E-467A-A84A-FA3448F9C5FA}" type="slidenum">
              <a:rPr lang="en-US"/>
              <a:pPr>
                <a:defRPr/>
              </a:pPr>
              <a:t>‹#›</a:t>
            </a:fld>
            <a:endParaRPr lang="en-US"/>
          </a:p>
        </p:txBody>
      </p:sp>
    </p:spTree>
    <p:extLst>
      <p:ext uri="{BB962C8B-B14F-4D97-AF65-F5344CB8AC3E}">
        <p14:creationId xmlns:p14="http://schemas.microsoft.com/office/powerpoint/2010/main" val="35317267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b="0">
                <a:latin typeface="Arial" charset="0"/>
              </a:defRPr>
            </a:lvl1pPr>
          </a:lstStyle>
          <a:p>
            <a:pPr>
              <a:defRPr/>
            </a:pPr>
            <a:endParaRPr lang="en-US"/>
          </a:p>
        </p:txBody>
      </p:sp>
      <p:sp>
        <p:nvSpPr>
          <p:cNvPr id="9625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b="0">
                <a:latin typeface="Arial" charset="0"/>
              </a:defRPr>
            </a:lvl1pPr>
          </a:lstStyle>
          <a:p>
            <a:pPr>
              <a:defRPr/>
            </a:pPr>
            <a:endParaRPr lang="en-US"/>
          </a:p>
        </p:txBody>
      </p:sp>
      <p:sp>
        <p:nvSpPr>
          <p:cNvPr id="266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9626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626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b="0">
                <a:latin typeface="Arial" charset="0"/>
              </a:defRPr>
            </a:lvl1pPr>
          </a:lstStyle>
          <a:p>
            <a:pPr>
              <a:defRPr/>
            </a:pPr>
            <a:endParaRPr lang="en-US"/>
          </a:p>
        </p:txBody>
      </p:sp>
      <p:sp>
        <p:nvSpPr>
          <p:cNvPr id="9626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b="0">
                <a:latin typeface="Arial" charset="0"/>
              </a:defRPr>
            </a:lvl1pPr>
          </a:lstStyle>
          <a:p>
            <a:pPr>
              <a:defRPr/>
            </a:pPr>
            <a:fld id="{8E53FF2E-EE91-457B-85DF-4CFE99688C51}" type="slidenum">
              <a:rPr lang="en-US"/>
              <a:pPr>
                <a:defRPr/>
              </a:pPr>
              <a:t>‹#›</a:t>
            </a:fld>
            <a:endParaRPr lang="en-US"/>
          </a:p>
        </p:txBody>
      </p:sp>
    </p:spTree>
    <p:extLst>
      <p:ext uri="{BB962C8B-B14F-4D97-AF65-F5344CB8AC3E}">
        <p14:creationId xmlns:p14="http://schemas.microsoft.com/office/powerpoint/2010/main" val="36889097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3842204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itchFamily="34" charset="0"/>
              </a:defRPr>
            </a:lvl1pPr>
            <a:lvl2pPr marL="785372" indent="-302066">
              <a:defRPr b="1">
                <a:solidFill>
                  <a:schemeClr val="tx1"/>
                </a:solidFill>
                <a:latin typeface="Arial Narrow" pitchFamily="34" charset="0"/>
              </a:defRPr>
            </a:lvl2pPr>
            <a:lvl3pPr marL="1208265" indent="-241653">
              <a:defRPr b="1">
                <a:solidFill>
                  <a:schemeClr val="tx1"/>
                </a:solidFill>
                <a:latin typeface="Arial Narrow" pitchFamily="34" charset="0"/>
              </a:defRPr>
            </a:lvl3pPr>
            <a:lvl4pPr marL="1691571" indent="-241653">
              <a:defRPr b="1">
                <a:solidFill>
                  <a:schemeClr val="tx1"/>
                </a:solidFill>
                <a:latin typeface="Arial Narrow" pitchFamily="34" charset="0"/>
              </a:defRPr>
            </a:lvl4pPr>
            <a:lvl5pPr marL="2174878" indent="-241653">
              <a:defRPr b="1">
                <a:solidFill>
                  <a:schemeClr val="tx1"/>
                </a:solidFill>
                <a:latin typeface="Arial Narrow" pitchFamily="34" charset="0"/>
              </a:defRPr>
            </a:lvl5pPr>
            <a:lvl6pPr marL="2658184" indent="-241653" algn="ctr" eaLnBrk="0" fontAlgn="base" hangingPunct="0">
              <a:spcBef>
                <a:spcPct val="0"/>
              </a:spcBef>
              <a:spcAft>
                <a:spcPct val="0"/>
              </a:spcAft>
              <a:defRPr b="1">
                <a:solidFill>
                  <a:schemeClr val="tx1"/>
                </a:solidFill>
                <a:latin typeface="Arial Narrow" pitchFamily="34" charset="0"/>
              </a:defRPr>
            </a:lvl6pPr>
            <a:lvl7pPr marL="3141490" indent="-241653" algn="ctr" eaLnBrk="0" fontAlgn="base" hangingPunct="0">
              <a:spcBef>
                <a:spcPct val="0"/>
              </a:spcBef>
              <a:spcAft>
                <a:spcPct val="0"/>
              </a:spcAft>
              <a:defRPr b="1">
                <a:solidFill>
                  <a:schemeClr val="tx1"/>
                </a:solidFill>
                <a:latin typeface="Arial Narrow" pitchFamily="34" charset="0"/>
              </a:defRPr>
            </a:lvl7pPr>
            <a:lvl8pPr marL="3624796" indent="-241653" algn="ctr" eaLnBrk="0" fontAlgn="base" hangingPunct="0">
              <a:spcBef>
                <a:spcPct val="0"/>
              </a:spcBef>
              <a:spcAft>
                <a:spcPct val="0"/>
              </a:spcAft>
              <a:defRPr b="1">
                <a:solidFill>
                  <a:schemeClr val="tx1"/>
                </a:solidFill>
                <a:latin typeface="Arial Narrow" pitchFamily="34" charset="0"/>
              </a:defRPr>
            </a:lvl8pPr>
            <a:lvl9pPr marL="4108102" indent="-241653" algn="ctr" eaLnBrk="0" fontAlgn="base" hangingPunct="0">
              <a:spcBef>
                <a:spcPct val="0"/>
              </a:spcBef>
              <a:spcAft>
                <a:spcPct val="0"/>
              </a:spcAft>
              <a:defRPr b="1">
                <a:solidFill>
                  <a:schemeClr val="tx1"/>
                </a:solidFill>
                <a:latin typeface="Arial Narrow" pitchFamily="34" charset="0"/>
              </a:defRPr>
            </a:lvl9pPr>
          </a:lstStyle>
          <a:p>
            <a:fld id="{4D638B7E-5EE4-402A-9E06-41E2A419149D}" type="slidenum">
              <a:rPr lang="en-US" b="0">
                <a:latin typeface="Arial" charset="0"/>
              </a:rPr>
              <a:pPr/>
              <a:t>2</a:t>
            </a:fld>
            <a:endParaRPr lang="en-US" b="0">
              <a:latin typeface="Arial"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r>
              <a:rPr lang="en-US" smtClean="0"/>
              <a:t>An exception is an error condition or unexpected behavior encountered by an executing program. It can be thrown due to</a:t>
            </a:r>
          </a:p>
          <a:p>
            <a:pPr lvl="1" eaLnBrk="1" hangingPunct="1">
              <a:buFontTx/>
              <a:buChar char="•"/>
            </a:pPr>
            <a:r>
              <a:rPr lang="en-US" smtClean="0"/>
              <a:t>A fault in your code or code you called</a:t>
            </a:r>
          </a:p>
          <a:p>
            <a:pPr lvl="1" eaLnBrk="1" hangingPunct="1">
              <a:buFontTx/>
              <a:buChar char="•"/>
            </a:pPr>
            <a:r>
              <a:rPr lang="en-US" smtClean="0"/>
              <a:t>Unexpected conditions that the runtime encounters</a:t>
            </a:r>
          </a:p>
          <a:p>
            <a:pPr lvl="1" eaLnBrk="1" hangingPunct="1">
              <a:buFontTx/>
              <a:buChar char="•"/>
            </a:pPr>
            <a:r>
              <a:rPr lang="en-US" smtClean="0"/>
              <a:t>Operating System resources not being available etc.,</a:t>
            </a:r>
          </a:p>
          <a:p>
            <a:pPr eaLnBrk="1" hangingPunct="1">
              <a:buFontTx/>
              <a:buChar char="•"/>
            </a:pPr>
            <a:endParaRPr lang="en-US" smtClean="0"/>
          </a:p>
        </p:txBody>
      </p:sp>
    </p:spTree>
    <p:extLst>
      <p:ext uri="{BB962C8B-B14F-4D97-AF65-F5344CB8AC3E}">
        <p14:creationId xmlns:p14="http://schemas.microsoft.com/office/powerpoint/2010/main" val="2839092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itchFamily="34" charset="0"/>
              </a:defRPr>
            </a:lvl1pPr>
            <a:lvl2pPr marL="785372" indent="-302066">
              <a:defRPr b="1">
                <a:solidFill>
                  <a:schemeClr val="tx1"/>
                </a:solidFill>
                <a:latin typeface="Arial Narrow" pitchFamily="34" charset="0"/>
              </a:defRPr>
            </a:lvl2pPr>
            <a:lvl3pPr marL="1208265" indent="-241653">
              <a:defRPr b="1">
                <a:solidFill>
                  <a:schemeClr val="tx1"/>
                </a:solidFill>
                <a:latin typeface="Arial Narrow" pitchFamily="34" charset="0"/>
              </a:defRPr>
            </a:lvl3pPr>
            <a:lvl4pPr marL="1691571" indent="-241653">
              <a:defRPr b="1">
                <a:solidFill>
                  <a:schemeClr val="tx1"/>
                </a:solidFill>
                <a:latin typeface="Arial Narrow" pitchFamily="34" charset="0"/>
              </a:defRPr>
            </a:lvl4pPr>
            <a:lvl5pPr marL="2174878" indent="-241653">
              <a:defRPr b="1">
                <a:solidFill>
                  <a:schemeClr val="tx1"/>
                </a:solidFill>
                <a:latin typeface="Arial Narrow" pitchFamily="34" charset="0"/>
              </a:defRPr>
            </a:lvl5pPr>
            <a:lvl6pPr marL="2658184" indent="-241653" algn="ctr" eaLnBrk="0" fontAlgn="base" hangingPunct="0">
              <a:spcBef>
                <a:spcPct val="0"/>
              </a:spcBef>
              <a:spcAft>
                <a:spcPct val="0"/>
              </a:spcAft>
              <a:defRPr b="1">
                <a:solidFill>
                  <a:schemeClr val="tx1"/>
                </a:solidFill>
                <a:latin typeface="Arial Narrow" pitchFamily="34" charset="0"/>
              </a:defRPr>
            </a:lvl6pPr>
            <a:lvl7pPr marL="3141490" indent="-241653" algn="ctr" eaLnBrk="0" fontAlgn="base" hangingPunct="0">
              <a:spcBef>
                <a:spcPct val="0"/>
              </a:spcBef>
              <a:spcAft>
                <a:spcPct val="0"/>
              </a:spcAft>
              <a:defRPr b="1">
                <a:solidFill>
                  <a:schemeClr val="tx1"/>
                </a:solidFill>
                <a:latin typeface="Arial Narrow" pitchFamily="34" charset="0"/>
              </a:defRPr>
            </a:lvl7pPr>
            <a:lvl8pPr marL="3624796" indent="-241653" algn="ctr" eaLnBrk="0" fontAlgn="base" hangingPunct="0">
              <a:spcBef>
                <a:spcPct val="0"/>
              </a:spcBef>
              <a:spcAft>
                <a:spcPct val="0"/>
              </a:spcAft>
              <a:defRPr b="1">
                <a:solidFill>
                  <a:schemeClr val="tx1"/>
                </a:solidFill>
                <a:latin typeface="Arial Narrow" pitchFamily="34" charset="0"/>
              </a:defRPr>
            </a:lvl8pPr>
            <a:lvl9pPr marL="4108102" indent="-241653" algn="ctr" eaLnBrk="0" fontAlgn="base" hangingPunct="0">
              <a:spcBef>
                <a:spcPct val="0"/>
              </a:spcBef>
              <a:spcAft>
                <a:spcPct val="0"/>
              </a:spcAft>
              <a:defRPr b="1">
                <a:solidFill>
                  <a:schemeClr val="tx1"/>
                </a:solidFill>
                <a:latin typeface="Arial Narrow" pitchFamily="34" charset="0"/>
              </a:defRPr>
            </a:lvl9pPr>
          </a:lstStyle>
          <a:p>
            <a:fld id="{846DF0D6-3E29-435F-BE0F-F5C3AE947B39}" type="slidenum">
              <a:rPr lang="en-US" b="0">
                <a:latin typeface="Arial" charset="0"/>
              </a:rPr>
              <a:pPr/>
              <a:t>3</a:t>
            </a:fld>
            <a:endParaRPr lang="en-US" b="0">
              <a:latin typeface="Arial"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Exception Hierarchy</a:t>
            </a:r>
          </a:p>
          <a:p>
            <a:pPr eaLnBrk="1" hangingPunct="1"/>
            <a:r>
              <a:rPr lang="en-US" smtClean="0"/>
              <a:t>Two categories of exceptions exist under the base class Exception: </a:t>
            </a:r>
          </a:p>
          <a:p>
            <a:pPr eaLnBrk="1" hangingPunct="1"/>
            <a:r>
              <a:rPr lang="en-US" smtClean="0"/>
              <a:t>	The pre-defined common language runtime exception classes derived from </a:t>
            </a:r>
            <a:r>
              <a:rPr lang="en-US" b="1" smtClean="0"/>
              <a:t>SystemException</a:t>
            </a:r>
            <a:r>
              <a:rPr lang="en-US" smtClean="0"/>
              <a:t>. </a:t>
            </a:r>
          </a:p>
          <a:p>
            <a:pPr eaLnBrk="1" hangingPunct="1"/>
            <a:r>
              <a:rPr lang="en-US" smtClean="0"/>
              <a:t>	The user-defined application exception classes derived from </a:t>
            </a:r>
            <a:r>
              <a:rPr lang="en-US" b="1" smtClean="0"/>
              <a:t>ApplicationException</a:t>
            </a:r>
            <a:r>
              <a:rPr lang="en-US" smtClean="0"/>
              <a:t>. </a:t>
            </a:r>
          </a:p>
        </p:txBody>
      </p:sp>
    </p:spTree>
    <p:extLst>
      <p:ext uri="{BB962C8B-B14F-4D97-AF65-F5344CB8AC3E}">
        <p14:creationId xmlns:p14="http://schemas.microsoft.com/office/powerpoint/2010/main" val="2879150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itchFamily="34" charset="0"/>
              </a:defRPr>
            </a:lvl1pPr>
            <a:lvl2pPr marL="785372" indent="-302066">
              <a:defRPr b="1">
                <a:solidFill>
                  <a:schemeClr val="tx1"/>
                </a:solidFill>
                <a:latin typeface="Arial Narrow" pitchFamily="34" charset="0"/>
              </a:defRPr>
            </a:lvl2pPr>
            <a:lvl3pPr marL="1208265" indent="-241653">
              <a:defRPr b="1">
                <a:solidFill>
                  <a:schemeClr val="tx1"/>
                </a:solidFill>
                <a:latin typeface="Arial Narrow" pitchFamily="34" charset="0"/>
              </a:defRPr>
            </a:lvl3pPr>
            <a:lvl4pPr marL="1691571" indent="-241653">
              <a:defRPr b="1">
                <a:solidFill>
                  <a:schemeClr val="tx1"/>
                </a:solidFill>
                <a:latin typeface="Arial Narrow" pitchFamily="34" charset="0"/>
              </a:defRPr>
            </a:lvl4pPr>
            <a:lvl5pPr marL="2174878" indent="-241653">
              <a:defRPr b="1">
                <a:solidFill>
                  <a:schemeClr val="tx1"/>
                </a:solidFill>
                <a:latin typeface="Arial Narrow" pitchFamily="34" charset="0"/>
              </a:defRPr>
            </a:lvl5pPr>
            <a:lvl6pPr marL="2658184" indent="-241653" algn="ctr" eaLnBrk="0" fontAlgn="base" hangingPunct="0">
              <a:spcBef>
                <a:spcPct val="0"/>
              </a:spcBef>
              <a:spcAft>
                <a:spcPct val="0"/>
              </a:spcAft>
              <a:defRPr b="1">
                <a:solidFill>
                  <a:schemeClr val="tx1"/>
                </a:solidFill>
                <a:latin typeface="Arial Narrow" pitchFamily="34" charset="0"/>
              </a:defRPr>
            </a:lvl6pPr>
            <a:lvl7pPr marL="3141490" indent="-241653" algn="ctr" eaLnBrk="0" fontAlgn="base" hangingPunct="0">
              <a:spcBef>
                <a:spcPct val="0"/>
              </a:spcBef>
              <a:spcAft>
                <a:spcPct val="0"/>
              </a:spcAft>
              <a:defRPr b="1">
                <a:solidFill>
                  <a:schemeClr val="tx1"/>
                </a:solidFill>
                <a:latin typeface="Arial Narrow" pitchFamily="34" charset="0"/>
              </a:defRPr>
            </a:lvl7pPr>
            <a:lvl8pPr marL="3624796" indent="-241653" algn="ctr" eaLnBrk="0" fontAlgn="base" hangingPunct="0">
              <a:spcBef>
                <a:spcPct val="0"/>
              </a:spcBef>
              <a:spcAft>
                <a:spcPct val="0"/>
              </a:spcAft>
              <a:defRPr b="1">
                <a:solidFill>
                  <a:schemeClr val="tx1"/>
                </a:solidFill>
                <a:latin typeface="Arial Narrow" pitchFamily="34" charset="0"/>
              </a:defRPr>
            </a:lvl8pPr>
            <a:lvl9pPr marL="4108102" indent="-241653" algn="ctr" eaLnBrk="0" fontAlgn="base" hangingPunct="0">
              <a:spcBef>
                <a:spcPct val="0"/>
              </a:spcBef>
              <a:spcAft>
                <a:spcPct val="0"/>
              </a:spcAft>
              <a:defRPr b="1">
                <a:solidFill>
                  <a:schemeClr val="tx1"/>
                </a:solidFill>
                <a:latin typeface="Arial Narrow" pitchFamily="34" charset="0"/>
              </a:defRPr>
            </a:lvl9pPr>
          </a:lstStyle>
          <a:p>
            <a:fld id="{7BEA811C-19C2-4444-913B-144B4A1A95D2}" type="slidenum">
              <a:rPr lang="en-US" b="0">
                <a:latin typeface="Arial" charset="0"/>
              </a:rPr>
              <a:pPr/>
              <a:t>4</a:t>
            </a:fld>
            <a:endParaRPr lang="en-US" b="0">
              <a:latin typeface="Arial"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81240" indent="-181240" eaLnBrk="1" hangingPunct="1">
              <a:lnSpc>
                <a:spcPct val="80000"/>
              </a:lnSpc>
            </a:pPr>
            <a:r>
              <a:rPr lang="en-US" sz="800" dirty="0"/>
              <a:t>The runtime uses an exception handling model based on exception objects and protected blocks of code. An Exception object is created to represent an exception when it occurs.</a:t>
            </a:r>
          </a:p>
          <a:p>
            <a:pPr marL="181240" indent="-181240" eaLnBrk="1" hangingPunct="1">
              <a:lnSpc>
                <a:spcPct val="80000"/>
              </a:lnSpc>
            </a:pPr>
            <a:endParaRPr lang="en-US" sz="800" dirty="0"/>
          </a:p>
          <a:p>
            <a:pPr marL="181240" indent="-181240" eaLnBrk="1" hangingPunct="1">
              <a:lnSpc>
                <a:spcPct val="80000"/>
              </a:lnSpc>
            </a:pPr>
            <a:r>
              <a:rPr lang="en-US" sz="800" dirty="0"/>
              <a:t>The runtime creates an </a:t>
            </a:r>
            <a:r>
              <a:rPr lang="en-US" sz="800" b="1" dirty="0"/>
              <a:t>exception information table</a:t>
            </a:r>
            <a:r>
              <a:rPr lang="en-US" sz="800" dirty="0"/>
              <a:t> for each executable. Each method of the executable has an associated array of exception handling information (which can be empty) in the exception information table. Each entry in the array describes a protected block of code, any exception filters associated with that code, and any exception handlers (catch statements). This exception table is extremely efficient and there is no performance penalty in processor time or in memory use when an exception does not occur. You use resources only when an exception occurs.</a:t>
            </a:r>
          </a:p>
          <a:p>
            <a:pPr marL="181240" indent="-181240" eaLnBrk="1" hangingPunct="1">
              <a:lnSpc>
                <a:spcPct val="80000"/>
              </a:lnSpc>
            </a:pPr>
            <a:endParaRPr lang="en-US" sz="800" dirty="0"/>
          </a:p>
          <a:p>
            <a:pPr marL="181240" indent="-181240" eaLnBrk="1" hangingPunct="1">
              <a:lnSpc>
                <a:spcPct val="80000"/>
              </a:lnSpc>
            </a:pPr>
            <a:r>
              <a:rPr lang="en-US" sz="800" dirty="0"/>
              <a:t>The exception information table represents </a:t>
            </a:r>
            <a:r>
              <a:rPr lang="en-US" sz="800" b="1" dirty="0"/>
              <a:t>four types of exception handlers</a:t>
            </a:r>
            <a:r>
              <a:rPr lang="en-US" sz="800" dirty="0"/>
              <a:t> for protected blocks: </a:t>
            </a:r>
          </a:p>
          <a:p>
            <a:pPr marL="181240" indent="-181240" eaLnBrk="1" hangingPunct="1">
              <a:lnSpc>
                <a:spcPct val="80000"/>
              </a:lnSpc>
            </a:pPr>
            <a:r>
              <a:rPr lang="en-US" sz="800" dirty="0"/>
              <a:t>A </a:t>
            </a:r>
            <a:r>
              <a:rPr lang="en-US" sz="800" b="1" dirty="0"/>
              <a:t>finally handler</a:t>
            </a:r>
            <a:r>
              <a:rPr lang="en-US" sz="800" dirty="0"/>
              <a:t> that executes whenever the block exits, whether that occurs by normal control flow or by an unhandled exception. </a:t>
            </a:r>
          </a:p>
          <a:p>
            <a:pPr marL="181240" indent="-181240" eaLnBrk="1" hangingPunct="1">
              <a:lnSpc>
                <a:spcPct val="80000"/>
              </a:lnSpc>
            </a:pPr>
            <a:r>
              <a:rPr lang="en-US" sz="800" dirty="0"/>
              <a:t>A </a:t>
            </a:r>
            <a:r>
              <a:rPr lang="en-US" sz="800" b="1" dirty="0"/>
              <a:t>fault handler</a:t>
            </a:r>
            <a:r>
              <a:rPr lang="en-US" sz="800" dirty="0"/>
              <a:t> that must execute if an exception occurs, but does not execute on completion of normal control flow. </a:t>
            </a:r>
          </a:p>
          <a:p>
            <a:pPr marL="181240" indent="-181240" eaLnBrk="1" hangingPunct="1">
              <a:lnSpc>
                <a:spcPct val="80000"/>
              </a:lnSpc>
            </a:pPr>
            <a:r>
              <a:rPr lang="en-US" sz="800" dirty="0"/>
              <a:t>A </a:t>
            </a:r>
            <a:r>
              <a:rPr lang="en-US" sz="800" b="1" dirty="0"/>
              <a:t>type-filtered handler</a:t>
            </a:r>
            <a:r>
              <a:rPr lang="en-US" sz="800" dirty="0"/>
              <a:t> that handles any exception of a specified class or any of its derived classes. </a:t>
            </a:r>
          </a:p>
          <a:p>
            <a:pPr marL="181240" indent="-181240" eaLnBrk="1" hangingPunct="1">
              <a:lnSpc>
                <a:spcPct val="80000"/>
              </a:lnSpc>
            </a:pPr>
            <a:r>
              <a:rPr lang="en-US" sz="800" dirty="0"/>
              <a:t>A </a:t>
            </a:r>
            <a:r>
              <a:rPr lang="en-US" sz="800" b="1" dirty="0"/>
              <a:t>user-filtered handler</a:t>
            </a:r>
            <a:r>
              <a:rPr lang="en-US" sz="800" dirty="0"/>
              <a:t> that runs user-specified code to determine whether the exception should be handled by the associated handler or should be passed to the next protected block. </a:t>
            </a:r>
          </a:p>
          <a:p>
            <a:pPr marL="181240" indent="-181240" eaLnBrk="1" hangingPunct="1">
              <a:lnSpc>
                <a:spcPct val="80000"/>
              </a:lnSpc>
            </a:pPr>
            <a:r>
              <a:rPr lang="en-US" sz="800" dirty="0"/>
              <a:t>Each language implements these exception handlers according to its specifications. For example, Visual Basic .NET provides access to the user-filtered handler through a variable comparison (using the </a:t>
            </a:r>
            <a:r>
              <a:rPr lang="en-US" sz="800" b="1" dirty="0"/>
              <a:t>When</a:t>
            </a:r>
            <a:r>
              <a:rPr lang="en-US" sz="800" dirty="0"/>
              <a:t> keyword) in the catch statement; C# does not implement the user-filtered handler.</a:t>
            </a:r>
          </a:p>
          <a:p>
            <a:pPr marL="181240" indent="-181240" eaLnBrk="1" hangingPunct="1">
              <a:lnSpc>
                <a:spcPct val="80000"/>
              </a:lnSpc>
            </a:pPr>
            <a:endParaRPr lang="en-US" sz="800" dirty="0"/>
          </a:p>
          <a:p>
            <a:pPr marL="181240" indent="-181240" eaLnBrk="1" hangingPunct="1">
              <a:lnSpc>
                <a:spcPct val="80000"/>
              </a:lnSpc>
            </a:pPr>
            <a:r>
              <a:rPr lang="en-US" sz="800" b="1" u="sng" dirty="0"/>
              <a:t>How runtime Manages exceptions</a:t>
            </a:r>
          </a:p>
          <a:p>
            <a:pPr marL="181240" indent="-181240" eaLnBrk="1" hangingPunct="1">
              <a:lnSpc>
                <a:spcPct val="80000"/>
              </a:lnSpc>
            </a:pPr>
            <a:endParaRPr lang="en-US" sz="800" b="1" u="sng" dirty="0"/>
          </a:p>
          <a:p>
            <a:pPr marL="181240" indent="-181240" eaLnBrk="1" hangingPunct="1">
              <a:lnSpc>
                <a:spcPct val="80000"/>
              </a:lnSpc>
              <a:buFontTx/>
              <a:buAutoNum type="arabicPeriod"/>
            </a:pPr>
            <a:r>
              <a:rPr lang="en-US" sz="800" dirty="0"/>
              <a:t>The runtime creates an exception information table for each executable. </a:t>
            </a:r>
          </a:p>
          <a:p>
            <a:pPr marL="664546" lvl="1" indent="-181240" eaLnBrk="1" hangingPunct="1">
              <a:lnSpc>
                <a:spcPct val="80000"/>
              </a:lnSpc>
              <a:buFontTx/>
              <a:buChar char="•"/>
            </a:pPr>
            <a:r>
              <a:rPr lang="en-US" sz="800" dirty="0"/>
              <a:t>Each method of the executable has an associated array of exception handling information  in this table.</a:t>
            </a:r>
          </a:p>
          <a:p>
            <a:pPr marL="181240" indent="-181240" eaLnBrk="1" hangingPunct="1">
              <a:lnSpc>
                <a:spcPct val="80000"/>
              </a:lnSpc>
              <a:buFontTx/>
              <a:buAutoNum type="arabicPeriod"/>
            </a:pPr>
            <a:r>
              <a:rPr lang="en-US" sz="800" dirty="0"/>
              <a:t>When an exception occurs,</a:t>
            </a:r>
          </a:p>
          <a:p>
            <a:pPr marL="664546" lvl="1" indent="-181240" eaLnBrk="1" hangingPunct="1">
              <a:lnSpc>
                <a:spcPct val="80000"/>
              </a:lnSpc>
            </a:pPr>
            <a:r>
              <a:rPr lang="en-US" sz="800" dirty="0"/>
              <a:t>If a debugger is attached, debugger is notified of the exception (</a:t>
            </a:r>
            <a:r>
              <a:rPr lang="en-US" sz="800" b="1" dirty="0"/>
              <a:t>first chance</a:t>
            </a:r>
            <a:r>
              <a:rPr lang="en-US" sz="800" dirty="0"/>
              <a:t>)</a:t>
            </a:r>
          </a:p>
          <a:p>
            <a:pPr marL="664546" lvl="1" indent="-181240" eaLnBrk="1" hangingPunct="1">
              <a:lnSpc>
                <a:spcPct val="80000"/>
              </a:lnSpc>
            </a:pPr>
            <a:r>
              <a:rPr lang="en-US" sz="800" dirty="0"/>
              <a:t>If no debugger is attached or if a debugger is attached, but ignores the exception, the runtime searches for an array for the protected block that</a:t>
            </a:r>
          </a:p>
          <a:p>
            <a:pPr marL="1147852" lvl="2" indent="-181240" eaLnBrk="1" hangingPunct="1">
              <a:lnSpc>
                <a:spcPct val="80000"/>
              </a:lnSpc>
            </a:pPr>
            <a:r>
              <a:rPr lang="en-US" sz="800" dirty="0"/>
              <a:t>a) Includes the currently executing instruction AND</a:t>
            </a:r>
          </a:p>
          <a:p>
            <a:pPr marL="1147852" lvl="2" indent="-181240" eaLnBrk="1" hangingPunct="1">
              <a:lnSpc>
                <a:spcPct val="80000"/>
              </a:lnSpc>
            </a:pPr>
            <a:r>
              <a:rPr lang="en-US" sz="800" dirty="0"/>
              <a:t>b) Contains an exception handler that can handle the current exception</a:t>
            </a:r>
          </a:p>
          <a:p>
            <a:pPr marL="181240" indent="-181240" eaLnBrk="1" hangingPunct="1">
              <a:lnSpc>
                <a:spcPct val="80000"/>
              </a:lnSpc>
              <a:buFontTx/>
              <a:buAutoNum type="arabicPeriod"/>
            </a:pPr>
            <a:r>
              <a:rPr lang="en-US" sz="800" dirty="0"/>
              <a:t> If it finds a handler in the current method </a:t>
            </a:r>
          </a:p>
          <a:p>
            <a:pPr marL="664546" lvl="1" indent="-181240" eaLnBrk="1" hangingPunct="1">
              <a:lnSpc>
                <a:spcPct val="80000"/>
              </a:lnSpc>
            </a:pPr>
            <a:r>
              <a:rPr lang="en-US" sz="800" dirty="0"/>
              <a:t>the runtime creates an </a:t>
            </a:r>
            <a:r>
              <a:rPr lang="en-US" sz="800" b="1" dirty="0"/>
              <a:t>Exception</a:t>
            </a:r>
            <a:r>
              <a:rPr lang="en-US" sz="800" dirty="0"/>
              <a:t> object that describes the exception  and executes all finally statements or exception handlers between the statement where the exception occurred and the statement handling the exception. </a:t>
            </a:r>
          </a:p>
          <a:p>
            <a:pPr marL="181240" indent="-181240" eaLnBrk="1" hangingPunct="1">
              <a:lnSpc>
                <a:spcPct val="80000"/>
              </a:lnSpc>
              <a:buFontTx/>
              <a:buAutoNum type="arabicPeriod"/>
            </a:pPr>
            <a:r>
              <a:rPr lang="en-US" sz="800" dirty="0"/>
              <a:t> If no handler is found in the current method</a:t>
            </a:r>
          </a:p>
          <a:p>
            <a:pPr marL="664546" lvl="1" indent="-181240" eaLnBrk="1" hangingPunct="1">
              <a:lnSpc>
                <a:spcPct val="80000"/>
              </a:lnSpc>
            </a:pPr>
            <a:r>
              <a:rPr lang="en-US" sz="800" dirty="0"/>
              <a:t>Search the ‘caller’ of the method and continue your way up the call stack</a:t>
            </a:r>
          </a:p>
          <a:p>
            <a:pPr marL="181240" indent="-181240" eaLnBrk="1" hangingPunct="1">
              <a:lnSpc>
                <a:spcPct val="80000"/>
              </a:lnSpc>
              <a:buFontTx/>
              <a:buAutoNum type="arabicPeriod"/>
            </a:pPr>
            <a:r>
              <a:rPr lang="en-US" sz="800" dirty="0"/>
              <a:t> If no handlers are found even in the callers,</a:t>
            </a:r>
          </a:p>
          <a:p>
            <a:pPr marL="1147852" lvl="2" indent="-181240" eaLnBrk="1" hangingPunct="1">
              <a:lnSpc>
                <a:spcPct val="80000"/>
              </a:lnSpc>
            </a:pPr>
            <a:r>
              <a:rPr lang="en-US" sz="800" dirty="0"/>
              <a:t>If a debugger is attached, debugger gets the </a:t>
            </a:r>
            <a:r>
              <a:rPr lang="en-US" sz="800" b="1" dirty="0"/>
              <a:t>second chance</a:t>
            </a:r>
            <a:r>
              <a:rPr lang="en-US" sz="800" dirty="0"/>
              <a:t> notification.</a:t>
            </a:r>
          </a:p>
          <a:p>
            <a:pPr marL="1147852" lvl="2" indent="-181240" eaLnBrk="1" hangingPunct="1">
              <a:lnSpc>
                <a:spcPct val="80000"/>
              </a:lnSpc>
            </a:pPr>
            <a:r>
              <a:rPr lang="en-US" sz="800" dirty="0"/>
              <a:t>If a debugger is not attached, or debugger does not handle, runtime raises a </a:t>
            </a:r>
            <a:r>
              <a:rPr lang="en-US" sz="800" b="1" dirty="0" err="1"/>
              <a:t>UnhandledException</a:t>
            </a:r>
            <a:r>
              <a:rPr lang="en-US" sz="800" dirty="0"/>
              <a:t> event!</a:t>
            </a:r>
          </a:p>
          <a:p>
            <a:pPr marL="1631158" lvl="3" indent="-181240" eaLnBrk="1" hangingPunct="1">
              <a:lnSpc>
                <a:spcPct val="80000"/>
              </a:lnSpc>
            </a:pPr>
            <a:endParaRPr lang="en-US" sz="800" dirty="0"/>
          </a:p>
          <a:p>
            <a:pPr marL="664546" lvl="1" indent="-181240" eaLnBrk="1" hangingPunct="1">
              <a:lnSpc>
                <a:spcPct val="80000"/>
              </a:lnSpc>
            </a:pPr>
            <a:endParaRPr lang="en-US" sz="800" dirty="0"/>
          </a:p>
          <a:p>
            <a:pPr marL="1147852" lvl="2" indent="-181240" eaLnBrk="1" hangingPunct="1">
              <a:lnSpc>
                <a:spcPct val="80000"/>
              </a:lnSpc>
            </a:pPr>
            <a:endParaRPr lang="en-US" sz="800" dirty="0"/>
          </a:p>
          <a:p>
            <a:pPr marL="1147852" lvl="2" indent="-181240" eaLnBrk="1" hangingPunct="1">
              <a:lnSpc>
                <a:spcPct val="80000"/>
              </a:lnSpc>
            </a:pPr>
            <a:endParaRPr lang="en-US" sz="800" dirty="0"/>
          </a:p>
          <a:p>
            <a:pPr marL="664546" lvl="1" indent="-181240" eaLnBrk="1" hangingPunct="1">
              <a:lnSpc>
                <a:spcPct val="80000"/>
              </a:lnSpc>
            </a:pPr>
            <a:endParaRPr lang="en-US" sz="800" dirty="0"/>
          </a:p>
          <a:p>
            <a:pPr marL="1147852" lvl="2" indent="-181240" eaLnBrk="1" hangingPunct="1">
              <a:lnSpc>
                <a:spcPct val="80000"/>
              </a:lnSpc>
            </a:pPr>
            <a:endParaRPr lang="en-US" sz="800" dirty="0"/>
          </a:p>
          <a:p>
            <a:pPr marL="181240" indent="-181240" eaLnBrk="1" hangingPunct="1">
              <a:lnSpc>
                <a:spcPct val="80000"/>
              </a:lnSpc>
              <a:buFontTx/>
              <a:buAutoNum type="arabicPeriod"/>
            </a:pPr>
            <a:endParaRPr lang="en-US" sz="800" dirty="0"/>
          </a:p>
          <a:p>
            <a:pPr marL="181240" indent="-181240" eaLnBrk="1" hangingPunct="1">
              <a:lnSpc>
                <a:spcPct val="80000"/>
              </a:lnSpc>
            </a:pPr>
            <a:endParaRPr lang="en-US" sz="800" dirty="0"/>
          </a:p>
          <a:p>
            <a:pPr marL="181240" indent="-181240" eaLnBrk="1" hangingPunct="1">
              <a:lnSpc>
                <a:spcPct val="80000"/>
              </a:lnSpc>
            </a:pPr>
            <a:endParaRPr lang="en-US" sz="800" dirty="0"/>
          </a:p>
          <a:p>
            <a:pPr marL="181240" indent="-181240" eaLnBrk="1" hangingPunct="1">
              <a:lnSpc>
                <a:spcPct val="80000"/>
              </a:lnSpc>
            </a:pPr>
            <a:endParaRPr lang="en-US" sz="800" dirty="0"/>
          </a:p>
          <a:p>
            <a:pPr marL="181240" indent="-181240" eaLnBrk="1" hangingPunct="1">
              <a:lnSpc>
                <a:spcPct val="80000"/>
              </a:lnSpc>
            </a:pPr>
            <a:endParaRPr lang="en-US" sz="800" dirty="0"/>
          </a:p>
        </p:txBody>
      </p:sp>
    </p:spTree>
    <p:extLst>
      <p:ext uri="{BB962C8B-B14F-4D97-AF65-F5344CB8AC3E}">
        <p14:creationId xmlns:p14="http://schemas.microsoft.com/office/powerpoint/2010/main" val="934663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itchFamily="34" charset="0"/>
              </a:defRPr>
            </a:lvl1pPr>
            <a:lvl2pPr marL="785372" indent="-302066">
              <a:defRPr b="1">
                <a:solidFill>
                  <a:schemeClr val="tx1"/>
                </a:solidFill>
                <a:latin typeface="Arial Narrow" pitchFamily="34" charset="0"/>
              </a:defRPr>
            </a:lvl2pPr>
            <a:lvl3pPr marL="1208265" indent="-241653">
              <a:defRPr b="1">
                <a:solidFill>
                  <a:schemeClr val="tx1"/>
                </a:solidFill>
                <a:latin typeface="Arial Narrow" pitchFamily="34" charset="0"/>
              </a:defRPr>
            </a:lvl3pPr>
            <a:lvl4pPr marL="1691571" indent="-241653">
              <a:defRPr b="1">
                <a:solidFill>
                  <a:schemeClr val="tx1"/>
                </a:solidFill>
                <a:latin typeface="Arial Narrow" pitchFamily="34" charset="0"/>
              </a:defRPr>
            </a:lvl4pPr>
            <a:lvl5pPr marL="2174878" indent="-241653">
              <a:defRPr b="1">
                <a:solidFill>
                  <a:schemeClr val="tx1"/>
                </a:solidFill>
                <a:latin typeface="Arial Narrow" pitchFamily="34" charset="0"/>
              </a:defRPr>
            </a:lvl5pPr>
            <a:lvl6pPr marL="2658184" indent="-241653" algn="ctr" eaLnBrk="0" fontAlgn="base" hangingPunct="0">
              <a:spcBef>
                <a:spcPct val="0"/>
              </a:spcBef>
              <a:spcAft>
                <a:spcPct val="0"/>
              </a:spcAft>
              <a:defRPr b="1">
                <a:solidFill>
                  <a:schemeClr val="tx1"/>
                </a:solidFill>
                <a:latin typeface="Arial Narrow" pitchFamily="34" charset="0"/>
              </a:defRPr>
            </a:lvl6pPr>
            <a:lvl7pPr marL="3141490" indent="-241653" algn="ctr" eaLnBrk="0" fontAlgn="base" hangingPunct="0">
              <a:spcBef>
                <a:spcPct val="0"/>
              </a:spcBef>
              <a:spcAft>
                <a:spcPct val="0"/>
              </a:spcAft>
              <a:defRPr b="1">
                <a:solidFill>
                  <a:schemeClr val="tx1"/>
                </a:solidFill>
                <a:latin typeface="Arial Narrow" pitchFamily="34" charset="0"/>
              </a:defRPr>
            </a:lvl7pPr>
            <a:lvl8pPr marL="3624796" indent="-241653" algn="ctr" eaLnBrk="0" fontAlgn="base" hangingPunct="0">
              <a:spcBef>
                <a:spcPct val="0"/>
              </a:spcBef>
              <a:spcAft>
                <a:spcPct val="0"/>
              </a:spcAft>
              <a:defRPr b="1">
                <a:solidFill>
                  <a:schemeClr val="tx1"/>
                </a:solidFill>
                <a:latin typeface="Arial Narrow" pitchFamily="34" charset="0"/>
              </a:defRPr>
            </a:lvl8pPr>
            <a:lvl9pPr marL="4108102" indent="-241653" algn="ctr" eaLnBrk="0" fontAlgn="base" hangingPunct="0">
              <a:spcBef>
                <a:spcPct val="0"/>
              </a:spcBef>
              <a:spcAft>
                <a:spcPct val="0"/>
              </a:spcAft>
              <a:defRPr b="1">
                <a:solidFill>
                  <a:schemeClr val="tx1"/>
                </a:solidFill>
                <a:latin typeface="Arial Narrow" pitchFamily="34" charset="0"/>
              </a:defRPr>
            </a:lvl9pPr>
          </a:lstStyle>
          <a:p>
            <a:fld id="{A5A18C88-2AD5-48FB-8FD2-F67E236EA4CF}" type="slidenum">
              <a:rPr lang="en-US" b="0">
                <a:latin typeface="Arial" charset="0"/>
              </a:rPr>
              <a:pPr/>
              <a:t>5</a:t>
            </a:fld>
            <a:endParaRPr lang="en-US" b="0">
              <a:latin typeface="Arial"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Basic blocks in Exception Handling in CLR</a:t>
            </a:r>
          </a:p>
          <a:p>
            <a:pPr eaLnBrk="1" hangingPunct="1"/>
            <a:endParaRPr lang="en-US" b="1" dirty="0" smtClean="0"/>
          </a:p>
          <a:p>
            <a:pPr eaLnBrk="1" hangingPunct="1"/>
            <a:r>
              <a:rPr lang="en-US" b="1" dirty="0" smtClean="0"/>
              <a:t>Try block</a:t>
            </a:r>
            <a:r>
              <a:rPr lang="en-US" dirty="0" smtClean="0"/>
              <a:t> </a:t>
            </a:r>
          </a:p>
          <a:p>
            <a:pPr lvl="1" eaLnBrk="1" hangingPunct="1"/>
            <a:r>
              <a:rPr lang="en-US" dirty="0" smtClean="0"/>
              <a:t>Block of code that we decide to ‘protect’ against any exceptions.</a:t>
            </a:r>
          </a:p>
          <a:p>
            <a:pPr eaLnBrk="1" hangingPunct="1"/>
            <a:r>
              <a:rPr lang="en-US" b="1" dirty="0" smtClean="0"/>
              <a:t>Finally block</a:t>
            </a:r>
          </a:p>
          <a:p>
            <a:pPr lvl="1" eaLnBrk="1" hangingPunct="1"/>
            <a:r>
              <a:rPr lang="en-US" dirty="0" smtClean="0"/>
              <a:t>Block of code that executes whenever the block exits, whether that occurs by normal control flow or by an handled\unhandled exception. </a:t>
            </a:r>
          </a:p>
          <a:p>
            <a:pPr eaLnBrk="1" hangingPunct="1"/>
            <a:r>
              <a:rPr lang="en-US" b="1" dirty="0" smtClean="0"/>
              <a:t>Catch block</a:t>
            </a:r>
          </a:p>
          <a:p>
            <a:pPr lvl="1" eaLnBrk="1" hangingPunct="1"/>
            <a:r>
              <a:rPr lang="en-US" dirty="0" smtClean="0"/>
              <a:t>Block of code that executes if an exception is thrown, if it satisfies the condition in the catch filter &lt;see Filters below&gt;</a:t>
            </a:r>
          </a:p>
          <a:p>
            <a:pPr eaLnBrk="1" hangingPunct="1"/>
            <a:r>
              <a:rPr lang="en-US" b="1" dirty="0" smtClean="0"/>
              <a:t> Filters </a:t>
            </a:r>
          </a:p>
          <a:p>
            <a:pPr lvl="1" eaLnBrk="1" hangingPunct="1"/>
            <a:r>
              <a:rPr lang="en-US" dirty="0" smtClean="0"/>
              <a:t>filters an exception for a catch block</a:t>
            </a:r>
          </a:p>
          <a:p>
            <a:pPr lvl="1" eaLnBrk="1" hangingPunct="1"/>
            <a:r>
              <a:rPr lang="en-US" dirty="0" smtClean="0"/>
              <a:t>Two types of filter</a:t>
            </a:r>
          </a:p>
          <a:p>
            <a:pPr lvl="2" eaLnBrk="1" hangingPunct="1"/>
            <a:r>
              <a:rPr lang="en-US" b="1" dirty="0" smtClean="0"/>
              <a:t>Type filters</a:t>
            </a:r>
            <a:r>
              <a:rPr lang="en-US" dirty="0" smtClean="0"/>
              <a:t> – based on the type of exception</a:t>
            </a:r>
          </a:p>
          <a:p>
            <a:pPr lvl="2" eaLnBrk="1" hangingPunct="1"/>
            <a:r>
              <a:rPr lang="en-US" b="1" dirty="0" smtClean="0"/>
              <a:t>User filters</a:t>
            </a:r>
            <a:r>
              <a:rPr lang="en-US" dirty="0" smtClean="0"/>
              <a:t> - user-specified code to determine whether the exception should be handled (not available in c#)</a:t>
            </a:r>
          </a:p>
          <a:p>
            <a:pPr eaLnBrk="1" hangingPunct="1"/>
            <a:endParaRPr lang="en-US" dirty="0" smtClean="0"/>
          </a:p>
          <a:p>
            <a:pPr eaLnBrk="1" hangingPunct="1"/>
            <a:endParaRPr lang="en-US" dirty="0" smtClean="0"/>
          </a:p>
          <a:p>
            <a:pPr eaLnBrk="1" hangingPunct="1"/>
            <a:r>
              <a:rPr lang="en-US" dirty="0" smtClean="0"/>
              <a:t>Our code may perform a variety of work which means we should expect and handle more than one type of exception.</a:t>
            </a:r>
          </a:p>
          <a:p>
            <a:pPr lvl="1" eaLnBrk="1" hangingPunct="1"/>
            <a:r>
              <a:rPr lang="en-US" sz="1100" dirty="0"/>
              <a:t>For example, a code that obtains data from a database and performs some computations should be able to handle data access exceptions as well as computational</a:t>
            </a:r>
          </a:p>
          <a:p>
            <a:pPr lvl="1" eaLnBrk="1" hangingPunct="1"/>
            <a:endParaRPr lang="en-US" sz="1100" dirty="0"/>
          </a:p>
          <a:p>
            <a:pPr lvl="1" eaLnBrk="1" hangingPunct="1"/>
            <a:endParaRPr lang="en-US" sz="1100" dirty="0"/>
          </a:p>
          <a:p>
            <a:pPr eaLnBrk="1" hangingPunct="1"/>
            <a:r>
              <a:rPr lang="en-US" dirty="0" smtClean="0"/>
              <a:t>When the CLR searches for exception handlers, it picks the first one that is capable of handling – so, the most targeted handler (for a specific) type of exception should be placed first</a:t>
            </a:r>
          </a:p>
          <a:p>
            <a:pPr lvl="1" eaLnBrk="1" hangingPunct="1"/>
            <a:r>
              <a:rPr lang="en-US" sz="1100" dirty="0"/>
              <a:t>The most specific exception handler should be the first one – the more general handlers should be placed after the specific ones. </a:t>
            </a:r>
          </a:p>
          <a:p>
            <a:pPr lvl="1" eaLnBrk="1" hangingPunct="1"/>
            <a:endParaRPr lang="en-US" sz="1100" dirty="0"/>
          </a:p>
          <a:p>
            <a:pPr lvl="1" eaLnBrk="1" hangingPunct="1"/>
            <a:r>
              <a:rPr lang="en-US" b="1" dirty="0" err="1" smtClean="0"/>
              <a:t>Mymethod</a:t>
            </a:r>
            <a:r>
              <a:rPr lang="en-US" b="1" dirty="0" smtClean="0"/>
              <a:t> () </a:t>
            </a:r>
          </a:p>
          <a:p>
            <a:pPr lvl="1" eaLnBrk="1" hangingPunct="1"/>
            <a:r>
              <a:rPr lang="en-US" b="1" dirty="0" smtClean="0"/>
              <a:t>{</a:t>
            </a:r>
          </a:p>
          <a:p>
            <a:pPr lvl="1" eaLnBrk="1" hangingPunct="1"/>
            <a:r>
              <a:rPr lang="en-US" b="1" dirty="0" smtClean="0"/>
              <a:t>	try { </a:t>
            </a:r>
          </a:p>
          <a:p>
            <a:pPr lvl="1" eaLnBrk="1" hangingPunct="1"/>
            <a:r>
              <a:rPr lang="en-US" b="1" dirty="0" smtClean="0"/>
              <a:t>		Protected block of code</a:t>
            </a:r>
          </a:p>
          <a:p>
            <a:pPr lvl="1" eaLnBrk="1" hangingPunct="1"/>
            <a:r>
              <a:rPr lang="en-US" b="1" dirty="0" smtClean="0"/>
              <a:t>	}	</a:t>
            </a:r>
          </a:p>
          <a:p>
            <a:pPr lvl="1" eaLnBrk="1" hangingPunct="1"/>
            <a:r>
              <a:rPr lang="en-US" b="1" dirty="0" smtClean="0"/>
              <a:t>	catch(</a:t>
            </a:r>
            <a:r>
              <a:rPr lang="en-US" b="1" dirty="0" err="1" smtClean="0"/>
              <a:t>InvalidCastException</a:t>
            </a:r>
            <a:r>
              <a:rPr lang="en-US" b="1" dirty="0" smtClean="0"/>
              <a:t>) {   </a:t>
            </a:r>
          </a:p>
          <a:p>
            <a:pPr lvl="1" eaLnBrk="1" hangingPunct="1"/>
            <a:r>
              <a:rPr lang="en-US" b="1" dirty="0" smtClean="0"/>
              <a:t>		code to handle\recover from </a:t>
            </a:r>
            <a:r>
              <a:rPr lang="en-US" b="1" dirty="0" err="1" smtClean="0"/>
              <a:t>Invalidcastexception</a:t>
            </a:r>
            <a:endParaRPr lang="en-US" b="1" dirty="0" smtClean="0"/>
          </a:p>
          <a:p>
            <a:pPr lvl="1" eaLnBrk="1" hangingPunct="1"/>
            <a:r>
              <a:rPr lang="en-US" b="1" dirty="0" smtClean="0"/>
              <a:t>	}   </a:t>
            </a:r>
          </a:p>
          <a:p>
            <a:pPr lvl="1" eaLnBrk="1" hangingPunct="1"/>
            <a:r>
              <a:rPr lang="en-US" b="1" dirty="0" smtClean="0"/>
              <a:t>	catch (</a:t>
            </a:r>
            <a:r>
              <a:rPr lang="en-US" b="1" dirty="0" err="1" smtClean="0"/>
              <a:t>nullReferenceExcetpion</a:t>
            </a:r>
            <a:r>
              <a:rPr lang="en-US" b="1" dirty="0" smtClean="0"/>
              <a:t>) {</a:t>
            </a:r>
          </a:p>
          <a:p>
            <a:pPr lvl="1" eaLnBrk="1" hangingPunct="1"/>
            <a:r>
              <a:rPr lang="en-US" b="1" dirty="0" smtClean="0"/>
              <a:t>		code to handle\recover from  </a:t>
            </a:r>
            <a:r>
              <a:rPr lang="en-US" b="1" dirty="0" err="1" smtClean="0"/>
              <a:t>NullRefernceexception</a:t>
            </a:r>
            <a:endParaRPr lang="en-US" b="1" dirty="0" smtClean="0"/>
          </a:p>
          <a:p>
            <a:pPr lvl="1" eaLnBrk="1" hangingPunct="1"/>
            <a:r>
              <a:rPr lang="en-US" b="1" dirty="0" smtClean="0"/>
              <a:t>	}</a:t>
            </a:r>
          </a:p>
          <a:p>
            <a:pPr lvl="1" eaLnBrk="1" hangingPunct="1"/>
            <a:r>
              <a:rPr lang="en-US" b="1" dirty="0" smtClean="0"/>
              <a:t>	catch(Exception e) { </a:t>
            </a:r>
          </a:p>
          <a:p>
            <a:pPr lvl="1" eaLnBrk="1" hangingPunct="1"/>
            <a:r>
              <a:rPr lang="en-US" b="1" dirty="0" smtClean="0"/>
              <a:t>		code to handle Any CLS complaint exception </a:t>
            </a:r>
          </a:p>
          <a:p>
            <a:pPr lvl="1" eaLnBrk="1" hangingPunct="1"/>
            <a:r>
              <a:rPr lang="en-US" b="1" dirty="0" smtClean="0"/>
              <a:t>	}</a:t>
            </a:r>
          </a:p>
          <a:p>
            <a:pPr lvl="1" eaLnBrk="1" hangingPunct="1"/>
            <a:r>
              <a:rPr lang="en-US" b="1" dirty="0" smtClean="0"/>
              <a:t>	catch {</a:t>
            </a:r>
          </a:p>
          <a:p>
            <a:pPr lvl="1" eaLnBrk="1" hangingPunct="1"/>
            <a:r>
              <a:rPr lang="en-US" b="1" dirty="0" smtClean="0"/>
              <a:t>		all the exceptions that couldn’t be handled in the above three </a:t>
            </a:r>
            <a:r>
              <a:rPr lang="en-US" b="1" dirty="0" err="1" smtClean="0"/>
              <a:t>blocksl</a:t>
            </a:r>
            <a:r>
              <a:rPr lang="en-US" b="1" dirty="0" smtClean="0"/>
              <a:t> </a:t>
            </a:r>
          </a:p>
          <a:p>
            <a:pPr lvl="1" eaLnBrk="1" hangingPunct="1"/>
            <a:r>
              <a:rPr lang="en-US" b="1" dirty="0" smtClean="0"/>
              <a:t>	}</a:t>
            </a:r>
          </a:p>
          <a:p>
            <a:pPr lvl="1" eaLnBrk="1" hangingPunct="1"/>
            <a:r>
              <a:rPr lang="en-US" b="1" dirty="0" smtClean="0"/>
              <a:t>    finally {</a:t>
            </a:r>
          </a:p>
          <a:p>
            <a:pPr lvl="1" eaLnBrk="1" hangingPunct="1"/>
            <a:r>
              <a:rPr lang="en-US" b="1" dirty="0" smtClean="0"/>
              <a:t>    	clean up code – executed always - whether or NOT your code threw  an exception.</a:t>
            </a:r>
          </a:p>
          <a:p>
            <a:pPr lvl="1" eaLnBrk="1" hangingPunct="1"/>
            <a:r>
              <a:rPr lang="en-US" b="1" dirty="0" smtClean="0"/>
              <a:t>	}</a:t>
            </a:r>
          </a:p>
          <a:p>
            <a:pPr lvl="1" eaLnBrk="1" hangingPunct="1"/>
            <a:r>
              <a:rPr lang="en-US" b="1" dirty="0" smtClean="0"/>
              <a:t>}</a:t>
            </a:r>
          </a:p>
          <a:p>
            <a:pPr lvl="1" eaLnBrk="1" hangingPunct="1"/>
            <a:endParaRPr lang="en-US" sz="1100" b="1" dirty="0"/>
          </a:p>
        </p:txBody>
      </p:sp>
    </p:spTree>
    <p:extLst>
      <p:ext uri="{BB962C8B-B14F-4D97-AF65-F5344CB8AC3E}">
        <p14:creationId xmlns:p14="http://schemas.microsoft.com/office/powerpoint/2010/main" val="4151076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Please see </a:t>
            </a:r>
            <a:r>
              <a:rPr lang="en-US" dirty="0" err="1" smtClean="0"/>
              <a:t>MiniException</a:t>
            </a:r>
            <a:r>
              <a:rPr lang="en-US" dirty="0" smtClean="0"/>
              <a:t> v40\CookBook.txt !!!!</a:t>
            </a:r>
          </a:p>
          <a:p>
            <a:pPr eaLnBrk="1" hangingPunct="1"/>
            <a:endParaRPr lang="de-DE" dirty="0" smtClean="0"/>
          </a:p>
          <a:p>
            <a:pPr eaLnBrk="1" hangingPunct="1"/>
            <a:r>
              <a:rPr lang="en-US" dirty="0" smtClean="0"/>
              <a:t>*Make sure that ReleaseMe.dll is </a:t>
            </a:r>
            <a:r>
              <a:rPr lang="en-US" dirty="0" err="1" smtClean="0"/>
              <a:t>regstered</a:t>
            </a:r>
            <a:r>
              <a:rPr lang="en-US" dirty="0" smtClean="0"/>
              <a:t> (ATL COM DLL) its needed for the MDA part.</a:t>
            </a:r>
          </a:p>
          <a:p>
            <a:pPr eaLnBrk="1" hangingPunct="1"/>
            <a:endParaRPr lang="en-US" dirty="0" smtClean="0"/>
          </a:p>
          <a:p>
            <a:pPr eaLnBrk="1" hangingPunct="1"/>
            <a:r>
              <a:rPr lang="en-US" dirty="0" smtClean="0"/>
              <a:t>1. Demonstrate displaying "normal" exceptions with "throw handled exception" with </a:t>
            </a:r>
            <a:r>
              <a:rPr lang="en-US" dirty="0" err="1" smtClean="0"/>
              <a:t>Windbg</a:t>
            </a:r>
            <a:endParaRPr lang="en-US" dirty="0" smtClean="0"/>
          </a:p>
          <a:p>
            <a:pPr eaLnBrk="1" hangingPunct="1"/>
            <a:r>
              <a:rPr lang="en-US" dirty="0" smtClean="0"/>
              <a:t>*************************************</a:t>
            </a:r>
          </a:p>
          <a:p>
            <a:pPr eaLnBrk="1" hangingPunct="1"/>
            <a:r>
              <a:rPr lang="en-US" dirty="0" err="1" smtClean="0"/>
              <a:t>eg</a:t>
            </a:r>
            <a:r>
              <a:rPr lang="en-US" dirty="0" smtClean="0"/>
              <a:t>:</a:t>
            </a:r>
          </a:p>
          <a:p>
            <a:pPr eaLnBrk="1" hangingPunct="1"/>
            <a:r>
              <a:rPr lang="en-US" dirty="0" err="1" smtClean="0"/>
              <a:t>sxe</a:t>
            </a:r>
            <a:r>
              <a:rPr lang="en-US" dirty="0" smtClean="0"/>
              <a:t> </a:t>
            </a:r>
            <a:r>
              <a:rPr lang="en-US" dirty="0" err="1" smtClean="0"/>
              <a:t>clr</a:t>
            </a:r>
            <a:endParaRPr lang="en-US" dirty="0" smtClean="0"/>
          </a:p>
          <a:p>
            <a:pPr eaLnBrk="1" hangingPunct="1"/>
            <a:r>
              <a:rPr lang="en-US" dirty="0" smtClean="0"/>
              <a:t>!</a:t>
            </a:r>
            <a:r>
              <a:rPr lang="en-US" dirty="0" err="1" smtClean="0"/>
              <a:t>dso</a:t>
            </a:r>
            <a:endParaRPr lang="en-US" dirty="0" smtClean="0"/>
          </a:p>
          <a:p>
            <a:pPr eaLnBrk="1" hangingPunct="1"/>
            <a:r>
              <a:rPr lang="en-US" dirty="0" smtClean="0"/>
              <a:t>!do</a:t>
            </a:r>
          </a:p>
          <a:p>
            <a:pPr eaLnBrk="1" hangingPunct="1"/>
            <a:r>
              <a:rPr lang="en-US" dirty="0" smtClean="0"/>
              <a:t>!</a:t>
            </a:r>
            <a:r>
              <a:rPr lang="en-US" dirty="0" err="1" smtClean="0"/>
              <a:t>pe</a:t>
            </a:r>
            <a:endParaRPr lang="en-US" dirty="0" smtClean="0"/>
          </a:p>
          <a:p>
            <a:pPr eaLnBrk="1" hangingPunct="1"/>
            <a:r>
              <a:rPr lang="en-US" dirty="0" smtClean="0"/>
              <a:t>!</a:t>
            </a:r>
            <a:r>
              <a:rPr lang="en-US" dirty="0" err="1" smtClean="0"/>
              <a:t>dumpheap</a:t>
            </a:r>
            <a:r>
              <a:rPr lang="en-US" dirty="0" smtClean="0"/>
              <a:t> -type Exception</a:t>
            </a:r>
          </a:p>
          <a:p>
            <a:pPr eaLnBrk="1" hangingPunct="1"/>
            <a:endParaRPr lang="en-US" dirty="0" smtClean="0"/>
          </a:p>
          <a:p>
            <a:pPr eaLnBrk="1" hangingPunct="1"/>
            <a:r>
              <a:rPr lang="en-US" dirty="0" smtClean="0"/>
              <a:t>2. Demonstrate how a NULL Reference Exception look like pushing "throw handled </a:t>
            </a:r>
            <a:r>
              <a:rPr lang="en-US" dirty="0" err="1" smtClean="0"/>
              <a:t>NullReferenzException</a:t>
            </a:r>
            <a:r>
              <a:rPr lang="en-US" dirty="0" smtClean="0"/>
              <a:t>"</a:t>
            </a:r>
          </a:p>
          <a:p>
            <a:pPr eaLnBrk="1" hangingPunct="1"/>
            <a:r>
              <a:rPr lang="en-US" dirty="0" smtClean="0"/>
              <a:t>*************************************</a:t>
            </a:r>
          </a:p>
          <a:p>
            <a:pPr eaLnBrk="1" hangingPunct="1"/>
            <a:r>
              <a:rPr lang="en-US" dirty="0" err="1" smtClean="0"/>
              <a:t>eg</a:t>
            </a:r>
            <a:r>
              <a:rPr lang="en-US" dirty="0" smtClean="0"/>
              <a:t>:</a:t>
            </a:r>
          </a:p>
          <a:p>
            <a:pPr eaLnBrk="1" hangingPunct="1"/>
            <a:r>
              <a:rPr lang="en-US" dirty="0" smtClean="0"/>
              <a:t>You see an AV within the </a:t>
            </a:r>
            <a:r>
              <a:rPr lang="en-US" dirty="0" err="1" smtClean="0"/>
              <a:t>Windbg</a:t>
            </a:r>
            <a:r>
              <a:rPr lang="en-US" dirty="0" smtClean="0"/>
              <a:t> </a:t>
            </a:r>
          </a:p>
          <a:p>
            <a:pPr eaLnBrk="1" hangingPunct="1"/>
            <a:endParaRPr lang="en-US" dirty="0" smtClean="0"/>
          </a:p>
          <a:p>
            <a:pPr eaLnBrk="1" hangingPunct="1"/>
            <a:r>
              <a:rPr lang="en-US" dirty="0" smtClean="0"/>
              <a:t>You can note that </a:t>
            </a:r>
            <a:r>
              <a:rPr lang="en-US" dirty="0" err="1" smtClean="0"/>
              <a:t>.NEt</a:t>
            </a:r>
            <a:r>
              <a:rPr lang="en-US" dirty="0" smtClean="0"/>
              <a:t> 1.1 would not difference between AVs and </a:t>
            </a:r>
            <a:r>
              <a:rPr lang="en-US" dirty="0" err="1" smtClean="0"/>
              <a:t>NullRefs</a:t>
            </a:r>
            <a:endParaRPr lang="en-US" dirty="0" smtClean="0"/>
          </a:p>
          <a:p>
            <a:pPr eaLnBrk="1" hangingPunct="1"/>
            <a:endParaRPr lang="en-US" dirty="0" smtClean="0"/>
          </a:p>
          <a:p>
            <a:pPr eaLnBrk="1" hangingPunct="1"/>
            <a:endParaRPr lang="en-US" dirty="0" smtClean="0"/>
          </a:p>
          <a:p>
            <a:pPr eaLnBrk="1" hangingPunct="1"/>
            <a:r>
              <a:rPr lang="en-US" dirty="0" smtClean="0"/>
              <a:t>3. Demonstrate !</a:t>
            </a:r>
            <a:r>
              <a:rPr lang="en-US" dirty="0" err="1" smtClean="0"/>
              <a:t>ehinfo</a:t>
            </a:r>
            <a:endParaRPr lang="en-US" dirty="0" smtClean="0"/>
          </a:p>
          <a:p>
            <a:pPr eaLnBrk="1" hangingPunct="1"/>
            <a:endParaRPr lang="en-US" dirty="0" smtClean="0"/>
          </a:p>
          <a:p>
            <a:pPr eaLnBrk="1" hangingPunct="1"/>
            <a:r>
              <a:rPr lang="en-US" dirty="0" smtClean="0"/>
              <a:t>-  Demonstrate </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ehinfo</a:t>
            </a:r>
            <a:r>
              <a:rPr lang="en-US" sz="1200" kern="1200" dirty="0" smtClean="0">
                <a:solidFill>
                  <a:schemeClr val="tx1"/>
                </a:solidFill>
                <a:latin typeface="Arial" charset="0"/>
                <a:ea typeface="+mn-ea"/>
                <a:cs typeface="+mn-cs"/>
              </a:rPr>
              <a:t> </a:t>
            </a:r>
            <a:r>
              <a:rPr lang="en-US" dirty="0" smtClean="0"/>
              <a:t>Attach</a:t>
            </a:r>
            <a:r>
              <a:rPr lang="en-US" baseline="0" dirty="0" smtClean="0"/>
              <a:t> </a:t>
            </a:r>
            <a:r>
              <a:rPr lang="en-US" baseline="0" dirty="0" err="1" smtClean="0"/>
              <a:t>windbg</a:t>
            </a:r>
            <a:r>
              <a:rPr lang="en-US" baseline="0" dirty="0" smtClean="0"/>
              <a:t> to MiniException.exe</a:t>
            </a:r>
          </a:p>
          <a:p>
            <a:pPr marL="171450" indent="-171450" eaLnBrk="1" hangingPunct="1">
              <a:buFontTx/>
              <a:buChar char="-"/>
            </a:pPr>
            <a:r>
              <a:rPr lang="en-US" dirty="0" smtClean="0"/>
              <a:t>Run</a:t>
            </a:r>
            <a:r>
              <a:rPr lang="en-US" baseline="0" dirty="0" smtClean="0"/>
              <a:t> throw handled exception – so that the method gets JITED</a:t>
            </a:r>
          </a:p>
          <a:p>
            <a:pPr marL="171450" indent="-171450" eaLnBrk="1" hangingPunct="1">
              <a:buFontTx/>
              <a:buChar char="-"/>
            </a:pPr>
            <a:r>
              <a:rPr lang="en-US" baseline="0" dirty="0" smtClean="0"/>
              <a:t>Run !</a:t>
            </a:r>
            <a:r>
              <a:rPr lang="en-US" baseline="0" dirty="0" err="1" smtClean="0"/>
              <a:t>dumpheap</a:t>
            </a:r>
            <a:r>
              <a:rPr lang="en-US" baseline="0" dirty="0" smtClean="0"/>
              <a:t> -stat -type Form1, get </a:t>
            </a:r>
            <a:r>
              <a:rPr lang="en-US" baseline="0" dirty="0" err="1" smtClean="0"/>
              <a:t>mt</a:t>
            </a:r>
            <a:r>
              <a:rPr lang="en-US" baseline="0" dirty="0" smtClean="0"/>
              <a:t> for Form1</a:t>
            </a:r>
          </a:p>
          <a:p>
            <a:pPr marL="171450" indent="-171450" eaLnBrk="1" hangingPunct="1">
              <a:buFontTx/>
              <a:buChar char="-"/>
            </a:pPr>
            <a:r>
              <a:rPr lang="en-US" baseline="0" dirty="0" smtClean="0"/>
              <a:t>Run !</a:t>
            </a:r>
            <a:r>
              <a:rPr lang="en-US" baseline="0" dirty="0" err="1" smtClean="0"/>
              <a:t>dumpmt</a:t>
            </a:r>
            <a:r>
              <a:rPr lang="en-US" baseline="0" dirty="0" smtClean="0"/>
              <a:t> –md for the </a:t>
            </a:r>
            <a:r>
              <a:rPr lang="en-US" baseline="0" dirty="0" err="1" smtClean="0"/>
              <a:t>mt</a:t>
            </a:r>
            <a:r>
              <a:rPr lang="en-US" baseline="0" dirty="0" smtClean="0"/>
              <a:t> of Form1</a:t>
            </a:r>
          </a:p>
          <a:p>
            <a:pPr marL="171450" indent="-171450" eaLnBrk="1" hangingPunct="1">
              <a:buFontTx/>
              <a:buChar char="-"/>
            </a:pPr>
            <a:r>
              <a:rPr lang="en-US" baseline="0" dirty="0" smtClean="0"/>
              <a:t>Grab method </a:t>
            </a:r>
            <a:r>
              <a:rPr lang="en-US" baseline="0" dirty="0" err="1" smtClean="0"/>
              <a:t>descripton</a:t>
            </a:r>
            <a:r>
              <a:rPr lang="en-US" baseline="0" dirty="0" smtClean="0"/>
              <a:t> of </a:t>
            </a:r>
            <a:r>
              <a:rPr lang="en-US" sz="1200" kern="1200" dirty="0" smtClean="0">
                <a:solidFill>
                  <a:schemeClr val="tx1"/>
                </a:solidFill>
                <a:latin typeface="Arial" charset="0"/>
                <a:ea typeface="+mn-ea"/>
                <a:cs typeface="+mn-cs"/>
              </a:rPr>
              <a:t>button1_Click</a:t>
            </a:r>
          </a:p>
          <a:p>
            <a:pPr marL="171450" indent="-171450" eaLnBrk="1" hangingPunct="1">
              <a:buFontTx/>
              <a:buChar char="-"/>
            </a:pPr>
            <a:r>
              <a:rPr lang="en-US" sz="1200" kern="1200" dirty="0" smtClean="0">
                <a:solidFill>
                  <a:schemeClr val="tx1"/>
                </a:solidFill>
                <a:latin typeface="Arial" charset="0"/>
                <a:ea typeface="+mn-ea"/>
                <a:cs typeface="+mn-cs"/>
              </a:rPr>
              <a:t>Pass the method description to !</a:t>
            </a:r>
            <a:r>
              <a:rPr lang="en-US" sz="1200" kern="1200" dirty="0" err="1" smtClean="0">
                <a:solidFill>
                  <a:schemeClr val="tx1"/>
                </a:solidFill>
                <a:latin typeface="Arial" charset="0"/>
                <a:ea typeface="+mn-ea"/>
                <a:cs typeface="+mn-cs"/>
              </a:rPr>
              <a:t>ehinfo</a:t>
            </a:r>
            <a:endParaRPr lang="en-US" sz="1200" kern="1200" dirty="0" smtClean="0">
              <a:solidFill>
                <a:schemeClr val="tx1"/>
              </a:solidFill>
              <a:latin typeface="Arial" charset="0"/>
              <a:ea typeface="+mn-ea"/>
              <a:cs typeface="+mn-cs"/>
            </a:endParaRPr>
          </a:p>
          <a:p>
            <a:pPr marL="171450" indent="-171450" eaLnBrk="1" hangingPunct="1">
              <a:buFontTx/>
              <a:buChar char="-"/>
            </a:pPr>
            <a:r>
              <a:rPr lang="en-US" dirty="0" smtClean="0"/>
              <a:t>Demonstrate another method like a constructor</a:t>
            </a:r>
            <a:r>
              <a:rPr lang="en-US" baseline="0" dirty="0" smtClean="0"/>
              <a:t> that does not have try catch</a:t>
            </a:r>
            <a:endParaRPr lang="en-US" dirty="0" smtClean="0"/>
          </a:p>
          <a:p>
            <a:pPr eaLnBrk="1" hangingPunct="1"/>
            <a:endParaRPr lang="en-US" dirty="0" smtClean="0"/>
          </a:p>
          <a:p>
            <a:pPr eaLnBrk="1" hangingPunct="1"/>
            <a:endParaRPr lang="en-US" dirty="0" smtClean="0"/>
          </a:p>
        </p:txBody>
      </p:sp>
      <p:sp>
        <p:nvSpPr>
          <p:cNvPr id="4" name="Slide Number Placeholder 3"/>
          <p:cNvSpPr>
            <a:spLocks noGrp="1"/>
          </p:cNvSpPr>
          <p:nvPr>
            <p:ph type="sldNum" sz="quarter" idx="10"/>
          </p:nvPr>
        </p:nvSpPr>
        <p:spPr/>
        <p:txBody>
          <a:bodyPr/>
          <a:lstStyle/>
          <a:p>
            <a:pPr>
              <a:defRPr/>
            </a:pPr>
            <a:fld id="{8E53FF2E-EE91-457B-85DF-4CFE99688C51}" type="slidenum">
              <a:rPr lang="en-US" smtClean="0"/>
              <a:pPr>
                <a:defRPr/>
              </a:pPr>
              <a:t>7</a:t>
            </a:fld>
            <a:endParaRPr lang="en-US"/>
          </a:p>
        </p:txBody>
      </p:sp>
    </p:spTree>
    <p:extLst>
      <p:ext uri="{BB962C8B-B14F-4D97-AF65-F5344CB8AC3E}">
        <p14:creationId xmlns:p14="http://schemas.microsoft.com/office/powerpoint/2010/main" val="4206118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699647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itchFamily="34" charset="0"/>
              </a:defRPr>
            </a:lvl1pPr>
            <a:lvl2pPr marL="785372" indent="-302066">
              <a:defRPr b="1">
                <a:solidFill>
                  <a:schemeClr val="tx1"/>
                </a:solidFill>
                <a:latin typeface="Arial Narrow" pitchFamily="34" charset="0"/>
              </a:defRPr>
            </a:lvl2pPr>
            <a:lvl3pPr marL="1208265" indent="-241653">
              <a:defRPr b="1">
                <a:solidFill>
                  <a:schemeClr val="tx1"/>
                </a:solidFill>
                <a:latin typeface="Arial Narrow" pitchFamily="34" charset="0"/>
              </a:defRPr>
            </a:lvl3pPr>
            <a:lvl4pPr marL="1691571" indent="-241653">
              <a:defRPr b="1">
                <a:solidFill>
                  <a:schemeClr val="tx1"/>
                </a:solidFill>
                <a:latin typeface="Arial Narrow" pitchFamily="34" charset="0"/>
              </a:defRPr>
            </a:lvl4pPr>
            <a:lvl5pPr marL="2174878" indent="-241653">
              <a:defRPr b="1">
                <a:solidFill>
                  <a:schemeClr val="tx1"/>
                </a:solidFill>
                <a:latin typeface="Arial Narrow" pitchFamily="34" charset="0"/>
              </a:defRPr>
            </a:lvl5pPr>
            <a:lvl6pPr marL="2658184" indent="-241653" algn="ctr" eaLnBrk="0" fontAlgn="base" hangingPunct="0">
              <a:spcBef>
                <a:spcPct val="0"/>
              </a:spcBef>
              <a:spcAft>
                <a:spcPct val="0"/>
              </a:spcAft>
              <a:defRPr b="1">
                <a:solidFill>
                  <a:schemeClr val="tx1"/>
                </a:solidFill>
                <a:latin typeface="Arial Narrow" pitchFamily="34" charset="0"/>
              </a:defRPr>
            </a:lvl6pPr>
            <a:lvl7pPr marL="3141490" indent="-241653" algn="ctr" eaLnBrk="0" fontAlgn="base" hangingPunct="0">
              <a:spcBef>
                <a:spcPct val="0"/>
              </a:spcBef>
              <a:spcAft>
                <a:spcPct val="0"/>
              </a:spcAft>
              <a:defRPr b="1">
                <a:solidFill>
                  <a:schemeClr val="tx1"/>
                </a:solidFill>
                <a:latin typeface="Arial Narrow" pitchFamily="34" charset="0"/>
              </a:defRPr>
            </a:lvl7pPr>
            <a:lvl8pPr marL="3624796" indent="-241653" algn="ctr" eaLnBrk="0" fontAlgn="base" hangingPunct="0">
              <a:spcBef>
                <a:spcPct val="0"/>
              </a:spcBef>
              <a:spcAft>
                <a:spcPct val="0"/>
              </a:spcAft>
              <a:defRPr b="1">
                <a:solidFill>
                  <a:schemeClr val="tx1"/>
                </a:solidFill>
                <a:latin typeface="Arial Narrow" pitchFamily="34" charset="0"/>
              </a:defRPr>
            </a:lvl8pPr>
            <a:lvl9pPr marL="4108102" indent="-241653" algn="ctr" eaLnBrk="0" fontAlgn="base" hangingPunct="0">
              <a:spcBef>
                <a:spcPct val="0"/>
              </a:spcBef>
              <a:spcAft>
                <a:spcPct val="0"/>
              </a:spcAft>
              <a:defRPr b="1">
                <a:solidFill>
                  <a:schemeClr val="tx1"/>
                </a:solidFill>
                <a:latin typeface="Arial Narrow" pitchFamily="34" charset="0"/>
              </a:defRPr>
            </a:lvl9pPr>
          </a:lstStyle>
          <a:p>
            <a:fld id="{D749E896-9A7C-4286-9CED-48643D3E1202}" type="slidenum">
              <a:rPr lang="en-US" b="0">
                <a:latin typeface="Arial" charset="0"/>
              </a:rPr>
              <a:pPr/>
              <a:t>9</a:t>
            </a:fld>
            <a:endParaRPr lang="en-US" b="0">
              <a:latin typeface="Arial"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sz="800" b="1" dirty="0"/>
          </a:p>
          <a:p>
            <a:pPr eaLnBrk="1" hangingPunct="1">
              <a:lnSpc>
                <a:spcPct val="80000"/>
              </a:lnSpc>
            </a:pPr>
            <a:r>
              <a:rPr lang="en-US" sz="800" b="1" dirty="0"/>
              <a:t>(520.83c): CLR exception - code e0434f4d (first chance)</a:t>
            </a:r>
          </a:p>
          <a:p>
            <a:pPr eaLnBrk="1" hangingPunct="1">
              <a:lnSpc>
                <a:spcPct val="80000"/>
              </a:lnSpc>
            </a:pPr>
            <a:r>
              <a:rPr lang="en-US" sz="800" dirty="0"/>
              <a:t>First chance exceptions are reported before any exception handling.</a:t>
            </a:r>
          </a:p>
          <a:p>
            <a:pPr eaLnBrk="1" hangingPunct="1">
              <a:lnSpc>
                <a:spcPct val="80000"/>
              </a:lnSpc>
            </a:pPr>
            <a:r>
              <a:rPr lang="en-US" sz="800" dirty="0"/>
              <a:t>This exception may be expected and handled.</a:t>
            </a:r>
          </a:p>
          <a:p>
            <a:pPr eaLnBrk="1" hangingPunct="1">
              <a:lnSpc>
                <a:spcPct val="80000"/>
              </a:lnSpc>
            </a:pPr>
            <a:r>
              <a:rPr lang="en-US" sz="800" dirty="0" err="1"/>
              <a:t>eax</a:t>
            </a:r>
            <a:r>
              <a:rPr lang="en-US" sz="800" dirty="0"/>
              <a:t>=093bf834 </a:t>
            </a:r>
            <a:r>
              <a:rPr lang="en-US" sz="800" dirty="0" err="1"/>
              <a:t>ebx</a:t>
            </a:r>
            <a:r>
              <a:rPr lang="en-US" sz="800" dirty="0"/>
              <a:t>=793e5a58 </a:t>
            </a:r>
            <a:r>
              <a:rPr lang="en-US" sz="800" dirty="0" err="1"/>
              <a:t>ecx</a:t>
            </a:r>
            <a:r>
              <a:rPr lang="en-US" sz="800" dirty="0"/>
              <a:t>=0018ec08 </a:t>
            </a:r>
            <a:r>
              <a:rPr lang="en-US" sz="800" dirty="0" err="1"/>
              <a:t>edx</a:t>
            </a:r>
            <a:r>
              <a:rPr lang="en-US" sz="800" dirty="0"/>
              <a:t>=00000000 </a:t>
            </a:r>
            <a:r>
              <a:rPr lang="en-US" sz="800" dirty="0" err="1"/>
              <a:t>esi</a:t>
            </a:r>
            <a:r>
              <a:rPr lang="en-US" sz="800" dirty="0"/>
              <a:t>=00000000 </a:t>
            </a:r>
            <a:r>
              <a:rPr lang="en-US" sz="800" dirty="0" err="1"/>
              <a:t>edi</a:t>
            </a:r>
            <a:r>
              <a:rPr lang="en-US" sz="800" dirty="0"/>
              <a:t>=00000000</a:t>
            </a:r>
          </a:p>
          <a:p>
            <a:pPr eaLnBrk="1" hangingPunct="1">
              <a:lnSpc>
                <a:spcPct val="80000"/>
              </a:lnSpc>
            </a:pPr>
            <a:r>
              <a:rPr lang="en-US" sz="800" dirty="0" err="1"/>
              <a:t>eip</a:t>
            </a:r>
            <a:r>
              <a:rPr lang="en-US" sz="800" dirty="0"/>
              <a:t>=77e73887 </a:t>
            </a:r>
            <a:r>
              <a:rPr lang="en-US" sz="800" dirty="0" err="1"/>
              <a:t>esp</a:t>
            </a:r>
            <a:r>
              <a:rPr lang="en-US" sz="800" dirty="0"/>
              <a:t>=093bf830 </a:t>
            </a:r>
            <a:r>
              <a:rPr lang="en-US" sz="800" dirty="0" err="1"/>
              <a:t>ebp</a:t>
            </a:r>
            <a:r>
              <a:rPr lang="en-US" sz="800" dirty="0"/>
              <a:t>=093bf884 </a:t>
            </a:r>
            <a:r>
              <a:rPr lang="en-US" sz="800" dirty="0" err="1"/>
              <a:t>iopl</a:t>
            </a:r>
            <a:r>
              <a:rPr lang="en-US" sz="800" dirty="0"/>
              <a:t>=0         </a:t>
            </a:r>
            <a:r>
              <a:rPr lang="en-US" sz="800" dirty="0" err="1"/>
              <a:t>nv</a:t>
            </a:r>
            <a:r>
              <a:rPr lang="en-US" sz="800" dirty="0"/>
              <a:t> up </a:t>
            </a:r>
            <a:r>
              <a:rPr lang="en-US" sz="800" dirty="0" err="1"/>
              <a:t>ei</a:t>
            </a:r>
            <a:r>
              <a:rPr lang="en-US" sz="800" dirty="0"/>
              <a:t> </a:t>
            </a:r>
            <a:r>
              <a:rPr lang="en-US" sz="800" dirty="0" err="1"/>
              <a:t>pl</a:t>
            </a:r>
            <a:r>
              <a:rPr lang="en-US" sz="800" dirty="0"/>
              <a:t> </a:t>
            </a:r>
            <a:r>
              <a:rPr lang="en-US" sz="800" dirty="0" err="1"/>
              <a:t>zr</a:t>
            </a:r>
            <a:r>
              <a:rPr lang="en-US" sz="800" dirty="0"/>
              <a:t> </a:t>
            </a:r>
            <a:r>
              <a:rPr lang="en-US" sz="800" dirty="0" err="1"/>
              <a:t>na</a:t>
            </a:r>
            <a:r>
              <a:rPr lang="en-US" sz="800" dirty="0"/>
              <a:t> </a:t>
            </a:r>
            <a:r>
              <a:rPr lang="en-US" sz="800" dirty="0" err="1"/>
              <a:t>po</a:t>
            </a:r>
            <a:r>
              <a:rPr lang="en-US" sz="800" dirty="0"/>
              <a:t> </a:t>
            </a:r>
            <a:r>
              <a:rPr lang="en-US" sz="800" dirty="0" err="1"/>
              <a:t>nc</a:t>
            </a:r>
            <a:endParaRPr lang="en-US" sz="800" dirty="0"/>
          </a:p>
          <a:p>
            <a:pPr eaLnBrk="1" hangingPunct="1">
              <a:lnSpc>
                <a:spcPct val="80000"/>
              </a:lnSpc>
            </a:pPr>
            <a:r>
              <a:rPr lang="en-US" sz="800" dirty="0" err="1"/>
              <a:t>cs</a:t>
            </a:r>
            <a:r>
              <a:rPr lang="en-US" sz="800" dirty="0"/>
              <a:t>=001b  </a:t>
            </a:r>
            <a:r>
              <a:rPr lang="en-US" sz="800" dirty="0" err="1"/>
              <a:t>ss</a:t>
            </a:r>
            <a:r>
              <a:rPr lang="en-US" sz="800" dirty="0"/>
              <a:t>=0023  ds=0023  </a:t>
            </a:r>
            <a:r>
              <a:rPr lang="en-US" sz="800" dirty="0" err="1"/>
              <a:t>es</a:t>
            </a:r>
            <a:r>
              <a:rPr lang="en-US" sz="800" dirty="0"/>
              <a:t>=0023  </a:t>
            </a:r>
            <a:r>
              <a:rPr lang="en-US" sz="800" dirty="0" err="1"/>
              <a:t>fs</a:t>
            </a:r>
            <a:r>
              <a:rPr lang="en-US" sz="800" dirty="0"/>
              <a:t>=0038  </a:t>
            </a:r>
            <a:r>
              <a:rPr lang="en-US" sz="800" dirty="0" err="1"/>
              <a:t>gs</a:t>
            </a:r>
            <a:r>
              <a:rPr lang="en-US" sz="800" dirty="0"/>
              <a:t>=0000             </a:t>
            </a:r>
            <a:r>
              <a:rPr lang="en-US" sz="800" dirty="0" err="1"/>
              <a:t>efl</a:t>
            </a:r>
            <a:r>
              <a:rPr lang="en-US" sz="800" dirty="0"/>
              <a:t>=00000246</a:t>
            </a:r>
          </a:p>
          <a:p>
            <a:pPr eaLnBrk="1" hangingPunct="1">
              <a:lnSpc>
                <a:spcPct val="80000"/>
              </a:lnSpc>
            </a:pPr>
            <a:r>
              <a:rPr lang="en-US" sz="800" dirty="0"/>
              <a:t>KERNEL32!RaiseException+51:</a:t>
            </a:r>
          </a:p>
          <a:p>
            <a:pPr eaLnBrk="1" hangingPunct="1">
              <a:lnSpc>
                <a:spcPct val="80000"/>
              </a:lnSpc>
            </a:pPr>
            <a:r>
              <a:rPr lang="en-US" sz="800" dirty="0"/>
              <a:t>77e73887 5e               pop     </a:t>
            </a:r>
            <a:r>
              <a:rPr lang="en-US" sz="800" dirty="0" err="1"/>
              <a:t>esi</a:t>
            </a:r>
            <a:endParaRPr lang="en-US" sz="800" dirty="0"/>
          </a:p>
          <a:p>
            <a:pPr eaLnBrk="1" hangingPunct="1">
              <a:lnSpc>
                <a:spcPct val="80000"/>
              </a:lnSpc>
            </a:pPr>
            <a:r>
              <a:rPr lang="en-US" sz="800" dirty="0"/>
              <a:t>0:005&gt; kb</a:t>
            </a:r>
          </a:p>
          <a:p>
            <a:pPr eaLnBrk="1" hangingPunct="1">
              <a:lnSpc>
                <a:spcPct val="80000"/>
              </a:lnSpc>
            </a:pPr>
            <a:r>
              <a:rPr lang="en-US" sz="800" dirty="0" err="1"/>
              <a:t>ChildEBP</a:t>
            </a:r>
            <a:r>
              <a:rPr lang="en-US" sz="800" dirty="0"/>
              <a:t> </a:t>
            </a:r>
            <a:r>
              <a:rPr lang="en-US" sz="800" dirty="0" err="1"/>
              <a:t>RetAddr</a:t>
            </a:r>
            <a:r>
              <a:rPr lang="en-US" sz="800" dirty="0"/>
              <a:t>  </a:t>
            </a:r>
            <a:r>
              <a:rPr lang="en-US" sz="800" dirty="0" err="1"/>
              <a:t>Args</a:t>
            </a:r>
            <a:r>
              <a:rPr lang="en-US" sz="800" dirty="0"/>
              <a:t> to Child              </a:t>
            </a:r>
          </a:p>
          <a:p>
            <a:pPr eaLnBrk="1" hangingPunct="1">
              <a:lnSpc>
                <a:spcPct val="80000"/>
              </a:lnSpc>
            </a:pPr>
            <a:r>
              <a:rPr lang="en-US" sz="800" dirty="0"/>
              <a:t>093bf884 7921020d e0434f4d 00000001 00000000 KERNEL32!RaiseException+0x51</a:t>
            </a:r>
          </a:p>
          <a:p>
            <a:pPr eaLnBrk="1" hangingPunct="1">
              <a:lnSpc>
                <a:spcPct val="80000"/>
              </a:lnSpc>
            </a:pPr>
            <a:r>
              <a:rPr lang="en-US" sz="800" b="1" dirty="0"/>
              <a:t>093bf8dc 79210190 04acda3c 00000000 093bfb2c mscorwks!RaiseTheException+0xa0</a:t>
            </a:r>
          </a:p>
          <a:p>
            <a:pPr eaLnBrk="1" hangingPunct="1">
              <a:lnSpc>
                <a:spcPct val="80000"/>
              </a:lnSpc>
            </a:pPr>
            <a:r>
              <a:rPr lang="en-US" sz="800" dirty="0"/>
              <a:t>093bf904 79210144 04acda3c 00000000 093bfb3c mscorwks!RealCOMPlusThrow+0x48</a:t>
            </a:r>
          </a:p>
          <a:p>
            <a:pPr eaLnBrk="1" hangingPunct="1">
              <a:lnSpc>
                <a:spcPct val="80000"/>
              </a:lnSpc>
            </a:pPr>
            <a:r>
              <a:rPr lang="en-US" sz="800" dirty="0"/>
              <a:t>093bf914 7920ffea 04acda3c 00000000 04acd9e4 mscorwks!RealCOMPlusThrow+0xd</a:t>
            </a:r>
          </a:p>
          <a:p>
            <a:pPr eaLnBrk="1" hangingPunct="1">
              <a:lnSpc>
                <a:spcPct val="80000"/>
              </a:lnSpc>
            </a:pPr>
            <a:r>
              <a:rPr lang="en-US" sz="800" dirty="0"/>
              <a:t>093bfb3c 792ae47a 00000018 00000001 00000000 mscorwks!CreateMethodExceptionObject+0x642</a:t>
            </a:r>
          </a:p>
          <a:p>
            <a:pPr eaLnBrk="1" hangingPunct="1">
              <a:lnSpc>
                <a:spcPct val="80000"/>
              </a:lnSpc>
            </a:pPr>
            <a:r>
              <a:rPr lang="en-US" sz="800" dirty="0"/>
              <a:t>093bfb70 792723ca 00000018 792723d0 093bfc20 mscorwks!RealCOMPlusThrow+0x35</a:t>
            </a:r>
          </a:p>
          <a:p>
            <a:pPr eaLnBrk="1" hangingPunct="1">
              <a:lnSpc>
                <a:spcPct val="80000"/>
              </a:lnSpc>
            </a:pPr>
            <a:r>
              <a:rPr lang="en-US" sz="800" dirty="0"/>
              <a:t>093bfb80 79337352 04acd994 000000e7 093bfba8 mscorwks!StringToNumber+0x7e</a:t>
            </a:r>
          </a:p>
          <a:p>
            <a:pPr eaLnBrk="1" hangingPunct="1">
              <a:lnSpc>
                <a:spcPct val="80000"/>
              </a:lnSpc>
            </a:pPr>
            <a:r>
              <a:rPr lang="en-US" sz="800" dirty="0"/>
              <a:t>093bfc20 06f00918 093bfc2c 04a45514 000000e7 </a:t>
            </a:r>
            <a:r>
              <a:rPr lang="en-US" sz="800" dirty="0" err="1"/>
              <a:t>mscorwks!COMNumber</a:t>
            </a:r>
            <a:r>
              <a:rPr lang="en-US" sz="800" dirty="0"/>
              <a:t>::ParseDouble+0x32</a:t>
            </a:r>
          </a:p>
          <a:p>
            <a:pPr eaLnBrk="1" hangingPunct="1">
              <a:lnSpc>
                <a:spcPct val="80000"/>
              </a:lnSpc>
            </a:pPr>
            <a:r>
              <a:rPr lang="en-US" sz="800" dirty="0"/>
              <a:t>*** WARNING: Unable to verify checksum for c:\windows\assembly\nativeimages1_v1.1.4322\mscorlib\1.0.5000.0__b77a5c561934e089_1ad27d87\mscorlib.dll</a:t>
            </a:r>
          </a:p>
          <a:p>
            <a:pPr eaLnBrk="1" hangingPunct="1">
              <a:lnSpc>
                <a:spcPct val="80000"/>
              </a:lnSpc>
            </a:pPr>
            <a:r>
              <a:rPr lang="en-US" sz="800" dirty="0"/>
              <a:t>*** ERROR: Module load completed but symbols could not be loaded for c:\windows\assembly\nativeimages1_v1.1.4322\mscorlib\1.0.5000.0__b77a5c561934e089_1ad27d87\mscorlib.dll</a:t>
            </a:r>
          </a:p>
          <a:p>
            <a:pPr eaLnBrk="1" hangingPunct="1">
              <a:lnSpc>
                <a:spcPct val="80000"/>
              </a:lnSpc>
            </a:pPr>
            <a:r>
              <a:rPr lang="en-US" sz="800" dirty="0"/>
              <a:t>WARNING: Frame IP not in any known module. Following frames may be wrong.</a:t>
            </a:r>
          </a:p>
          <a:p>
            <a:pPr eaLnBrk="1" hangingPunct="1">
              <a:lnSpc>
                <a:spcPct val="80000"/>
              </a:lnSpc>
            </a:pPr>
            <a:r>
              <a:rPr lang="en-US" sz="800" dirty="0"/>
              <a:t>093bfc90 799fd5cc 00000000 06dd24ac 00000000 0x6f00918</a:t>
            </a:r>
          </a:p>
          <a:p>
            <a:pPr eaLnBrk="1" hangingPunct="1">
              <a:lnSpc>
                <a:spcPct val="80000"/>
              </a:lnSpc>
            </a:pPr>
            <a:r>
              <a:rPr lang="en-US" sz="800" dirty="0"/>
              <a:t>093bfcd4 791da717 093bfdec 791da434 093bfd28 mscorlib_79980000+0x7d5cc</a:t>
            </a:r>
          </a:p>
          <a:p>
            <a:pPr eaLnBrk="1" hangingPunct="1">
              <a:lnSpc>
                <a:spcPct val="80000"/>
              </a:lnSpc>
            </a:pPr>
            <a:r>
              <a:rPr lang="en-US" sz="800" dirty="0"/>
              <a:t>093bfcdc 791da434 093bfd28 00000000 093bfd00 mscorwks!CallDescrWorker+0x30</a:t>
            </a:r>
          </a:p>
          <a:p>
            <a:pPr eaLnBrk="1" hangingPunct="1">
              <a:lnSpc>
                <a:spcPct val="80000"/>
              </a:lnSpc>
            </a:pPr>
            <a:r>
              <a:rPr lang="en-US" sz="800" dirty="0"/>
              <a:t>093bfdec 791da58a 79baccb3 79b66000 003bfe0c </a:t>
            </a:r>
            <a:r>
              <a:rPr lang="en-US" sz="800" dirty="0" err="1"/>
              <a:t>mscorwks!MethodDesc</a:t>
            </a:r>
            <a:r>
              <a:rPr lang="en-US" sz="800" dirty="0"/>
              <a:t>::CallDescr+0x1b6</a:t>
            </a:r>
          </a:p>
          <a:p>
            <a:pPr eaLnBrk="1" hangingPunct="1">
              <a:lnSpc>
                <a:spcPct val="80000"/>
              </a:lnSpc>
            </a:pPr>
            <a:r>
              <a:rPr lang="en-US" sz="800" dirty="0"/>
              <a:t>093bfe9c 791da5f6 79baccb3 79b66000 79b7d2c5 </a:t>
            </a:r>
            <a:r>
              <a:rPr lang="en-US" sz="800" dirty="0" err="1"/>
              <a:t>mscorwks!MethodDesc</a:t>
            </a:r>
            <a:r>
              <a:rPr lang="en-US" sz="800" dirty="0"/>
              <a:t>::CallDescr+0x43</a:t>
            </a:r>
          </a:p>
          <a:p>
            <a:pPr eaLnBrk="1" hangingPunct="1">
              <a:lnSpc>
                <a:spcPct val="80000"/>
              </a:lnSpc>
            </a:pPr>
            <a:r>
              <a:rPr lang="en-US" sz="800" dirty="0"/>
              <a:t>093bfec4 792e518c 093bff08 0018ec08 791b3a60 </a:t>
            </a:r>
            <a:r>
              <a:rPr lang="en-US" sz="800" dirty="0" err="1"/>
              <a:t>mscorwks!MethodDesc</a:t>
            </a:r>
            <a:r>
              <a:rPr lang="en-US" sz="800" dirty="0"/>
              <a:t>::Call+0x97</a:t>
            </a:r>
          </a:p>
          <a:p>
            <a:pPr eaLnBrk="1" hangingPunct="1">
              <a:lnSpc>
                <a:spcPct val="80000"/>
              </a:lnSpc>
            </a:pPr>
            <a:r>
              <a:rPr lang="en-US" sz="800" dirty="0"/>
              <a:t>093bff10 792e525b 093bff28 77f627c7 77f627e4 </a:t>
            </a:r>
            <a:r>
              <a:rPr lang="en-US" sz="800" dirty="0" err="1"/>
              <a:t>mscorwks!ThreadNative</a:t>
            </a:r>
            <a:r>
              <a:rPr lang="en-US" sz="800" dirty="0"/>
              <a:t>::KickOffThread_Worker+0x9d</a:t>
            </a:r>
          </a:p>
          <a:p>
            <a:pPr eaLnBrk="1" hangingPunct="1">
              <a:lnSpc>
                <a:spcPct val="80000"/>
              </a:lnSpc>
            </a:pPr>
            <a:r>
              <a:rPr lang="en-US" sz="800" dirty="0"/>
              <a:t>093bffb4 77e7d33b 0018e958 77f627c7 77f627e4 </a:t>
            </a:r>
            <a:r>
              <a:rPr lang="en-US" sz="800" dirty="0" err="1"/>
              <a:t>mscorwks!ThreadNative</a:t>
            </a:r>
            <a:r>
              <a:rPr lang="en-US" sz="800" dirty="0"/>
              <a:t>::KickOffThread+0xc2</a:t>
            </a:r>
          </a:p>
          <a:p>
            <a:pPr eaLnBrk="1" hangingPunct="1">
              <a:lnSpc>
                <a:spcPct val="80000"/>
              </a:lnSpc>
            </a:pPr>
            <a:r>
              <a:rPr lang="en-US" sz="800" dirty="0"/>
              <a:t>093bffec 00000000 792e5199 0018e958 00000000 KERNEL32!BaseThreadStart+0x37</a:t>
            </a:r>
          </a:p>
          <a:p>
            <a:pPr eaLnBrk="1" hangingPunct="1">
              <a:lnSpc>
                <a:spcPct val="80000"/>
              </a:lnSpc>
            </a:pPr>
            <a:endParaRPr lang="en-US" sz="800" dirty="0"/>
          </a:p>
          <a:p>
            <a:pPr eaLnBrk="1" hangingPunct="1">
              <a:lnSpc>
                <a:spcPct val="80000"/>
              </a:lnSpc>
            </a:pPr>
            <a:endParaRPr lang="en-US" sz="800" dirty="0"/>
          </a:p>
          <a:p>
            <a:pPr eaLnBrk="1" hangingPunct="1">
              <a:lnSpc>
                <a:spcPct val="80000"/>
              </a:lnSpc>
            </a:pPr>
            <a:endParaRPr lang="en-US" sz="800" dirty="0"/>
          </a:p>
          <a:p>
            <a:pPr eaLnBrk="1" hangingPunct="1">
              <a:lnSpc>
                <a:spcPct val="80000"/>
              </a:lnSpc>
            </a:pPr>
            <a:r>
              <a:rPr lang="en-US" sz="800" b="1" dirty="0"/>
              <a:t>0:005&gt; !</a:t>
            </a:r>
            <a:r>
              <a:rPr lang="en-US" sz="800" b="1" dirty="0" err="1"/>
              <a:t>dumpobj</a:t>
            </a:r>
            <a:r>
              <a:rPr lang="en-US" sz="800" b="1" dirty="0"/>
              <a:t> 04acda3c </a:t>
            </a:r>
          </a:p>
          <a:p>
            <a:pPr eaLnBrk="1" hangingPunct="1">
              <a:lnSpc>
                <a:spcPct val="80000"/>
              </a:lnSpc>
            </a:pPr>
            <a:r>
              <a:rPr lang="en-US" sz="800" dirty="0"/>
              <a:t>Name: </a:t>
            </a:r>
            <a:r>
              <a:rPr lang="en-US" sz="800" dirty="0" err="1"/>
              <a:t>System.FormatException</a:t>
            </a:r>
            <a:endParaRPr lang="en-US" sz="800" dirty="0"/>
          </a:p>
          <a:p>
            <a:pPr eaLnBrk="1" hangingPunct="1">
              <a:lnSpc>
                <a:spcPct val="80000"/>
              </a:lnSpc>
            </a:pPr>
            <a:r>
              <a:rPr lang="en-US" sz="800" dirty="0" err="1"/>
              <a:t>MethodTable</a:t>
            </a:r>
            <a:r>
              <a:rPr lang="en-US" sz="800" dirty="0"/>
              <a:t> 0x79bbd95c</a:t>
            </a:r>
          </a:p>
          <a:p>
            <a:pPr eaLnBrk="1" hangingPunct="1">
              <a:lnSpc>
                <a:spcPct val="80000"/>
              </a:lnSpc>
            </a:pPr>
            <a:r>
              <a:rPr lang="en-US" sz="800" dirty="0" err="1"/>
              <a:t>EEClass</a:t>
            </a:r>
            <a:r>
              <a:rPr lang="en-US" sz="800" dirty="0"/>
              <a:t> 0x79bbd9d4</a:t>
            </a:r>
          </a:p>
          <a:p>
            <a:pPr eaLnBrk="1" hangingPunct="1">
              <a:lnSpc>
                <a:spcPct val="80000"/>
              </a:lnSpc>
            </a:pPr>
            <a:r>
              <a:rPr lang="en-US" sz="800" dirty="0"/>
              <a:t>Size 64(0x40) bytes</a:t>
            </a:r>
          </a:p>
          <a:p>
            <a:pPr eaLnBrk="1" hangingPunct="1">
              <a:lnSpc>
                <a:spcPct val="80000"/>
              </a:lnSpc>
            </a:pPr>
            <a:r>
              <a:rPr lang="en-US" sz="800" dirty="0" err="1"/>
              <a:t>mdToken</a:t>
            </a:r>
            <a:r>
              <a:rPr lang="en-US" sz="800" dirty="0"/>
              <a:t>: 02000072  (c:\windows\microsoft.net\framework\v1.1.4322\mscorlib.dll)</a:t>
            </a:r>
          </a:p>
          <a:p>
            <a:pPr eaLnBrk="1" hangingPunct="1">
              <a:lnSpc>
                <a:spcPct val="80000"/>
              </a:lnSpc>
            </a:pPr>
            <a:r>
              <a:rPr lang="en-US" sz="800" dirty="0" err="1"/>
              <a:t>FieldDesc</a:t>
            </a:r>
            <a:r>
              <a:rPr lang="en-US" sz="800" dirty="0"/>
              <a:t>*: 00000000</a:t>
            </a:r>
          </a:p>
          <a:p>
            <a:pPr eaLnBrk="1" hangingPunct="1">
              <a:lnSpc>
                <a:spcPct val="80000"/>
              </a:lnSpc>
            </a:pPr>
            <a:r>
              <a:rPr lang="en-US" sz="800" dirty="0"/>
              <a:t>      MT    Field   Offset                 Type       </a:t>
            </a:r>
            <a:r>
              <a:rPr lang="en-US" sz="800" dirty="0" err="1"/>
              <a:t>Attr</a:t>
            </a:r>
            <a:r>
              <a:rPr lang="en-US" sz="800" dirty="0"/>
              <a:t>    Value Name</a:t>
            </a:r>
          </a:p>
          <a:p>
            <a:pPr eaLnBrk="1" hangingPunct="1">
              <a:lnSpc>
                <a:spcPct val="80000"/>
              </a:lnSpc>
            </a:pPr>
            <a:r>
              <a:rPr lang="en-US" sz="800" dirty="0"/>
              <a:t>79b7fcdc  400001d        4                CLASS   instance 00000000 _</a:t>
            </a:r>
            <a:r>
              <a:rPr lang="en-US" sz="800" dirty="0" err="1"/>
              <a:t>className</a:t>
            </a:r>
            <a:endParaRPr lang="en-US" sz="800" dirty="0"/>
          </a:p>
          <a:p>
            <a:pPr eaLnBrk="1" hangingPunct="1">
              <a:lnSpc>
                <a:spcPct val="80000"/>
              </a:lnSpc>
            </a:pPr>
            <a:r>
              <a:rPr lang="en-US" sz="800" dirty="0"/>
              <a:t>79b7fcdc  400001e        8                CLASS   instance 00000000 _</a:t>
            </a:r>
            <a:r>
              <a:rPr lang="en-US" sz="800" dirty="0" err="1"/>
              <a:t>exceptionMethod</a:t>
            </a:r>
            <a:endParaRPr lang="en-US" sz="800" dirty="0"/>
          </a:p>
          <a:p>
            <a:pPr eaLnBrk="1" hangingPunct="1">
              <a:lnSpc>
                <a:spcPct val="80000"/>
              </a:lnSpc>
            </a:pPr>
            <a:r>
              <a:rPr lang="en-US" sz="800" dirty="0"/>
              <a:t>79b7fcdc  400001f        c                CLASS   instance 00000000 _</a:t>
            </a:r>
            <a:r>
              <a:rPr lang="en-US" sz="800" dirty="0" err="1"/>
              <a:t>exceptionMethodString</a:t>
            </a:r>
            <a:endParaRPr lang="en-US" sz="800" dirty="0"/>
          </a:p>
          <a:p>
            <a:pPr eaLnBrk="1" hangingPunct="1">
              <a:lnSpc>
                <a:spcPct val="80000"/>
              </a:lnSpc>
            </a:pPr>
            <a:r>
              <a:rPr lang="en-US" sz="800" dirty="0"/>
              <a:t>79b7fcdc  4000020       10                CLASS   instance </a:t>
            </a:r>
            <a:r>
              <a:rPr lang="en-US" sz="800" b="1" dirty="0"/>
              <a:t>04acdc50 _message</a:t>
            </a:r>
          </a:p>
          <a:p>
            <a:pPr eaLnBrk="1" hangingPunct="1">
              <a:lnSpc>
                <a:spcPct val="80000"/>
              </a:lnSpc>
            </a:pPr>
            <a:r>
              <a:rPr lang="en-US" sz="800" dirty="0"/>
              <a:t>79b7fcdc  4000021       14                CLASS   instance 00000000 _</a:t>
            </a:r>
            <a:r>
              <a:rPr lang="en-US" sz="800" dirty="0" err="1"/>
              <a:t>innerException</a:t>
            </a:r>
            <a:endParaRPr lang="en-US" sz="800" dirty="0"/>
          </a:p>
          <a:p>
            <a:pPr eaLnBrk="1" hangingPunct="1">
              <a:lnSpc>
                <a:spcPct val="80000"/>
              </a:lnSpc>
            </a:pPr>
            <a:r>
              <a:rPr lang="en-US" sz="800" dirty="0"/>
              <a:t>79b7fcdc  4000022       18                CLASS   instance 00000000 _</a:t>
            </a:r>
            <a:r>
              <a:rPr lang="en-US" sz="800" dirty="0" err="1"/>
              <a:t>helpURL</a:t>
            </a:r>
            <a:endParaRPr lang="en-US" sz="800" dirty="0"/>
          </a:p>
          <a:p>
            <a:pPr eaLnBrk="1" hangingPunct="1">
              <a:lnSpc>
                <a:spcPct val="80000"/>
              </a:lnSpc>
            </a:pPr>
            <a:r>
              <a:rPr lang="en-US" sz="800" dirty="0"/>
              <a:t>79b7fcdc  4000023       1c                CLASS   instance 00000000 _</a:t>
            </a:r>
            <a:r>
              <a:rPr lang="en-US" sz="800" dirty="0" err="1"/>
              <a:t>stackTrace</a:t>
            </a:r>
            <a:endParaRPr lang="en-US" sz="800" dirty="0"/>
          </a:p>
          <a:p>
            <a:pPr eaLnBrk="1" hangingPunct="1">
              <a:lnSpc>
                <a:spcPct val="80000"/>
              </a:lnSpc>
            </a:pPr>
            <a:r>
              <a:rPr lang="en-US" sz="800" dirty="0"/>
              <a:t>79b7fcdc  4000024       20                CLASS   instance 00000000 _</a:t>
            </a:r>
            <a:r>
              <a:rPr lang="en-US" sz="800" dirty="0" err="1"/>
              <a:t>stackTraceString</a:t>
            </a:r>
            <a:endParaRPr lang="en-US" sz="800" dirty="0"/>
          </a:p>
          <a:p>
            <a:pPr eaLnBrk="1" hangingPunct="1">
              <a:lnSpc>
                <a:spcPct val="80000"/>
              </a:lnSpc>
            </a:pPr>
            <a:r>
              <a:rPr lang="en-US" sz="800" dirty="0"/>
              <a:t>79b7fcdc  4000025       24                CLASS   instance 00000000 _</a:t>
            </a:r>
            <a:r>
              <a:rPr lang="en-US" sz="800" dirty="0" err="1"/>
              <a:t>remoteStackTraceString</a:t>
            </a:r>
            <a:endParaRPr lang="en-US" sz="800" dirty="0"/>
          </a:p>
          <a:p>
            <a:pPr eaLnBrk="1" hangingPunct="1">
              <a:lnSpc>
                <a:spcPct val="80000"/>
              </a:lnSpc>
            </a:pPr>
            <a:r>
              <a:rPr lang="en-US" sz="800" dirty="0"/>
              <a:t>79b7fcdc  4000026       2c         System.Int32   instance        0 _</a:t>
            </a:r>
            <a:r>
              <a:rPr lang="en-US" sz="800" dirty="0" err="1"/>
              <a:t>remoteStackIndex</a:t>
            </a:r>
            <a:endParaRPr lang="en-US" sz="800" dirty="0"/>
          </a:p>
          <a:p>
            <a:pPr eaLnBrk="1" hangingPunct="1">
              <a:lnSpc>
                <a:spcPct val="80000"/>
              </a:lnSpc>
            </a:pPr>
            <a:r>
              <a:rPr lang="en-US" sz="800" dirty="0"/>
              <a:t>79b7fcdc  4000027       30         System.Int32   instance -2146233033 _</a:t>
            </a:r>
            <a:r>
              <a:rPr lang="en-US" sz="800" dirty="0" err="1"/>
              <a:t>HResult</a:t>
            </a:r>
            <a:endParaRPr lang="en-US" sz="800" dirty="0"/>
          </a:p>
          <a:p>
            <a:pPr eaLnBrk="1" hangingPunct="1">
              <a:lnSpc>
                <a:spcPct val="80000"/>
              </a:lnSpc>
            </a:pPr>
            <a:r>
              <a:rPr lang="en-US" sz="800" dirty="0"/>
              <a:t>79b7fcdc  4000028       28                CLASS   instance 00000000 _source</a:t>
            </a:r>
          </a:p>
          <a:p>
            <a:pPr eaLnBrk="1" hangingPunct="1">
              <a:lnSpc>
                <a:spcPct val="80000"/>
              </a:lnSpc>
            </a:pPr>
            <a:r>
              <a:rPr lang="en-US" sz="800" dirty="0"/>
              <a:t>79b7fcdc  4000029       34         System.Int32   instance        0 _</a:t>
            </a:r>
            <a:r>
              <a:rPr lang="en-US" sz="800" dirty="0" err="1"/>
              <a:t>xptrs</a:t>
            </a:r>
            <a:endParaRPr lang="en-US" sz="800" dirty="0"/>
          </a:p>
          <a:p>
            <a:pPr eaLnBrk="1" hangingPunct="1">
              <a:lnSpc>
                <a:spcPct val="80000"/>
              </a:lnSpc>
            </a:pPr>
            <a:r>
              <a:rPr lang="en-US" sz="800" dirty="0"/>
              <a:t>79b7fcdc  400002a       38         System.Int32   instance -532459699 _</a:t>
            </a:r>
            <a:r>
              <a:rPr lang="en-US" sz="800" dirty="0" err="1"/>
              <a:t>xcode</a:t>
            </a:r>
            <a:endParaRPr lang="en-US" sz="800" dirty="0"/>
          </a:p>
          <a:p>
            <a:pPr eaLnBrk="1" hangingPunct="1">
              <a:lnSpc>
                <a:spcPct val="80000"/>
              </a:lnSpc>
            </a:pPr>
            <a:r>
              <a:rPr lang="en-US" sz="800" b="1" dirty="0"/>
              <a:t>0:005&gt; !</a:t>
            </a:r>
            <a:r>
              <a:rPr lang="en-US" sz="800" b="1" dirty="0" err="1"/>
              <a:t>dumpobj</a:t>
            </a:r>
            <a:r>
              <a:rPr lang="en-US" sz="800" b="1" dirty="0"/>
              <a:t> 04acdc50 </a:t>
            </a:r>
          </a:p>
          <a:p>
            <a:pPr eaLnBrk="1" hangingPunct="1">
              <a:lnSpc>
                <a:spcPct val="80000"/>
              </a:lnSpc>
            </a:pPr>
            <a:r>
              <a:rPr lang="en-US" sz="800" dirty="0"/>
              <a:t>Name: </a:t>
            </a:r>
            <a:r>
              <a:rPr lang="en-US" sz="800" dirty="0" err="1"/>
              <a:t>System.String</a:t>
            </a:r>
            <a:endParaRPr lang="en-US" sz="800" dirty="0"/>
          </a:p>
          <a:p>
            <a:pPr eaLnBrk="1" hangingPunct="1">
              <a:lnSpc>
                <a:spcPct val="80000"/>
              </a:lnSpc>
            </a:pPr>
            <a:r>
              <a:rPr lang="en-US" sz="800" dirty="0" err="1"/>
              <a:t>MethodTable</a:t>
            </a:r>
            <a:r>
              <a:rPr lang="en-US" sz="800" dirty="0"/>
              <a:t> 0x79b7daf8</a:t>
            </a:r>
          </a:p>
          <a:p>
            <a:pPr eaLnBrk="1" hangingPunct="1">
              <a:lnSpc>
                <a:spcPct val="80000"/>
              </a:lnSpc>
            </a:pPr>
            <a:r>
              <a:rPr lang="en-US" sz="800" dirty="0" err="1"/>
              <a:t>EEClass</a:t>
            </a:r>
            <a:r>
              <a:rPr lang="en-US" sz="800" dirty="0"/>
              <a:t> 0x79b7de44</a:t>
            </a:r>
          </a:p>
          <a:p>
            <a:pPr eaLnBrk="1" hangingPunct="1">
              <a:lnSpc>
                <a:spcPct val="80000"/>
              </a:lnSpc>
            </a:pPr>
            <a:r>
              <a:rPr lang="en-US" sz="800" dirty="0"/>
              <a:t>Size 100(0x64) bytes</a:t>
            </a:r>
          </a:p>
          <a:p>
            <a:pPr eaLnBrk="1" hangingPunct="1">
              <a:lnSpc>
                <a:spcPct val="80000"/>
              </a:lnSpc>
            </a:pPr>
            <a:r>
              <a:rPr lang="en-US" sz="800" dirty="0" err="1"/>
              <a:t>mdToken</a:t>
            </a:r>
            <a:r>
              <a:rPr lang="en-US" sz="800" dirty="0"/>
              <a:t>: 0200000f  (c:\windows\microsoft.net\framework\v1.1.4322\mscorlib.dll)</a:t>
            </a:r>
          </a:p>
          <a:p>
            <a:pPr eaLnBrk="1" hangingPunct="1">
              <a:lnSpc>
                <a:spcPct val="80000"/>
              </a:lnSpc>
            </a:pPr>
            <a:r>
              <a:rPr lang="en-US" sz="800" b="1" dirty="0"/>
              <a:t>String: Input string was not in a correct format.</a:t>
            </a:r>
          </a:p>
          <a:p>
            <a:pPr eaLnBrk="1" hangingPunct="1">
              <a:lnSpc>
                <a:spcPct val="80000"/>
              </a:lnSpc>
            </a:pPr>
            <a:r>
              <a:rPr lang="en-US" sz="800" dirty="0" err="1"/>
              <a:t>FieldDesc</a:t>
            </a:r>
            <a:r>
              <a:rPr lang="en-US" sz="800" dirty="0"/>
              <a:t>*: 79b7dea8</a:t>
            </a:r>
          </a:p>
          <a:p>
            <a:pPr eaLnBrk="1" hangingPunct="1">
              <a:lnSpc>
                <a:spcPct val="80000"/>
              </a:lnSpc>
            </a:pPr>
            <a:r>
              <a:rPr lang="en-US" sz="800" dirty="0"/>
              <a:t>      MT    Field   Offset                 Type       </a:t>
            </a:r>
            <a:r>
              <a:rPr lang="en-US" sz="800" dirty="0" err="1"/>
              <a:t>Attr</a:t>
            </a:r>
            <a:r>
              <a:rPr lang="en-US" sz="800" dirty="0"/>
              <a:t>    Value Name</a:t>
            </a:r>
          </a:p>
          <a:p>
            <a:pPr eaLnBrk="1" hangingPunct="1">
              <a:lnSpc>
                <a:spcPct val="80000"/>
              </a:lnSpc>
            </a:pPr>
            <a:r>
              <a:rPr lang="en-US" sz="800" dirty="0"/>
              <a:t>79b7daf8  4000013        4         System.Int32   instance       42 </a:t>
            </a:r>
            <a:r>
              <a:rPr lang="en-US" sz="800" dirty="0" err="1"/>
              <a:t>m_arrayLength</a:t>
            </a:r>
            <a:endParaRPr lang="en-US" sz="800" dirty="0"/>
          </a:p>
          <a:p>
            <a:pPr eaLnBrk="1" hangingPunct="1">
              <a:lnSpc>
                <a:spcPct val="80000"/>
              </a:lnSpc>
            </a:pPr>
            <a:r>
              <a:rPr lang="en-US" sz="800" dirty="0"/>
              <a:t>79b7daf8  4000014        8         System.Int32   instance       41 </a:t>
            </a:r>
            <a:r>
              <a:rPr lang="en-US" sz="800" dirty="0" err="1"/>
              <a:t>m_stringLength</a:t>
            </a:r>
            <a:endParaRPr lang="en-US" sz="800" dirty="0"/>
          </a:p>
          <a:p>
            <a:pPr eaLnBrk="1" hangingPunct="1">
              <a:lnSpc>
                <a:spcPct val="80000"/>
              </a:lnSpc>
            </a:pPr>
            <a:r>
              <a:rPr lang="en-US" sz="800" dirty="0"/>
              <a:t>79b7daf8  4000015        c          </a:t>
            </a:r>
            <a:r>
              <a:rPr lang="en-US" sz="800" dirty="0" err="1"/>
              <a:t>System.Char</a:t>
            </a:r>
            <a:r>
              <a:rPr lang="en-US" sz="800" dirty="0"/>
              <a:t>   instance       49 </a:t>
            </a:r>
            <a:r>
              <a:rPr lang="en-US" sz="800" dirty="0" err="1"/>
              <a:t>m_firstChar</a:t>
            </a:r>
            <a:endParaRPr lang="en-US" sz="800" dirty="0"/>
          </a:p>
          <a:p>
            <a:pPr eaLnBrk="1" hangingPunct="1">
              <a:lnSpc>
                <a:spcPct val="80000"/>
              </a:lnSpc>
            </a:pPr>
            <a:r>
              <a:rPr lang="en-US" sz="800" dirty="0"/>
              <a:t>79b7daf8  4000016        0                CLASS     shared   static Empty</a:t>
            </a:r>
          </a:p>
          <a:p>
            <a:pPr eaLnBrk="1" hangingPunct="1">
              <a:lnSpc>
                <a:spcPct val="80000"/>
              </a:lnSpc>
            </a:pPr>
            <a:r>
              <a:rPr lang="en-US" sz="800" dirty="0"/>
              <a:t>    &gt;&gt; </a:t>
            </a:r>
            <a:r>
              <a:rPr lang="en-US" sz="800" dirty="0" err="1"/>
              <a:t>Domain:Value</a:t>
            </a:r>
            <a:r>
              <a:rPr lang="en-US" sz="800" dirty="0"/>
              <a:t> 001583b0:04a412d4 &lt;&lt;</a:t>
            </a:r>
          </a:p>
          <a:p>
            <a:pPr eaLnBrk="1" hangingPunct="1">
              <a:lnSpc>
                <a:spcPct val="80000"/>
              </a:lnSpc>
            </a:pPr>
            <a:r>
              <a:rPr lang="en-US" sz="800" dirty="0"/>
              <a:t>79b7daf8  4000017        4                CLASS     shared   static </a:t>
            </a:r>
            <a:r>
              <a:rPr lang="en-US" sz="800" dirty="0" err="1"/>
              <a:t>WhitespaceChars</a:t>
            </a:r>
            <a:endParaRPr lang="en-US" sz="800" dirty="0"/>
          </a:p>
          <a:p>
            <a:pPr eaLnBrk="1" hangingPunct="1">
              <a:lnSpc>
                <a:spcPct val="80000"/>
              </a:lnSpc>
            </a:pPr>
            <a:r>
              <a:rPr lang="en-US" sz="800" dirty="0"/>
              <a:t>    &gt;&gt; </a:t>
            </a:r>
            <a:r>
              <a:rPr lang="en-US" sz="800" dirty="0" err="1"/>
              <a:t>Domain:Value</a:t>
            </a:r>
            <a:r>
              <a:rPr lang="en-US" sz="800" dirty="0"/>
              <a:t> 001583b0:04a412e8 &lt;&lt;</a:t>
            </a:r>
          </a:p>
          <a:p>
            <a:pPr eaLnBrk="1" hangingPunct="1">
              <a:lnSpc>
                <a:spcPct val="80000"/>
              </a:lnSpc>
            </a:pPr>
            <a:endParaRPr lang="en-US" sz="800" dirty="0"/>
          </a:p>
        </p:txBody>
      </p:sp>
    </p:spTree>
    <p:extLst>
      <p:ext uri="{BB962C8B-B14F-4D97-AF65-F5344CB8AC3E}">
        <p14:creationId xmlns:p14="http://schemas.microsoft.com/office/powerpoint/2010/main" val="41491289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Deck_Finish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841375"/>
            <a:ext cx="7620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47" name="Rectangle 3"/>
          <p:cNvSpPr>
            <a:spLocks noGrp="1" noChangeArrowheads="1"/>
          </p:cNvSpPr>
          <p:nvPr>
            <p:ph type="ctrTitle"/>
          </p:nvPr>
        </p:nvSpPr>
        <p:spPr>
          <a:xfrm>
            <a:off x="1301750" y="1873250"/>
            <a:ext cx="6443663" cy="3113088"/>
          </a:xfrm>
        </p:spPr>
        <p:txBody>
          <a:bodyPr/>
          <a:lstStyle>
            <a:lvl1pPr algn="ctr">
              <a:lnSpc>
                <a:spcPct val="90000"/>
              </a:lnSpc>
              <a:spcBef>
                <a:spcPct val="40000"/>
              </a:spcBef>
              <a:defRPr sz="5000"/>
            </a:lvl1pPr>
          </a:lstStyle>
          <a:p>
            <a:r>
              <a:rPr lang="en-US"/>
              <a:t>Click to edit Master title style</a:t>
            </a:r>
          </a:p>
        </p:txBody>
      </p:sp>
      <p:sp>
        <p:nvSpPr>
          <p:cNvPr id="185348" name="Rectangle 4"/>
          <p:cNvSpPr>
            <a:spLocks noGrp="1" noChangeArrowheads="1"/>
          </p:cNvSpPr>
          <p:nvPr>
            <p:ph type="subTitle" sz="quarter" idx="1"/>
          </p:nvPr>
        </p:nvSpPr>
        <p:spPr>
          <a:xfrm>
            <a:off x="1298575" y="4965700"/>
            <a:ext cx="6451600" cy="673100"/>
          </a:xfrm>
        </p:spPr>
        <p:txBody>
          <a:bodyPr lIns="91440" tIns="45720" rIns="91440" bIns="45720"/>
          <a:lstStyle>
            <a:lvl1pPr marL="0" indent="0" algn="ctr">
              <a:buFont typeface="Wingdings" pitchFamily="2" charset="2"/>
              <a:buNone/>
              <a:defRPr/>
            </a:lvl1pPr>
          </a:lstStyle>
          <a:p>
            <a:r>
              <a:rPr lang="en-US"/>
              <a:t>Click to edit Master subtitle style</a:t>
            </a:r>
          </a:p>
        </p:txBody>
      </p:sp>
    </p:spTree>
    <p:extLst>
      <p:ext uri="{BB962C8B-B14F-4D97-AF65-F5344CB8AC3E}">
        <p14:creationId xmlns:p14="http://schemas.microsoft.com/office/powerpoint/2010/main" val="81173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78331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80163" y="0"/>
            <a:ext cx="1849437" cy="61420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0263" y="0"/>
            <a:ext cx="5397500" cy="6142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93121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el, Tex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92100"/>
            <a:ext cx="8229600" cy="1384300"/>
          </a:xfr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457200" y="1905000"/>
            <a:ext cx="4038600" cy="4114800"/>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quarter" idx="2"/>
          </p:nvPr>
        </p:nvSpPr>
        <p:spPr>
          <a:xfrm>
            <a:off x="4648200" y="1905000"/>
            <a:ext cx="4038600" cy="1981200"/>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Inhaltsplatzhalter 4"/>
          <p:cNvSpPr>
            <a:spLocks noGrp="1"/>
          </p:cNvSpPr>
          <p:nvPr>
            <p:ph sz="quarter" idx="3"/>
          </p:nvPr>
        </p:nvSpPr>
        <p:spPr>
          <a:xfrm>
            <a:off x="4648200" y="4038600"/>
            <a:ext cx="4038600" cy="1981200"/>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de-DE"/>
          </a:p>
        </p:txBody>
      </p:sp>
      <p:sp>
        <p:nvSpPr>
          <p:cNvPr id="7"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de-DE"/>
          </a:p>
        </p:txBody>
      </p:sp>
      <p:sp>
        <p:nvSpPr>
          <p:cNvPr id="8"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466710E1-DF77-4600-9CD4-1B9230FCC8A9}" type="slidenum">
              <a:rPr lang="en-US"/>
              <a:pPr>
                <a:defRPr/>
              </a:pPr>
              <a:t>‹#›</a:t>
            </a:fld>
            <a:endParaRPr lang="en-US"/>
          </a:p>
        </p:txBody>
      </p:sp>
    </p:spTree>
    <p:extLst>
      <p:ext uri="{BB962C8B-B14F-4D97-AF65-F5344CB8AC3E}">
        <p14:creationId xmlns:p14="http://schemas.microsoft.com/office/powerpoint/2010/main" val="278750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05760" y="386958"/>
            <a:ext cx="7309578" cy="792162"/>
          </a:xfrm>
        </p:spPr>
        <p:txBody>
          <a:bodyPr/>
          <a:lstStyle>
            <a:lvl1pPr>
              <a:defRPr>
                <a:solidFill>
                  <a:schemeClr val="bg1"/>
                </a:solidFill>
              </a:defRPr>
            </a:lvl1p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5388E205-94D8-4C7E-983F-7CA18ACFAD25}" type="datetimeFigureOut">
              <a:rPr lang="da-DK" smtClean="0"/>
              <a:pPr/>
              <a:t>14-05-2015</a:t>
            </a:fld>
            <a:endParaRPr lang="da-DK"/>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da-DK"/>
          </a:p>
        </p:txBody>
      </p:sp>
      <p:sp>
        <p:nvSpPr>
          <p:cNvPr id="5" name="Slide Number Placeholder 4"/>
          <p:cNvSpPr>
            <a:spLocks noGrp="1"/>
          </p:cNvSpPr>
          <p:nvPr>
            <p:ph type="sldNum" sz="quarter" idx="12"/>
          </p:nvPr>
        </p:nvSpPr>
        <p:spPr>
          <a:xfrm>
            <a:off x="6553200" y="6111875"/>
            <a:ext cx="2133600" cy="365125"/>
          </a:xfrm>
          <a:prstGeom prst="rect">
            <a:avLst/>
          </a:prstGeom>
        </p:spPr>
        <p:txBody>
          <a:bodyPr/>
          <a:lstStyle/>
          <a:p>
            <a:endParaRPr lang="da-DK" dirty="0"/>
          </a:p>
        </p:txBody>
      </p:sp>
      <p:sp>
        <p:nvSpPr>
          <p:cNvPr id="7" name="Text Placeholder 6"/>
          <p:cNvSpPr>
            <a:spLocks noGrp="1"/>
          </p:cNvSpPr>
          <p:nvPr>
            <p:ph type="body" sz="quarter" idx="13"/>
          </p:nvPr>
        </p:nvSpPr>
        <p:spPr>
          <a:xfrm>
            <a:off x="906463" y="1117080"/>
            <a:ext cx="7308875" cy="4572000"/>
          </a:xfrm>
        </p:spPr>
        <p:txBody>
          <a:bodyPr/>
          <a:lstStyle>
            <a:lvl1pPr>
              <a:defRPr>
                <a:solidFill>
                  <a:srgbClr val="FFFFFF"/>
                </a:solidFill>
                <a:effectLst/>
              </a:defRPr>
            </a:lvl1pPr>
            <a:lvl2pPr>
              <a:buFont typeface="Arial"/>
              <a:buChar char="•"/>
              <a:defRPr>
                <a:solidFill>
                  <a:srgbClr val="FFFFFF"/>
                </a:solidFill>
              </a:defRPr>
            </a:lvl2pPr>
            <a:lvl3pPr marL="682625" indent="-336550">
              <a:buFont typeface="Lucida Grande"/>
              <a:buChar char="-"/>
              <a:defRPr sz="1600">
                <a:solidFill>
                  <a:srgbClr val="FFFFFF"/>
                </a:solidFill>
              </a:defRPr>
            </a:lvl3pPr>
            <a:lvl4pPr marL="682625" indent="-336550">
              <a:buNone/>
              <a:defRPr sz="1800">
                <a:solidFill>
                  <a:srgbClr val="FFFFFF"/>
                </a:solidFill>
              </a:defRPr>
            </a:lvl4pPr>
            <a:lvl5pPr marL="1028700" indent="-346075">
              <a:buFont typeface="Arial"/>
              <a:buNone/>
              <a:defRPr sz="1800">
                <a:solidFill>
                  <a:schemeClr val="bg1"/>
                </a:solidFill>
              </a:defRPr>
            </a:lvl5pPr>
            <a:lvl6pPr marL="968375" indent="-285750">
              <a:buFont typeface="Arial"/>
              <a:buChar char="•"/>
              <a:defRPr sz="1600">
                <a:solidFill>
                  <a:srgbClr val="FFFFFF"/>
                </a:solidFill>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5568553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5" name="Picture 4" descr="Template3_Green_title.jp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4393680" y="2693700"/>
            <a:ext cx="5053053" cy="1099800"/>
          </a:xfrm>
        </p:spPr>
        <p:txBody>
          <a:bodyPr anchor="t">
            <a:normAutofit/>
          </a:bodyPr>
          <a:lstStyle>
            <a:lvl1pPr algn="l">
              <a:lnSpc>
                <a:spcPct val="90000"/>
              </a:lnSpc>
              <a:defRPr sz="3200">
                <a:solidFill>
                  <a:schemeClr val="bg1"/>
                </a:solidFill>
                <a:effectLst>
                  <a:outerShdw blurRad="50800" dist="38100" dir="2700000">
                    <a:srgbClr val="000000">
                      <a:alpha val="43000"/>
                    </a:srgbClr>
                  </a:outerShdw>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393680" y="4004040"/>
            <a:ext cx="3226320" cy="1066800"/>
          </a:xfrm>
        </p:spPr>
        <p:txBody>
          <a:bodyPr anchor="t">
            <a:normAutofit/>
          </a:bodyPr>
          <a:lstStyle>
            <a:lvl1pPr marL="0" indent="0" algn="l">
              <a:buNone/>
              <a:defRPr sz="16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0" name="Picture 9" descr="microsoft logo.png"/>
          <p:cNvPicPr>
            <a:picLocks noChangeAspect="1"/>
          </p:cNvPicPr>
          <p:nvPr userDrawn="1"/>
        </p:nvPicPr>
        <p:blipFill>
          <a:blip r:embed="rId3"/>
          <a:stretch>
            <a:fillRect/>
          </a:stretch>
        </p:blipFill>
        <p:spPr>
          <a:xfrm>
            <a:off x="4393680" y="6388200"/>
            <a:ext cx="1533147" cy="335281"/>
          </a:xfrm>
          <a:prstGeom prst="rect">
            <a:avLst/>
          </a:prstGeom>
        </p:spPr>
      </p:pic>
    </p:spTree>
    <p:extLst>
      <p:ext uri="{BB962C8B-B14F-4D97-AF65-F5344CB8AC3E}">
        <p14:creationId xmlns:p14="http://schemas.microsoft.com/office/powerpoint/2010/main" val="1532156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p:txBody>
      </p:sp>
      <p:sp>
        <p:nvSpPr>
          <p:cNvPr id="5" name="Footer Placeholder 4"/>
          <p:cNvSpPr>
            <a:spLocks noGrp="1"/>
          </p:cNvSpPr>
          <p:nvPr>
            <p:ph type="ftr" sz="quarter" idx="11"/>
          </p:nvPr>
        </p:nvSpPr>
        <p:spPr>
          <a:xfrm>
            <a:off x="3124200" y="6416675"/>
            <a:ext cx="2895600" cy="365125"/>
          </a:xfrm>
          <a:prstGeom prst="rect">
            <a:avLst/>
          </a:prstGeom>
        </p:spPr>
        <p:txBody>
          <a:bodyPr/>
          <a:lstStyle>
            <a:lvl1pPr algn="ctr">
              <a:defRPr sz="1200">
                <a:solidFill>
                  <a:schemeClr val="accent6">
                    <a:lumMod val="50000"/>
                  </a:schemeClr>
                </a:solidFill>
              </a:defRPr>
            </a:lvl1pPr>
          </a:lstStyle>
          <a:p>
            <a:endParaRPr lang="en-US" dirty="0"/>
          </a:p>
        </p:txBody>
      </p:sp>
      <p:sp>
        <p:nvSpPr>
          <p:cNvPr id="6" name="Slide Number Placeholder 5"/>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
        <p:nvSpPr>
          <p:cNvPr id="8" name="Text Placeholder 7"/>
          <p:cNvSpPr>
            <a:spLocks noGrp="1"/>
          </p:cNvSpPr>
          <p:nvPr>
            <p:ph type="body" sz="quarter" idx="13"/>
          </p:nvPr>
        </p:nvSpPr>
        <p:spPr>
          <a:xfrm>
            <a:off x="981960" y="1641840"/>
            <a:ext cx="7781040" cy="4530360"/>
          </a:xfrm>
        </p:spPr>
        <p:txBody>
          <a:bodyPr/>
          <a:lstStyle>
            <a:lvl1pPr marL="285750" indent="-285750">
              <a:spcAft>
                <a:spcPts val="0"/>
              </a:spcAft>
              <a:buSzPct val="100000"/>
              <a:buFontTx/>
              <a:buBlip>
                <a:blip r:embed="rId2"/>
              </a:buBlip>
              <a:defRPr sz="1800">
                <a:solidFill>
                  <a:srgbClr val="525353"/>
                </a:solidFill>
                <a:effectLst/>
              </a:defRPr>
            </a:lvl1pPr>
            <a:lvl2pPr marL="569913" indent="-284163">
              <a:buFont typeface="Lucida Grande"/>
              <a:buChar char="-"/>
              <a:defRPr sz="1600">
                <a:solidFill>
                  <a:srgbClr val="525353"/>
                </a:solidFill>
              </a:defRPr>
            </a:lvl2pPr>
            <a:lvl3pPr marL="855663" indent="-285750">
              <a:defRPr sz="1600">
                <a:solidFill>
                  <a:srgbClr val="525353"/>
                </a:solidFill>
              </a:defRPr>
            </a:lvl3pPr>
            <a:lvl4pPr marL="1139825" indent="-284163">
              <a:defRPr sz="1600">
                <a:solidFill>
                  <a:srgbClr val="525353"/>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sz="1600" dirty="0" smtClean="0">
                <a:solidFill>
                  <a:srgbClr val="525353"/>
                </a:solidFill>
              </a:rPr>
              <a:t>Fourth level</a:t>
            </a:r>
            <a:endParaRPr lang="en-US" dirty="0" smtClean="0"/>
          </a:p>
        </p:txBody>
      </p:sp>
    </p:spTree>
    <p:extLst>
      <p:ext uri="{BB962C8B-B14F-4D97-AF65-F5344CB8AC3E}">
        <p14:creationId xmlns:p14="http://schemas.microsoft.com/office/powerpoint/2010/main" val="3483716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2" name="Picture 11" descr="Template2_Green_text_B.jp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1134360" y="481998"/>
            <a:ext cx="7781040" cy="792162"/>
          </a:xfrm>
        </p:spPr>
        <p:txBody>
          <a:bodyPr/>
          <a:lstStyle>
            <a:lvl1pPr>
              <a:defRPr>
                <a:solidFill>
                  <a:schemeClr val="bg1"/>
                </a:solidFill>
              </a:defRPr>
            </a:lvl1pPr>
          </a:lstStyle>
          <a:p>
            <a:r>
              <a:rPr lang="en-US" smtClean="0"/>
              <a:t>Click to edit Master title style</a:t>
            </a:r>
            <a:endParaRPr lang="en-US"/>
          </a:p>
        </p:txBody>
      </p:sp>
      <p:sp>
        <p:nvSpPr>
          <p:cNvPr id="4" name="Footer Placeholder 3"/>
          <p:cNvSpPr>
            <a:spLocks noGrp="1"/>
          </p:cNvSpPr>
          <p:nvPr>
            <p:ph type="ftr" sz="quarter" idx="11"/>
          </p:nvPr>
        </p:nvSpPr>
        <p:spPr>
          <a:xfrm>
            <a:off x="3109912" y="6416675"/>
            <a:ext cx="2895600" cy="365125"/>
          </a:xfrm>
          <a:prstGeom prst="rect">
            <a:avLst/>
          </a:prstGeom>
        </p:spPr>
        <p:txBody>
          <a:bodyPr/>
          <a:lstStyle>
            <a:lvl1pPr algn="ctr">
              <a:defRPr sz="1200">
                <a:solidFill>
                  <a:schemeClr val="bg1"/>
                </a:solidFill>
              </a:defRPr>
            </a:lvl1pPr>
          </a:lstStyle>
          <a:p>
            <a:endParaRPr lang="en-US" dirty="0"/>
          </a:p>
        </p:txBody>
      </p:sp>
      <p:sp>
        <p:nvSpPr>
          <p:cNvPr id="5" name="Slide Number Placeholder 4"/>
          <p:cNvSpPr>
            <a:spLocks noGrp="1"/>
          </p:cNvSpPr>
          <p:nvPr>
            <p:ph type="sldNum" sz="quarter" idx="12"/>
          </p:nvPr>
        </p:nvSpPr>
        <p:spPr>
          <a:xfrm>
            <a:off x="6553200" y="6416675"/>
            <a:ext cx="2133600" cy="365125"/>
          </a:xfrm>
          <a:prstGeom prst="rect">
            <a:avLst/>
          </a:prstGeom>
        </p:spPr>
        <p:txBody>
          <a:bodyPr/>
          <a:lstStyle>
            <a:lvl1pPr algn="r">
              <a:defRPr sz="1200">
                <a:solidFill>
                  <a:srgbClr val="FFFFFF"/>
                </a:solidFill>
              </a:defRPr>
            </a:lvl1pPr>
          </a:lstStyle>
          <a:p>
            <a:fld id="{64E1046F-EA70-4B42-8C4B-0948B0F9237A}" type="slidenum">
              <a:rPr lang="en-US" smtClean="0"/>
              <a:pPr/>
              <a:t>‹#›</a:t>
            </a:fld>
            <a:endParaRPr lang="en-US"/>
          </a:p>
        </p:txBody>
      </p:sp>
      <p:sp>
        <p:nvSpPr>
          <p:cNvPr id="7" name="Text Placeholder 6"/>
          <p:cNvSpPr>
            <a:spLocks noGrp="1"/>
          </p:cNvSpPr>
          <p:nvPr>
            <p:ph type="body" sz="quarter" idx="13"/>
          </p:nvPr>
        </p:nvSpPr>
        <p:spPr>
          <a:xfrm>
            <a:off x="1127983" y="1143000"/>
            <a:ext cx="6713537" cy="4572000"/>
          </a:xfrm>
        </p:spPr>
        <p:txBody>
          <a:bodyPr/>
          <a:lstStyle>
            <a:lvl1pPr>
              <a:defRPr>
                <a:solidFill>
                  <a:srgbClr val="FFFFFF"/>
                </a:solidFill>
                <a:effectLst/>
              </a:defRPr>
            </a:lvl1pPr>
            <a:lvl2pPr marL="287338" indent="-287338">
              <a:buFont typeface="Arial"/>
              <a:buChar char="•"/>
              <a:defRPr>
                <a:solidFill>
                  <a:srgbClr val="FFFFFF"/>
                </a:solidFill>
              </a:defRPr>
            </a:lvl2pPr>
            <a:lvl4pPr marL="573088" indent="-285750">
              <a:defRPr sz="1600">
                <a:solidFill>
                  <a:srgbClr val="FFFFFF"/>
                </a:solidFill>
              </a:defRPr>
            </a:lvl4pPr>
            <a:lvl5pPr marL="860425" indent="-287338">
              <a:buFont typeface="Arial"/>
              <a:buChar char="•"/>
              <a:defRPr sz="1600">
                <a:solidFill>
                  <a:schemeClr val="bg1"/>
                </a:solidFill>
              </a:defRPr>
            </a:lvl5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p:txBody>
      </p:sp>
      <p:pic>
        <p:nvPicPr>
          <p:cNvPr id="11" name="Picture 10" descr="microsoft logo.png"/>
          <p:cNvPicPr>
            <a:picLocks noChangeAspect="1"/>
          </p:cNvPicPr>
          <p:nvPr userDrawn="1"/>
        </p:nvPicPr>
        <p:blipFill>
          <a:blip r:embed="rId3"/>
          <a:stretch>
            <a:fillRect/>
          </a:stretch>
        </p:blipFill>
        <p:spPr>
          <a:xfrm>
            <a:off x="1108440" y="6327119"/>
            <a:ext cx="1533147" cy="335281"/>
          </a:xfrm>
          <a:prstGeom prst="rect">
            <a:avLst/>
          </a:prstGeom>
        </p:spPr>
      </p:pic>
    </p:spTree>
    <p:extLst>
      <p:ext uri="{BB962C8B-B14F-4D97-AF65-F5344CB8AC3E}">
        <p14:creationId xmlns:p14="http://schemas.microsoft.com/office/powerpoint/2010/main" val="19772644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74880" y="1600200"/>
            <a:ext cx="3749520" cy="4525963"/>
          </a:xfrm>
        </p:spPr>
        <p:txBody>
          <a:bodyPr/>
          <a:lstStyle>
            <a:lvl1pPr>
              <a:defRPr sz="2200">
                <a:solidFill>
                  <a:schemeClr val="accent4"/>
                </a:solidFill>
              </a:defRPr>
            </a:lvl1pPr>
            <a:lvl2pPr marL="285750" indent="-285750">
              <a:defRPr sz="1800">
                <a:solidFill>
                  <a:srgbClr val="525353"/>
                </a:solidFill>
              </a:defRPr>
            </a:lvl2pPr>
            <a:lvl3pPr>
              <a:defRPr sz="2000"/>
            </a:lvl3pPr>
            <a:lvl4pPr marL="569913" indent="-284163">
              <a:defRPr sz="1600">
                <a:solidFill>
                  <a:srgbClr val="525353"/>
                </a:solidFill>
              </a:defRPr>
            </a:lvl4pPr>
            <a:lvl5pPr marL="855663" indent="-285750">
              <a:buFont typeface="Arial"/>
              <a:buChar char="•"/>
              <a:defRPr sz="1600">
                <a:solidFill>
                  <a:srgbClr val="52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sz="1600" dirty="0" smtClean="0">
                <a:solidFill>
                  <a:srgbClr val="525353"/>
                </a:solidFill>
              </a:rPr>
              <a:t>Fourth level</a:t>
            </a:r>
            <a:endParaRPr lang="en-US" dirty="0" smtClean="0"/>
          </a:p>
        </p:txBody>
      </p:sp>
      <p:sp>
        <p:nvSpPr>
          <p:cNvPr id="4" name="Content Placeholder 3"/>
          <p:cNvSpPr>
            <a:spLocks noGrp="1"/>
          </p:cNvSpPr>
          <p:nvPr>
            <p:ph sz="half" idx="2"/>
          </p:nvPr>
        </p:nvSpPr>
        <p:spPr>
          <a:xfrm>
            <a:off x="4953000" y="1600200"/>
            <a:ext cx="3733800" cy="4525963"/>
          </a:xfrm>
        </p:spPr>
        <p:txBody>
          <a:bodyPr/>
          <a:lstStyle>
            <a:lvl1pPr>
              <a:defRPr sz="2200"/>
            </a:lvl1pPr>
            <a:lvl2pPr marL="285750" indent="-285750">
              <a:defRPr sz="1800">
                <a:solidFill>
                  <a:schemeClr val="accent6">
                    <a:lumMod val="50000"/>
                  </a:schemeClr>
                </a:solidFill>
              </a:defRPr>
            </a:lvl2pPr>
            <a:lvl3pPr>
              <a:defRPr sz="2000"/>
            </a:lvl3pPr>
            <a:lvl4pPr marL="569913" indent="-284163">
              <a:defRPr sz="1600">
                <a:solidFill>
                  <a:schemeClr val="accent6">
                    <a:lumMod val="50000"/>
                  </a:schemeClr>
                </a:solidFill>
              </a:defRPr>
            </a:lvl4pPr>
            <a:lvl5pPr marL="855663" indent="-285750">
              <a:buFont typeface="Arial"/>
              <a:buChar char="•"/>
              <a:defRPr sz="1600">
                <a:solidFill>
                  <a:srgbClr val="52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sz="1600" dirty="0" smtClean="0">
                <a:solidFill>
                  <a:srgbClr val="525353"/>
                </a:solidFill>
              </a:rPr>
              <a:t>Fourth level</a:t>
            </a:r>
            <a:endParaRPr lang="en-US" dirty="0" smtClean="0"/>
          </a:p>
        </p:txBody>
      </p:sp>
      <p:sp>
        <p:nvSpPr>
          <p:cNvPr id="6" name="Footer Placeholder 5"/>
          <p:cNvSpPr>
            <a:spLocks noGrp="1"/>
          </p:cNvSpPr>
          <p:nvPr>
            <p:ph type="ftr" sz="quarter" idx="11"/>
          </p:nvPr>
        </p:nvSpPr>
        <p:spPr>
          <a:xfrm>
            <a:off x="3124200" y="6416675"/>
            <a:ext cx="2895600" cy="365125"/>
          </a:xfrm>
          <a:prstGeom prst="rect">
            <a:avLst/>
          </a:prstGeom>
        </p:spPr>
        <p:txBody>
          <a:bodyPr/>
          <a:lstStyle>
            <a:lvl1pPr algn="ctr">
              <a:defRPr sz="1200">
                <a:solidFill>
                  <a:schemeClr val="accent6">
                    <a:lumMod val="50000"/>
                  </a:schemeClr>
                </a:solidFill>
              </a:defRPr>
            </a:lvl1pPr>
          </a:lstStyle>
          <a:p>
            <a:endParaRPr lang="en-US"/>
          </a:p>
        </p:txBody>
      </p:sp>
      <p:sp>
        <p:nvSpPr>
          <p:cNvPr id="7" name="Slide Number Placeholder 6"/>
          <p:cNvSpPr>
            <a:spLocks noGrp="1"/>
          </p:cNvSpPr>
          <p:nvPr>
            <p:ph type="sldNum" sz="quarter" idx="12"/>
          </p:nvPr>
        </p:nvSpPr>
        <p:spPr>
          <a:xfrm>
            <a:off x="6553200" y="6416675"/>
            <a:ext cx="2133600" cy="365125"/>
          </a:xfrm>
          <a:prstGeom prst="rect">
            <a:avLst/>
          </a:prstGeom>
        </p:spPr>
        <p:txBody>
          <a:bodyPr/>
          <a:lstStyle>
            <a:lvl1pPr algn="r">
              <a:defRPr sz="1200">
                <a:solidFill>
                  <a:schemeClr val="accent6">
                    <a:lumMod val="50000"/>
                  </a:schemeClr>
                </a:solidFill>
              </a:defRPr>
            </a:lvl1pPr>
          </a:lstStyle>
          <a:p>
            <a:fld id="{64E1046F-EA70-4B42-8C4B-0948B0F9237A}" type="slidenum">
              <a:rPr lang="en-US" smtClean="0"/>
              <a:pPr/>
              <a:t>‹#›</a:t>
            </a:fld>
            <a:endParaRPr lang="en-US"/>
          </a:p>
        </p:txBody>
      </p:sp>
    </p:spTree>
    <p:extLst>
      <p:ext uri="{BB962C8B-B14F-4D97-AF65-F5344CB8AC3E}">
        <p14:creationId xmlns:p14="http://schemas.microsoft.com/office/powerpoint/2010/main" val="36227632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a:p>
        </p:txBody>
      </p:sp>
      <p:sp>
        <p:nvSpPr>
          <p:cNvPr id="5" name="Slide Number Placeholder 4"/>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
        <p:nvSpPr>
          <p:cNvPr id="7" name="Text Placeholder 6"/>
          <p:cNvSpPr>
            <a:spLocks noGrp="1"/>
          </p:cNvSpPr>
          <p:nvPr>
            <p:ph type="body" sz="quarter" idx="13"/>
          </p:nvPr>
        </p:nvSpPr>
        <p:spPr>
          <a:xfrm>
            <a:off x="974880" y="1134360"/>
            <a:ext cx="7407120" cy="4885440"/>
          </a:xfrm>
        </p:spPr>
        <p:txBody>
          <a:bodyPr/>
          <a:lstStyle>
            <a:lvl1pPr>
              <a:defRPr>
                <a:solidFill>
                  <a:srgbClr val="525353"/>
                </a:solidFill>
                <a:effectLst/>
                <a:latin typeface="Consolas"/>
                <a:cs typeface="Consolas"/>
              </a:defRPr>
            </a:lvl1pPr>
            <a:lvl2pPr marL="346075" indent="0">
              <a:buFont typeface="Arial"/>
              <a:buNone/>
              <a:defRPr baseline="0">
                <a:solidFill>
                  <a:srgbClr val="525353"/>
                </a:solidFill>
                <a:latin typeface="Consolas"/>
                <a:cs typeface="Consolas"/>
              </a:defRPr>
            </a:lvl2pPr>
            <a:lvl3pPr>
              <a:buNone/>
              <a:defRPr sz="1800" baseline="0">
                <a:solidFill>
                  <a:srgbClr val="525353"/>
                </a:solidFill>
                <a:latin typeface="Consolas"/>
                <a:cs typeface="Consolas"/>
              </a:defRPr>
            </a:lvl3pPr>
          </a:lstStyle>
          <a:p>
            <a:pPr lvl="0"/>
            <a:r>
              <a:rPr lang="en-US" dirty="0" smtClean="0"/>
              <a:t>Click to edit Master text styles</a:t>
            </a:r>
          </a:p>
          <a:p>
            <a:pPr lvl="1"/>
            <a:r>
              <a:rPr lang="en-US" dirty="0" smtClean="0">
                <a:solidFill>
                  <a:srgbClr val="A4A5A5"/>
                </a:solidFill>
              </a:rPr>
              <a:t>Second level</a:t>
            </a:r>
          </a:p>
          <a:p>
            <a:pPr lvl="2"/>
            <a:r>
              <a:rPr lang="en-US" sz="1800" dirty="0" smtClean="0">
                <a:solidFill>
                  <a:srgbClr val="A4A5A5"/>
                </a:solidFill>
              </a:rPr>
              <a:t>Third level</a:t>
            </a:r>
            <a:endParaRPr lang="en-US" dirty="0" smtClean="0"/>
          </a:p>
        </p:txBody>
      </p:sp>
    </p:spTree>
    <p:extLst>
      <p:ext uri="{BB962C8B-B14F-4D97-AF65-F5344CB8AC3E}">
        <p14:creationId xmlns:p14="http://schemas.microsoft.com/office/powerpoint/2010/main" val="27196602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124200" y="6416675"/>
            <a:ext cx="2895600" cy="365125"/>
          </a:xfrm>
          <a:prstGeom prst="rect">
            <a:avLst/>
          </a:prstGeom>
        </p:spPr>
        <p:txBody>
          <a:bodyPr/>
          <a:lstStyle>
            <a:lvl1pPr algn="ctr">
              <a:defRPr sz="1200">
                <a:solidFill>
                  <a:schemeClr val="accent6">
                    <a:lumMod val="50000"/>
                  </a:schemeClr>
                </a:solidFill>
              </a:defRPr>
            </a:lvl1pPr>
          </a:lstStyle>
          <a:p>
            <a:endParaRPr lang="en-US" dirty="0"/>
          </a:p>
        </p:txBody>
      </p:sp>
      <p:sp>
        <p:nvSpPr>
          <p:cNvPr id="5" name="Slide Number Placeholder 4"/>
          <p:cNvSpPr>
            <a:spLocks noGrp="1"/>
          </p:cNvSpPr>
          <p:nvPr>
            <p:ph type="sldNum" sz="quarter" idx="12"/>
          </p:nvPr>
        </p:nvSpPr>
        <p:spPr>
          <a:xfrm>
            <a:off x="6553200" y="6416675"/>
            <a:ext cx="2133600" cy="365125"/>
          </a:xfrm>
          <a:prstGeom prst="rect">
            <a:avLst/>
          </a:prstGeom>
        </p:spPr>
        <p:txBody>
          <a:bodyPr/>
          <a:lstStyle>
            <a:lvl1pPr algn="r">
              <a:defRPr sz="1200">
                <a:solidFill>
                  <a:schemeClr val="accent6">
                    <a:lumMod val="50000"/>
                  </a:schemeClr>
                </a:solidFill>
              </a:defRPr>
            </a:lvl1pPr>
          </a:lstStyle>
          <a:p>
            <a:fld id="{64E1046F-EA70-4B42-8C4B-0948B0F9237A}" type="slidenum">
              <a:rPr lang="en-US" smtClean="0"/>
              <a:pPr/>
              <a:t>‹#›</a:t>
            </a:fld>
            <a:endParaRPr lang="en-US"/>
          </a:p>
        </p:txBody>
      </p:sp>
    </p:spTree>
    <p:extLst>
      <p:ext uri="{BB962C8B-B14F-4D97-AF65-F5344CB8AC3E}">
        <p14:creationId xmlns:p14="http://schemas.microsoft.com/office/powerpoint/2010/main" val="1980322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59251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dirty="0"/>
          </a:p>
        </p:txBody>
      </p:sp>
      <p:sp>
        <p:nvSpPr>
          <p:cNvPr id="4" name="Slide Number Placeholder 3"/>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Tree>
    <p:extLst>
      <p:ext uri="{BB962C8B-B14F-4D97-AF65-F5344CB8AC3E}">
        <p14:creationId xmlns:p14="http://schemas.microsoft.com/office/powerpoint/2010/main" val="25045165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5" name="Picture 4" descr="Template3_Orange_title.jp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4385041" y="2692920"/>
            <a:ext cx="4758960" cy="1099800"/>
          </a:xfrm>
        </p:spPr>
        <p:txBody>
          <a:bodyPr anchor="t">
            <a:normAutofit/>
          </a:bodyPr>
          <a:lstStyle>
            <a:lvl1pPr algn="l">
              <a:lnSpc>
                <a:spcPct val="90000"/>
              </a:lnSpc>
              <a:defRPr sz="3200">
                <a:solidFill>
                  <a:srgbClr val="FFFFFF"/>
                </a:solidFill>
                <a:effectLst>
                  <a:outerShdw blurRad="50800" dist="38100" dir="2700000">
                    <a:srgbClr val="000000">
                      <a:alpha val="43000"/>
                    </a:srgbClr>
                  </a:outerShdw>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385040" y="4004040"/>
            <a:ext cx="4301759" cy="1066800"/>
          </a:xfrm>
        </p:spPr>
        <p:txBody>
          <a:bodyPr anchor="t">
            <a:normAutofit/>
          </a:bodyPr>
          <a:lstStyle>
            <a:lvl1pPr marL="0" indent="0" algn="l">
              <a:buNone/>
              <a:defRPr sz="16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descr="microsoft logo.png"/>
          <p:cNvPicPr>
            <a:picLocks noChangeAspect="1"/>
          </p:cNvPicPr>
          <p:nvPr userDrawn="1"/>
        </p:nvPicPr>
        <p:blipFill>
          <a:blip r:embed="rId3"/>
          <a:stretch>
            <a:fillRect/>
          </a:stretch>
        </p:blipFill>
        <p:spPr>
          <a:xfrm>
            <a:off x="4393680" y="6388200"/>
            <a:ext cx="1533147" cy="335281"/>
          </a:xfrm>
          <a:prstGeom prst="rect">
            <a:avLst/>
          </a:prstGeom>
        </p:spPr>
      </p:pic>
    </p:spTree>
    <p:extLst>
      <p:ext uri="{BB962C8B-B14F-4D97-AF65-F5344CB8AC3E}">
        <p14:creationId xmlns:p14="http://schemas.microsoft.com/office/powerpoint/2010/main" val="720020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p:txBody>
      </p:sp>
      <p:sp>
        <p:nvSpPr>
          <p:cNvPr id="5" name="Footer Placeholder 4"/>
          <p:cNvSpPr>
            <a:spLocks noGrp="1"/>
          </p:cNvSpPr>
          <p:nvPr>
            <p:ph type="ftr" sz="quarter" idx="11"/>
          </p:nvPr>
        </p:nvSpPr>
        <p:spPr>
          <a:xfrm>
            <a:off x="3124200" y="6404947"/>
            <a:ext cx="2895600" cy="365125"/>
          </a:xfrm>
          <a:prstGeom prst="rect">
            <a:avLst/>
          </a:prstGeom>
        </p:spPr>
        <p:txBody>
          <a:bodyPr/>
          <a:lstStyle>
            <a:lvl1pPr algn="ctr">
              <a:defRPr sz="1200">
                <a:solidFill>
                  <a:srgbClr val="525353"/>
                </a:solidFill>
              </a:defRPr>
            </a:lvl1pPr>
          </a:lstStyle>
          <a:p>
            <a:endParaRPr lang="en-US" dirty="0"/>
          </a:p>
        </p:txBody>
      </p:sp>
      <p:sp>
        <p:nvSpPr>
          <p:cNvPr id="6" name="Slide Number Placeholder 5"/>
          <p:cNvSpPr>
            <a:spLocks noGrp="1"/>
          </p:cNvSpPr>
          <p:nvPr>
            <p:ph type="sldNum" sz="quarter" idx="12"/>
          </p:nvPr>
        </p:nvSpPr>
        <p:spPr>
          <a:xfrm>
            <a:off x="6553200" y="6404947"/>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
        <p:nvSpPr>
          <p:cNvPr id="8" name="Text Placeholder 7"/>
          <p:cNvSpPr>
            <a:spLocks noGrp="1"/>
          </p:cNvSpPr>
          <p:nvPr>
            <p:ph type="body" sz="quarter" idx="13"/>
          </p:nvPr>
        </p:nvSpPr>
        <p:spPr>
          <a:xfrm>
            <a:off x="981960" y="1641840"/>
            <a:ext cx="7781040" cy="4530360"/>
          </a:xfrm>
        </p:spPr>
        <p:txBody>
          <a:bodyPr/>
          <a:lstStyle>
            <a:lvl1pPr marL="285750" indent="-285750">
              <a:spcAft>
                <a:spcPts val="0"/>
              </a:spcAft>
              <a:buSzPct val="100000"/>
              <a:buFontTx/>
              <a:buBlip>
                <a:blip r:embed="rId2"/>
              </a:buBlip>
              <a:defRPr sz="1800">
                <a:solidFill>
                  <a:srgbClr val="525353"/>
                </a:solidFill>
                <a:effectLst/>
              </a:defRPr>
            </a:lvl1pPr>
            <a:lvl2pPr marL="569913" indent="-284163">
              <a:buFont typeface="Lucida Grande"/>
              <a:buChar char="-"/>
              <a:defRPr sz="1600">
                <a:solidFill>
                  <a:srgbClr val="525353"/>
                </a:solidFill>
              </a:defRPr>
            </a:lvl2pPr>
            <a:lvl3pPr marL="855663" indent="-285750">
              <a:defRPr sz="1600">
                <a:solidFill>
                  <a:srgbClr val="525353"/>
                </a:solidFill>
              </a:defRPr>
            </a:lvl3pPr>
            <a:lvl4pPr marL="1139825" indent="-284163">
              <a:defRPr sz="1600">
                <a:solidFill>
                  <a:srgbClr val="525353"/>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sz="1600" dirty="0" smtClean="0">
                <a:solidFill>
                  <a:srgbClr val="525353"/>
                </a:solidFill>
              </a:rPr>
              <a:t>Fourth level</a:t>
            </a:r>
            <a:endParaRPr lang="en-US" dirty="0" smtClean="0"/>
          </a:p>
        </p:txBody>
      </p:sp>
    </p:spTree>
    <p:extLst>
      <p:ext uri="{BB962C8B-B14F-4D97-AF65-F5344CB8AC3E}">
        <p14:creationId xmlns:p14="http://schemas.microsoft.com/office/powerpoint/2010/main" val="40482388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9" name="Picture 8" descr="Template2_Orange_text_B.jp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1134360" y="481998"/>
            <a:ext cx="7781040" cy="792162"/>
          </a:xfrm>
        </p:spPr>
        <p:txBody>
          <a:bodyPr/>
          <a:lstStyle>
            <a:lvl1pPr>
              <a:defRPr>
                <a:solidFill>
                  <a:schemeClr val="bg1"/>
                </a:solidFill>
              </a:defRPr>
            </a:lvl1pPr>
          </a:lstStyle>
          <a:p>
            <a:r>
              <a:rPr lang="en-US" smtClean="0"/>
              <a:t>Click to edit Master title style</a:t>
            </a:r>
            <a:endParaRPr lang="en-US"/>
          </a:p>
        </p:txBody>
      </p:sp>
      <p:sp>
        <p:nvSpPr>
          <p:cNvPr id="4" name="Footer Placeholder 3"/>
          <p:cNvSpPr>
            <a:spLocks noGrp="1"/>
          </p:cNvSpPr>
          <p:nvPr>
            <p:ph type="ftr" sz="quarter" idx="11"/>
          </p:nvPr>
        </p:nvSpPr>
        <p:spPr>
          <a:xfrm>
            <a:off x="3124200" y="6413502"/>
            <a:ext cx="2895600" cy="365125"/>
          </a:xfrm>
          <a:prstGeom prst="rect">
            <a:avLst/>
          </a:prstGeom>
        </p:spPr>
        <p:txBody>
          <a:bodyPr/>
          <a:lstStyle>
            <a:lvl1pPr algn="ctr">
              <a:defRPr sz="1200" baseline="0">
                <a:solidFill>
                  <a:schemeClr val="bg1"/>
                </a:solidFill>
              </a:defRPr>
            </a:lvl1pPr>
          </a:lstStyle>
          <a:p>
            <a:endParaRPr lang="en-US" dirty="0"/>
          </a:p>
        </p:txBody>
      </p:sp>
      <p:sp>
        <p:nvSpPr>
          <p:cNvPr id="5" name="Slide Number Placeholder 4"/>
          <p:cNvSpPr>
            <a:spLocks noGrp="1"/>
          </p:cNvSpPr>
          <p:nvPr>
            <p:ph type="sldNum" sz="quarter" idx="12"/>
          </p:nvPr>
        </p:nvSpPr>
        <p:spPr>
          <a:xfrm>
            <a:off x="6553200" y="6427790"/>
            <a:ext cx="2133600" cy="365125"/>
          </a:xfrm>
          <a:prstGeom prst="rect">
            <a:avLst/>
          </a:prstGeom>
        </p:spPr>
        <p:txBody>
          <a:bodyPr/>
          <a:lstStyle>
            <a:lvl1pPr algn="r">
              <a:defRPr sz="1200" baseline="0">
                <a:solidFill>
                  <a:schemeClr val="bg1"/>
                </a:solidFill>
              </a:defRPr>
            </a:lvl1pPr>
          </a:lstStyle>
          <a:p>
            <a:fld id="{64E1046F-EA70-4B42-8C4B-0948B0F9237A}" type="slidenum">
              <a:rPr lang="en-US" smtClean="0"/>
              <a:pPr/>
              <a:t>‹#›</a:t>
            </a:fld>
            <a:endParaRPr lang="en-US" dirty="0"/>
          </a:p>
        </p:txBody>
      </p:sp>
      <p:sp>
        <p:nvSpPr>
          <p:cNvPr id="7" name="Text Placeholder 6"/>
          <p:cNvSpPr>
            <a:spLocks noGrp="1"/>
          </p:cNvSpPr>
          <p:nvPr>
            <p:ph type="body" sz="quarter" idx="13"/>
          </p:nvPr>
        </p:nvSpPr>
        <p:spPr>
          <a:xfrm>
            <a:off x="1127983" y="1143000"/>
            <a:ext cx="6713537" cy="4572000"/>
          </a:xfrm>
        </p:spPr>
        <p:txBody>
          <a:bodyPr/>
          <a:lstStyle>
            <a:lvl1pPr>
              <a:defRPr>
                <a:solidFill>
                  <a:srgbClr val="FFFFFF"/>
                </a:solidFill>
                <a:effectLst/>
              </a:defRPr>
            </a:lvl1pPr>
            <a:lvl2pPr marL="287338" indent="-287338">
              <a:buFont typeface="Arial"/>
              <a:buChar char="•"/>
              <a:defRPr>
                <a:solidFill>
                  <a:srgbClr val="FFFFFF"/>
                </a:solidFill>
              </a:defRPr>
            </a:lvl2pPr>
            <a:lvl4pPr marL="573088" indent="-285750">
              <a:defRPr sz="1600">
                <a:solidFill>
                  <a:srgbClr val="FFFFFF"/>
                </a:solidFill>
              </a:defRPr>
            </a:lvl4pPr>
            <a:lvl5pPr marL="863600" indent="-290513">
              <a:buFont typeface="Arial"/>
              <a:buChar char="•"/>
              <a:defRPr sz="1600">
                <a:solidFill>
                  <a:schemeClr val="bg1"/>
                </a:solidFill>
              </a:defRPr>
            </a:lvl5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p:txBody>
      </p:sp>
      <p:pic>
        <p:nvPicPr>
          <p:cNvPr id="11" name="Picture 10" descr="microsoft logo.png"/>
          <p:cNvPicPr>
            <a:picLocks noChangeAspect="1"/>
          </p:cNvPicPr>
          <p:nvPr userDrawn="1"/>
        </p:nvPicPr>
        <p:blipFill>
          <a:blip r:embed="rId3"/>
          <a:stretch>
            <a:fillRect/>
          </a:stretch>
        </p:blipFill>
        <p:spPr>
          <a:xfrm>
            <a:off x="1108440" y="6327119"/>
            <a:ext cx="1533147" cy="335281"/>
          </a:xfrm>
          <a:prstGeom prst="rect">
            <a:avLst/>
          </a:prstGeom>
        </p:spPr>
      </p:pic>
    </p:spTree>
    <p:extLst>
      <p:ext uri="{BB962C8B-B14F-4D97-AF65-F5344CB8AC3E}">
        <p14:creationId xmlns:p14="http://schemas.microsoft.com/office/powerpoint/2010/main" val="21640496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74880" y="1600200"/>
            <a:ext cx="3749520" cy="4525963"/>
          </a:xfrm>
        </p:spPr>
        <p:txBody>
          <a:bodyPr/>
          <a:lstStyle>
            <a:lvl1pPr>
              <a:defRPr sz="2200">
                <a:solidFill>
                  <a:schemeClr val="accent2"/>
                </a:solidFill>
              </a:defRPr>
            </a:lvl1pPr>
            <a:lvl2pPr marL="285750" indent="-285750">
              <a:buSzPct val="100000"/>
              <a:buFontTx/>
              <a:buBlip>
                <a:blip r:embed="rId2"/>
              </a:buBlip>
              <a:defRPr sz="1800">
                <a:solidFill>
                  <a:srgbClr val="525353"/>
                </a:solidFill>
              </a:defRPr>
            </a:lvl2pPr>
            <a:lvl3pPr>
              <a:defRPr sz="2000"/>
            </a:lvl3pPr>
            <a:lvl4pPr marL="569913" indent="-284163">
              <a:defRPr sz="1600">
                <a:solidFill>
                  <a:srgbClr val="525353"/>
                </a:solidFill>
              </a:defRPr>
            </a:lvl4pPr>
            <a:lvl5pPr marL="855663" indent="-285750">
              <a:buFont typeface="Arial"/>
              <a:buChar char="•"/>
              <a:defRPr sz="1600">
                <a:solidFill>
                  <a:srgbClr val="52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sz="1600" dirty="0" smtClean="0">
                <a:solidFill>
                  <a:srgbClr val="525353"/>
                </a:solidFill>
              </a:rPr>
              <a:t>Fourth level</a:t>
            </a:r>
            <a:endParaRPr lang="en-US" dirty="0" smtClean="0"/>
          </a:p>
        </p:txBody>
      </p:sp>
      <p:sp>
        <p:nvSpPr>
          <p:cNvPr id="4" name="Content Placeholder 3"/>
          <p:cNvSpPr>
            <a:spLocks noGrp="1"/>
          </p:cNvSpPr>
          <p:nvPr>
            <p:ph sz="half" idx="2"/>
          </p:nvPr>
        </p:nvSpPr>
        <p:spPr>
          <a:xfrm>
            <a:off x="4953000" y="1600200"/>
            <a:ext cx="3733800" cy="4525963"/>
          </a:xfrm>
        </p:spPr>
        <p:txBody>
          <a:bodyPr/>
          <a:lstStyle>
            <a:lvl1pPr>
              <a:defRPr sz="2200"/>
            </a:lvl1pPr>
            <a:lvl2pPr marL="285750" indent="-285750">
              <a:buSzPct val="100000"/>
              <a:buFontTx/>
              <a:buBlip>
                <a:blip r:embed="rId2"/>
              </a:buBlip>
              <a:defRPr sz="1800">
                <a:solidFill>
                  <a:schemeClr val="accent6">
                    <a:lumMod val="50000"/>
                  </a:schemeClr>
                </a:solidFill>
              </a:defRPr>
            </a:lvl2pPr>
            <a:lvl3pPr>
              <a:defRPr sz="2000"/>
            </a:lvl3pPr>
            <a:lvl4pPr marL="569913" indent="-284163">
              <a:defRPr sz="1600">
                <a:solidFill>
                  <a:schemeClr val="accent6">
                    <a:lumMod val="50000"/>
                  </a:schemeClr>
                </a:solidFill>
              </a:defRPr>
            </a:lvl4pPr>
            <a:lvl5pPr marL="855663" indent="-285750">
              <a:buFont typeface="Arial"/>
              <a:buChar char="•"/>
              <a:defRPr sz="1600">
                <a:solidFill>
                  <a:srgbClr val="52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sz="1600" dirty="0" smtClean="0">
                <a:solidFill>
                  <a:srgbClr val="525353"/>
                </a:solidFill>
              </a:rPr>
              <a:t>Fourth level</a:t>
            </a:r>
            <a:endParaRPr lang="en-US" dirty="0" smtClean="0"/>
          </a:p>
        </p:txBody>
      </p:sp>
      <p:sp>
        <p:nvSpPr>
          <p:cNvPr id="6" name="Footer Placeholder 5"/>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dirty="0"/>
          </a:p>
        </p:txBody>
      </p:sp>
      <p:sp>
        <p:nvSpPr>
          <p:cNvPr id="7" name="Slide Number Placeholder 6"/>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Tree>
    <p:extLst>
      <p:ext uri="{BB962C8B-B14F-4D97-AF65-F5344CB8AC3E}">
        <p14:creationId xmlns:p14="http://schemas.microsoft.com/office/powerpoint/2010/main" val="38321567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a:p>
        </p:txBody>
      </p:sp>
      <p:sp>
        <p:nvSpPr>
          <p:cNvPr id="5" name="Slide Number Placeholder 4"/>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
        <p:nvSpPr>
          <p:cNvPr id="7" name="Text Placeholder 6"/>
          <p:cNvSpPr>
            <a:spLocks noGrp="1"/>
          </p:cNvSpPr>
          <p:nvPr>
            <p:ph type="body" sz="quarter" idx="13"/>
          </p:nvPr>
        </p:nvSpPr>
        <p:spPr>
          <a:xfrm>
            <a:off x="974880" y="1134360"/>
            <a:ext cx="7407120" cy="4885440"/>
          </a:xfrm>
        </p:spPr>
        <p:txBody>
          <a:bodyPr/>
          <a:lstStyle>
            <a:lvl1pPr>
              <a:defRPr>
                <a:solidFill>
                  <a:schemeClr val="accent6">
                    <a:lumMod val="50000"/>
                  </a:schemeClr>
                </a:solidFill>
                <a:effectLst/>
                <a:latin typeface="Consolas"/>
                <a:cs typeface="Consolas"/>
              </a:defRPr>
            </a:lvl1pPr>
            <a:lvl2pPr marL="346075" indent="0">
              <a:buFont typeface="Arial"/>
              <a:buNone/>
              <a:defRPr baseline="0">
                <a:solidFill>
                  <a:schemeClr val="accent6">
                    <a:lumMod val="50000"/>
                  </a:schemeClr>
                </a:solidFill>
                <a:latin typeface="Consolas"/>
                <a:cs typeface="Consolas"/>
              </a:defRPr>
            </a:lvl2pPr>
            <a:lvl3pPr>
              <a:buNone/>
              <a:defRPr sz="1800" baseline="0">
                <a:solidFill>
                  <a:schemeClr val="accent6">
                    <a:lumMod val="50000"/>
                  </a:schemeClr>
                </a:solidFill>
                <a:latin typeface="Consolas"/>
                <a:cs typeface="Consolas"/>
              </a:defRPr>
            </a:lvl3pPr>
          </a:lstStyle>
          <a:p>
            <a:pPr lvl="0"/>
            <a:r>
              <a:rPr lang="en-US" dirty="0" smtClean="0"/>
              <a:t>Click to edit Master text styles</a:t>
            </a:r>
          </a:p>
          <a:p>
            <a:pPr lvl="1"/>
            <a:r>
              <a:rPr lang="en-US" dirty="0" smtClean="0">
                <a:solidFill>
                  <a:srgbClr val="A4A5A5"/>
                </a:solidFill>
              </a:rPr>
              <a:t>Second level</a:t>
            </a:r>
          </a:p>
          <a:p>
            <a:pPr lvl="2"/>
            <a:r>
              <a:rPr lang="en-US" sz="1800" dirty="0" smtClean="0">
                <a:solidFill>
                  <a:srgbClr val="A4A5A5"/>
                </a:solidFill>
              </a:rPr>
              <a:t>Third level</a:t>
            </a:r>
            <a:endParaRPr lang="en-US" dirty="0" smtClean="0"/>
          </a:p>
        </p:txBody>
      </p:sp>
    </p:spTree>
    <p:extLst>
      <p:ext uri="{BB962C8B-B14F-4D97-AF65-F5344CB8AC3E}">
        <p14:creationId xmlns:p14="http://schemas.microsoft.com/office/powerpoint/2010/main" val="1767397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dirty="0"/>
          </a:p>
        </p:txBody>
      </p:sp>
      <p:sp>
        <p:nvSpPr>
          <p:cNvPr id="5" name="Slide Number Placeholder 4"/>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Tree>
    <p:extLst>
      <p:ext uri="{BB962C8B-B14F-4D97-AF65-F5344CB8AC3E}">
        <p14:creationId xmlns:p14="http://schemas.microsoft.com/office/powerpoint/2010/main" val="939193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dirty="0"/>
          </a:p>
        </p:txBody>
      </p:sp>
      <p:sp>
        <p:nvSpPr>
          <p:cNvPr id="4" name="Slide Number Placeholder 3"/>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Tree>
    <p:extLst>
      <p:ext uri="{BB962C8B-B14F-4D97-AF65-F5344CB8AC3E}">
        <p14:creationId xmlns:p14="http://schemas.microsoft.com/office/powerpoint/2010/main" val="32041034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5" name="Picture 4" descr="Template3_Blue_title.jpg"/>
          <p:cNvPicPr>
            <a:picLocks noChangeAspect="1"/>
          </p:cNvPicPr>
          <p:nvPr userDrawn="1"/>
        </p:nvPicPr>
        <p:blipFill>
          <a:blip r:embed="rId2"/>
          <a:stretch>
            <a:fillRect/>
          </a:stretch>
        </p:blipFill>
        <p:spPr>
          <a:xfrm>
            <a:off x="0" y="0"/>
            <a:ext cx="9144000" cy="6858000"/>
          </a:xfrm>
          <a:prstGeom prst="rect">
            <a:avLst/>
          </a:prstGeom>
        </p:spPr>
      </p:pic>
      <p:pic>
        <p:nvPicPr>
          <p:cNvPr id="8" name="Picture 7" descr="microsoft logo.png"/>
          <p:cNvPicPr>
            <a:picLocks noChangeAspect="1"/>
          </p:cNvPicPr>
          <p:nvPr userDrawn="1"/>
        </p:nvPicPr>
        <p:blipFill>
          <a:blip r:embed="rId3"/>
          <a:stretch>
            <a:fillRect/>
          </a:stretch>
        </p:blipFill>
        <p:spPr>
          <a:xfrm>
            <a:off x="4393680" y="6388200"/>
            <a:ext cx="1533147" cy="335281"/>
          </a:xfrm>
          <a:prstGeom prst="rect">
            <a:avLst/>
          </a:prstGeom>
        </p:spPr>
      </p:pic>
      <p:sp>
        <p:nvSpPr>
          <p:cNvPr id="2" name="Title 1"/>
          <p:cNvSpPr>
            <a:spLocks noGrp="1"/>
          </p:cNvSpPr>
          <p:nvPr>
            <p:ph type="ctrTitle"/>
          </p:nvPr>
        </p:nvSpPr>
        <p:spPr>
          <a:xfrm>
            <a:off x="4393681" y="2692920"/>
            <a:ext cx="4750320" cy="1099800"/>
          </a:xfrm>
        </p:spPr>
        <p:txBody>
          <a:bodyPr anchor="t">
            <a:normAutofit/>
          </a:bodyPr>
          <a:lstStyle>
            <a:lvl1pPr algn="l">
              <a:lnSpc>
                <a:spcPct val="90000"/>
              </a:lnSpc>
              <a:defRPr sz="3200">
                <a:solidFill>
                  <a:srgbClr val="FFFFFF"/>
                </a:solidFill>
                <a:effectLst>
                  <a:outerShdw blurRad="50800" dist="38100" dir="2700000">
                    <a:srgbClr val="000000">
                      <a:alpha val="43000"/>
                    </a:srgbClr>
                  </a:outerShdw>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393680" y="4002480"/>
            <a:ext cx="3607320" cy="1066800"/>
          </a:xfrm>
        </p:spPr>
        <p:txBody>
          <a:bodyPr anchor="t">
            <a:normAutofit/>
          </a:bodyPr>
          <a:lstStyle>
            <a:lvl1pPr marL="0" indent="0" algn="l">
              <a:buNone/>
              <a:defRPr sz="16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8127054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p:txBody>
      </p:sp>
      <p:sp>
        <p:nvSpPr>
          <p:cNvPr id="5" name="Footer Placeholder 4"/>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a:p>
        </p:txBody>
      </p:sp>
      <p:sp>
        <p:nvSpPr>
          <p:cNvPr id="6" name="Slide Number Placeholder 5"/>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
        <p:nvSpPr>
          <p:cNvPr id="8" name="Text Placeholder 7"/>
          <p:cNvSpPr>
            <a:spLocks noGrp="1"/>
          </p:cNvSpPr>
          <p:nvPr>
            <p:ph type="body" sz="quarter" idx="13"/>
          </p:nvPr>
        </p:nvSpPr>
        <p:spPr>
          <a:xfrm>
            <a:off x="981960" y="1641840"/>
            <a:ext cx="7781040" cy="4530360"/>
          </a:xfrm>
        </p:spPr>
        <p:txBody>
          <a:bodyPr/>
          <a:lstStyle>
            <a:lvl1pPr marL="285750" indent="-285750">
              <a:spcAft>
                <a:spcPts val="0"/>
              </a:spcAft>
              <a:buSzPct val="100000"/>
              <a:buFontTx/>
              <a:buBlip>
                <a:blip r:embed="rId2"/>
              </a:buBlip>
              <a:defRPr sz="1800">
                <a:solidFill>
                  <a:srgbClr val="525353"/>
                </a:solidFill>
                <a:effectLst/>
              </a:defRPr>
            </a:lvl1pPr>
            <a:lvl2pPr marL="569913" indent="-284163">
              <a:buFont typeface="Lucida Grande"/>
              <a:buChar char="-"/>
              <a:defRPr sz="1600">
                <a:solidFill>
                  <a:srgbClr val="525353"/>
                </a:solidFill>
              </a:defRPr>
            </a:lvl2pPr>
            <a:lvl3pPr marL="855663" indent="-285750">
              <a:defRPr sz="1600">
                <a:solidFill>
                  <a:srgbClr val="525353"/>
                </a:solidFill>
              </a:defRPr>
            </a:lvl3pPr>
            <a:lvl4pPr marL="1139825" indent="-284163">
              <a:defRPr sz="1600">
                <a:solidFill>
                  <a:srgbClr val="525353"/>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sz="1600" dirty="0" smtClean="0">
                <a:solidFill>
                  <a:srgbClr val="525353"/>
                </a:solidFill>
              </a:rPr>
              <a:t>Fourth level</a:t>
            </a:r>
            <a:endParaRPr lang="en-US" dirty="0" smtClean="0"/>
          </a:p>
        </p:txBody>
      </p:sp>
    </p:spTree>
    <p:extLst>
      <p:ext uri="{BB962C8B-B14F-4D97-AF65-F5344CB8AC3E}">
        <p14:creationId xmlns:p14="http://schemas.microsoft.com/office/powerpoint/2010/main" val="1108471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658459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9" name="Picture 8" descr="Template2_Blue_text_B.jp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905760" y="386958"/>
            <a:ext cx="7781040" cy="792162"/>
          </a:xfrm>
        </p:spPr>
        <p:txBody>
          <a:bodyPr/>
          <a:lstStyle>
            <a:lvl1pPr>
              <a:defRPr>
                <a:solidFill>
                  <a:schemeClr val="bg1"/>
                </a:solidFill>
              </a:defRPr>
            </a:lvl1pPr>
          </a:lstStyle>
          <a:p>
            <a:r>
              <a:rPr lang="en-US" smtClean="0"/>
              <a:t>Click to edit Master title style</a:t>
            </a:r>
            <a:endParaRPr lang="en-US"/>
          </a:p>
        </p:txBody>
      </p:sp>
      <p:sp>
        <p:nvSpPr>
          <p:cNvPr id="7" name="Text Placeholder 6"/>
          <p:cNvSpPr>
            <a:spLocks noGrp="1"/>
          </p:cNvSpPr>
          <p:nvPr>
            <p:ph type="body" sz="quarter" idx="13"/>
          </p:nvPr>
        </p:nvSpPr>
        <p:spPr>
          <a:xfrm>
            <a:off x="906463" y="1117080"/>
            <a:ext cx="6713537" cy="4572000"/>
          </a:xfrm>
        </p:spPr>
        <p:txBody>
          <a:bodyPr/>
          <a:lstStyle>
            <a:lvl1pPr>
              <a:defRPr>
                <a:solidFill>
                  <a:srgbClr val="FFFFFF"/>
                </a:solidFill>
                <a:effectLst/>
              </a:defRPr>
            </a:lvl1pPr>
            <a:lvl2pPr marL="287338" indent="-287338">
              <a:buFont typeface="Arial"/>
              <a:buChar char="•"/>
              <a:defRPr>
                <a:solidFill>
                  <a:srgbClr val="FFFFFF"/>
                </a:solidFill>
              </a:defRPr>
            </a:lvl2pPr>
            <a:lvl4pPr marL="573088" indent="-285750">
              <a:defRPr sz="1600">
                <a:solidFill>
                  <a:srgbClr val="FFFFFF"/>
                </a:solidFill>
              </a:defRPr>
            </a:lvl4pPr>
            <a:lvl5pPr marL="860425" indent="-287338">
              <a:buFont typeface="Arial"/>
              <a:buChar char="•"/>
              <a:defRPr sz="1600">
                <a:solidFill>
                  <a:schemeClr val="bg1"/>
                </a:solidFill>
              </a:defRPr>
            </a:lvl5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p:txBody>
      </p:sp>
      <p:pic>
        <p:nvPicPr>
          <p:cNvPr id="11" name="Picture 10" descr="microsoft logo.png"/>
          <p:cNvPicPr>
            <a:picLocks noChangeAspect="1"/>
          </p:cNvPicPr>
          <p:nvPr userDrawn="1"/>
        </p:nvPicPr>
        <p:blipFill>
          <a:blip r:embed="rId3"/>
          <a:stretch>
            <a:fillRect/>
          </a:stretch>
        </p:blipFill>
        <p:spPr>
          <a:xfrm>
            <a:off x="7432533" y="6455159"/>
            <a:ext cx="1533147" cy="335281"/>
          </a:xfrm>
          <a:prstGeom prst="rect">
            <a:avLst/>
          </a:prstGeom>
        </p:spPr>
      </p:pic>
    </p:spTree>
    <p:extLst>
      <p:ext uri="{BB962C8B-B14F-4D97-AF65-F5344CB8AC3E}">
        <p14:creationId xmlns:p14="http://schemas.microsoft.com/office/powerpoint/2010/main" val="27459401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74880" y="1600200"/>
            <a:ext cx="3749520" cy="4525963"/>
          </a:xfrm>
        </p:spPr>
        <p:txBody>
          <a:bodyPr/>
          <a:lstStyle>
            <a:lvl1pPr>
              <a:defRPr sz="2200">
                <a:solidFill>
                  <a:schemeClr val="tx2"/>
                </a:solidFill>
              </a:defRPr>
            </a:lvl1pPr>
            <a:lvl2pPr marL="285750" indent="-285750">
              <a:buSzPct val="100000"/>
              <a:buFontTx/>
              <a:buBlip>
                <a:blip r:embed="rId2"/>
              </a:buBlip>
              <a:defRPr sz="1800">
                <a:solidFill>
                  <a:srgbClr val="525353"/>
                </a:solidFill>
              </a:defRPr>
            </a:lvl2pPr>
            <a:lvl3pPr>
              <a:defRPr sz="2000"/>
            </a:lvl3pPr>
            <a:lvl4pPr marL="569913" indent="-284163">
              <a:defRPr sz="1600">
                <a:solidFill>
                  <a:srgbClr val="525353"/>
                </a:solidFill>
              </a:defRPr>
            </a:lvl4pPr>
            <a:lvl5pPr marL="855663" indent="-285750">
              <a:buFont typeface="Arial"/>
              <a:buChar char="•"/>
              <a:defRPr sz="1600">
                <a:solidFill>
                  <a:srgbClr val="52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sz="1600" dirty="0" smtClean="0">
                <a:solidFill>
                  <a:srgbClr val="525353"/>
                </a:solidFill>
              </a:rPr>
              <a:t>Fourth level</a:t>
            </a:r>
            <a:endParaRPr lang="en-US" dirty="0" smtClean="0"/>
          </a:p>
        </p:txBody>
      </p:sp>
      <p:sp>
        <p:nvSpPr>
          <p:cNvPr id="4" name="Content Placeholder 3"/>
          <p:cNvSpPr>
            <a:spLocks noGrp="1"/>
          </p:cNvSpPr>
          <p:nvPr>
            <p:ph sz="half" idx="2"/>
          </p:nvPr>
        </p:nvSpPr>
        <p:spPr>
          <a:xfrm>
            <a:off x="4953000" y="1600200"/>
            <a:ext cx="3733800" cy="4525963"/>
          </a:xfrm>
        </p:spPr>
        <p:txBody>
          <a:bodyPr/>
          <a:lstStyle>
            <a:lvl1pPr>
              <a:defRPr sz="2200"/>
            </a:lvl1pPr>
            <a:lvl2pPr marL="285750" indent="-285750">
              <a:buSzPct val="100000"/>
              <a:buFontTx/>
              <a:buBlip>
                <a:blip r:embed="rId2"/>
              </a:buBlip>
              <a:defRPr sz="1800">
                <a:solidFill>
                  <a:schemeClr val="accent6">
                    <a:lumMod val="50000"/>
                  </a:schemeClr>
                </a:solidFill>
              </a:defRPr>
            </a:lvl2pPr>
            <a:lvl3pPr>
              <a:defRPr sz="2000"/>
            </a:lvl3pPr>
            <a:lvl4pPr marL="569913" indent="-284163">
              <a:defRPr sz="1600">
                <a:solidFill>
                  <a:schemeClr val="accent6">
                    <a:lumMod val="50000"/>
                  </a:schemeClr>
                </a:solidFill>
              </a:defRPr>
            </a:lvl4pPr>
            <a:lvl5pPr marL="855663" indent="-285750">
              <a:buFont typeface="Arial"/>
              <a:buChar char="•"/>
              <a:defRPr sz="1600">
                <a:solidFill>
                  <a:srgbClr val="52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sz="1600" dirty="0" smtClean="0">
                <a:solidFill>
                  <a:srgbClr val="525353"/>
                </a:solidFill>
              </a:rPr>
              <a:t>Fourth level</a:t>
            </a:r>
            <a:endParaRPr lang="en-US" dirty="0" smtClean="0"/>
          </a:p>
        </p:txBody>
      </p:sp>
      <p:sp>
        <p:nvSpPr>
          <p:cNvPr id="6" name="Footer Placeholder 5"/>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a:p>
        </p:txBody>
      </p:sp>
      <p:sp>
        <p:nvSpPr>
          <p:cNvPr id="7" name="Slide Number Placeholder 6"/>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Tree>
    <p:extLst>
      <p:ext uri="{BB962C8B-B14F-4D97-AF65-F5344CB8AC3E}">
        <p14:creationId xmlns:p14="http://schemas.microsoft.com/office/powerpoint/2010/main" val="33329386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dirty="0"/>
          </a:p>
        </p:txBody>
      </p:sp>
      <p:sp>
        <p:nvSpPr>
          <p:cNvPr id="5" name="Slide Number Placeholder 4"/>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
        <p:nvSpPr>
          <p:cNvPr id="7" name="Text Placeholder 6"/>
          <p:cNvSpPr>
            <a:spLocks noGrp="1"/>
          </p:cNvSpPr>
          <p:nvPr>
            <p:ph type="body" sz="quarter" idx="13"/>
          </p:nvPr>
        </p:nvSpPr>
        <p:spPr>
          <a:xfrm>
            <a:off x="974880" y="1134360"/>
            <a:ext cx="7407120" cy="4885440"/>
          </a:xfrm>
        </p:spPr>
        <p:txBody>
          <a:bodyPr/>
          <a:lstStyle>
            <a:lvl1pPr>
              <a:defRPr>
                <a:solidFill>
                  <a:schemeClr val="accent6">
                    <a:lumMod val="50000"/>
                  </a:schemeClr>
                </a:solidFill>
                <a:effectLst/>
                <a:latin typeface="Consolas"/>
                <a:cs typeface="Consolas"/>
              </a:defRPr>
            </a:lvl1pPr>
            <a:lvl2pPr marL="346075" indent="0">
              <a:buFont typeface="Arial"/>
              <a:buNone/>
              <a:defRPr baseline="0">
                <a:solidFill>
                  <a:schemeClr val="accent6">
                    <a:lumMod val="50000"/>
                  </a:schemeClr>
                </a:solidFill>
                <a:latin typeface="Consolas"/>
                <a:cs typeface="Consolas"/>
              </a:defRPr>
            </a:lvl2pPr>
            <a:lvl3pPr>
              <a:buNone/>
              <a:defRPr sz="1800" baseline="0">
                <a:solidFill>
                  <a:schemeClr val="accent6">
                    <a:lumMod val="50000"/>
                  </a:schemeClr>
                </a:solidFill>
                <a:latin typeface="Consolas"/>
                <a:cs typeface="Consolas"/>
              </a:defRPr>
            </a:lvl3pPr>
          </a:lstStyle>
          <a:p>
            <a:pPr lvl="0"/>
            <a:r>
              <a:rPr lang="en-US" dirty="0" smtClean="0"/>
              <a:t>Click to edit Master text styles</a:t>
            </a:r>
          </a:p>
          <a:p>
            <a:pPr lvl="1"/>
            <a:r>
              <a:rPr lang="en-US" dirty="0" smtClean="0">
                <a:solidFill>
                  <a:srgbClr val="A4A5A5"/>
                </a:solidFill>
              </a:rPr>
              <a:t>Second level</a:t>
            </a:r>
          </a:p>
          <a:p>
            <a:pPr lvl="2"/>
            <a:r>
              <a:rPr lang="en-US" sz="1800" dirty="0" smtClean="0">
                <a:solidFill>
                  <a:srgbClr val="A4A5A5"/>
                </a:solidFill>
              </a:rPr>
              <a:t>Third level</a:t>
            </a:r>
            <a:endParaRPr lang="en-US" dirty="0" smtClean="0"/>
          </a:p>
        </p:txBody>
      </p:sp>
    </p:spTree>
    <p:extLst>
      <p:ext uri="{BB962C8B-B14F-4D97-AF65-F5344CB8AC3E}">
        <p14:creationId xmlns:p14="http://schemas.microsoft.com/office/powerpoint/2010/main" val="4162873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a:p>
        </p:txBody>
      </p:sp>
      <p:sp>
        <p:nvSpPr>
          <p:cNvPr id="5" name="Slide Number Placeholder 4"/>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Tree>
    <p:extLst>
      <p:ext uri="{BB962C8B-B14F-4D97-AF65-F5344CB8AC3E}">
        <p14:creationId xmlns:p14="http://schemas.microsoft.com/office/powerpoint/2010/main" val="33746108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413502"/>
            <a:ext cx="2895600" cy="365125"/>
          </a:xfrm>
          <a:prstGeom prst="rect">
            <a:avLst/>
          </a:prstGeom>
        </p:spPr>
        <p:txBody>
          <a:bodyPr/>
          <a:lstStyle>
            <a:lvl1pPr algn="ctr">
              <a:defRPr sz="1200">
                <a:solidFill>
                  <a:schemeClr val="accent6">
                    <a:lumMod val="50000"/>
                  </a:schemeClr>
                </a:solidFill>
              </a:defRPr>
            </a:lvl1pPr>
          </a:lstStyle>
          <a:p>
            <a:endParaRPr lang="en-US" dirty="0"/>
          </a:p>
        </p:txBody>
      </p:sp>
      <p:sp>
        <p:nvSpPr>
          <p:cNvPr id="4" name="Slide Number Placeholder 3"/>
          <p:cNvSpPr>
            <a:spLocks noGrp="1"/>
          </p:cNvSpPr>
          <p:nvPr>
            <p:ph type="sldNum" sz="quarter" idx="12"/>
          </p:nvPr>
        </p:nvSpPr>
        <p:spPr>
          <a:xfrm>
            <a:off x="6553200" y="6413502"/>
            <a:ext cx="2133600" cy="365125"/>
          </a:xfrm>
          <a:prstGeom prst="rect">
            <a:avLst/>
          </a:prstGeom>
        </p:spPr>
        <p:txBody>
          <a:bodyPr/>
          <a:lstStyle>
            <a:lvl1pPr algn="r">
              <a:defRPr sz="1200">
                <a:solidFill>
                  <a:schemeClr val="accent6">
                    <a:lumMod val="50000"/>
                  </a:schemeClr>
                </a:solidFill>
              </a:defRPr>
            </a:lvl1pPr>
          </a:lstStyle>
          <a:p>
            <a:fld id="{64E1046F-EA70-4B42-8C4B-0948B0F9237A}" type="slidenum">
              <a:rPr lang="en-US" smtClean="0"/>
              <a:pPr/>
              <a:t>‹#›</a:t>
            </a:fld>
            <a:endParaRPr lang="en-US" dirty="0"/>
          </a:p>
        </p:txBody>
      </p:sp>
    </p:spTree>
    <p:extLst>
      <p:ext uri="{BB962C8B-B14F-4D97-AF65-F5344CB8AC3E}">
        <p14:creationId xmlns:p14="http://schemas.microsoft.com/office/powerpoint/2010/main" val="2376552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49338" y="1476375"/>
            <a:ext cx="3436937" cy="4665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8675" y="1476375"/>
            <a:ext cx="3438525" cy="4665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5235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76376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63414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804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35211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0552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image" Target="../media/image5.png"/><Relationship Id="rId5" Type="http://schemas.openxmlformats.org/officeDocument/2006/relationships/slideLayout" Target="../slideLayouts/slideLayout18.xml"/><Relationship Id="rId10" Type="http://schemas.openxmlformats.org/officeDocument/2006/relationships/image" Target="../media/image4.png"/><Relationship Id="rId4" Type="http://schemas.openxmlformats.org/officeDocument/2006/relationships/slideLayout" Target="../slideLayouts/slideLayout17.xml"/><Relationship Id="rId9"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image" Target="../media/image5.png"/><Relationship Id="rId5" Type="http://schemas.openxmlformats.org/officeDocument/2006/relationships/slideLayout" Target="../slideLayouts/slideLayout25.xml"/><Relationship Id="rId10" Type="http://schemas.openxmlformats.org/officeDocument/2006/relationships/image" Target="../media/image4.png"/><Relationship Id="rId4" Type="http://schemas.openxmlformats.org/officeDocument/2006/relationships/slideLayout" Target="../slideLayouts/slideLayout24.xml"/><Relationship Id="rId9" Type="http://schemas.openxmlformats.org/officeDocument/2006/relationships/image" Target="../media/image9.jpeg"/></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image" Target="../media/image5.png"/><Relationship Id="rId5" Type="http://schemas.openxmlformats.org/officeDocument/2006/relationships/slideLayout" Target="../slideLayouts/slideLayout32.xml"/><Relationship Id="rId10" Type="http://schemas.openxmlformats.org/officeDocument/2006/relationships/image" Target="../media/image4.png"/><Relationship Id="rId4" Type="http://schemas.openxmlformats.org/officeDocument/2006/relationships/slideLayout" Target="../slideLayouts/slideLayout31.xml"/><Relationship Id="rId9" Type="http://schemas.openxmlformats.org/officeDocument/2006/relationships/image" Target="../media/image1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PPT_Deck_Finish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2000" y="841375"/>
            <a:ext cx="7620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830263" y="0"/>
            <a:ext cx="7399337"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ctr" anchorCtr="0" compatLnSpc="1">
            <a:prstTxWarp prst="textNoShape">
              <a:avLst/>
            </a:prstTxWarp>
          </a:bodyPr>
          <a:lstStyle/>
          <a:p>
            <a:pPr lvl="0"/>
            <a:r>
              <a:rPr lang="en-US" smtClean="0"/>
              <a:t>Slide Title</a:t>
            </a:r>
          </a:p>
        </p:txBody>
      </p:sp>
      <p:sp>
        <p:nvSpPr>
          <p:cNvPr id="1028" name="Rectangle 4"/>
          <p:cNvSpPr>
            <a:spLocks noGrp="1" noChangeArrowheads="1"/>
          </p:cNvSpPr>
          <p:nvPr>
            <p:ph type="body" idx="1"/>
          </p:nvPr>
        </p:nvSpPr>
        <p:spPr bwMode="auto">
          <a:xfrm>
            <a:off x="1049338" y="1476375"/>
            <a:ext cx="7027862" cy="466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444979914"/>
      </p:ext>
    </p:extLst>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 id="2147484068" r:id="rId12"/>
    <p:sldLayoutId id="2147484090" r:id="rId13"/>
  </p:sldLayoutIdLst>
  <p:timing>
    <p:tnLst>
      <p:par>
        <p:cTn id="1" dur="indefinite" restart="never" nodeType="tmRoot"/>
      </p:par>
    </p:tnLst>
  </p:timing>
  <p:txStyles>
    <p:titleStyle>
      <a:lvl1pPr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mj-lt"/>
          <a:ea typeface="+mj-ea"/>
          <a:cs typeface="+mj-cs"/>
        </a:defRPr>
      </a:lvl1pPr>
      <a:lvl2pPr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2pPr>
      <a:lvl3pPr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3pPr>
      <a:lvl4pPr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4pPr>
      <a:lvl5pPr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5pPr>
      <a:lvl6pPr marL="457200"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6pPr>
      <a:lvl7pPr marL="914400"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7pPr>
      <a:lvl8pPr marL="1371600"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8pPr>
      <a:lvl9pPr marL="1828800"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9pPr>
    </p:titleStyle>
    <p:bodyStyle>
      <a:lvl1pPr marL="228600" indent="-228600" algn="l" rtl="0" eaLnBrk="0" fontAlgn="base" hangingPunct="0">
        <a:lnSpc>
          <a:spcPct val="90000"/>
        </a:lnSpc>
        <a:spcBef>
          <a:spcPct val="40000"/>
        </a:spcBef>
        <a:spcAft>
          <a:spcPct val="0"/>
        </a:spcAft>
        <a:buClr>
          <a:srgbClr val="8DACD0"/>
        </a:buClr>
        <a:buSzPct val="70000"/>
        <a:buFont typeface="Wingdings" pitchFamily="2" charset="2"/>
        <a:buBlip>
          <a:blip r:embed="rId16"/>
        </a:buBlip>
        <a:defRPr sz="2400" b="1">
          <a:solidFill>
            <a:schemeClr val="tx1"/>
          </a:solidFill>
          <a:latin typeface="+mn-lt"/>
          <a:ea typeface="+mn-ea"/>
          <a:cs typeface="+mn-cs"/>
        </a:defRPr>
      </a:lvl1pPr>
      <a:lvl2pPr marL="631825" indent="-174625" algn="l" rtl="0" eaLnBrk="0" fontAlgn="base" hangingPunct="0">
        <a:lnSpc>
          <a:spcPct val="90000"/>
        </a:lnSpc>
        <a:spcBef>
          <a:spcPct val="40000"/>
        </a:spcBef>
        <a:spcAft>
          <a:spcPct val="0"/>
        </a:spcAft>
        <a:buClr>
          <a:srgbClr val="8DACD0"/>
        </a:buClr>
        <a:buFont typeface="Wingdings" pitchFamily="2" charset="2"/>
        <a:buChar char=""/>
        <a:defRPr sz="2400">
          <a:solidFill>
            <a:schemeClr val="tx1"/>
          </a:solidFill>
          <a:latin typeface="+mn-lt"/>
        </a:defRPr>
      </a:lvl2pPr>
      <a:lvl3pPr marL="860425" indent="-6350" algn="l" rtl="0" eaLnBrk="0" fontAlgn="base" hangingPunct="0">
        <a:lnSpc>
          <a:spcPct val="90000"/>
        </a:lnSpc>
        <a:spcBef>
          <a:spcPct val="40000"/>
        </a:spcBef>
        <a:spcAft>
          <a:spcPct val="0"/>
        </a:spcAft>
        <a:buChar char="•"/>
        <a:defRPr sz="2000">
          <a:solidFill>
            <a:schemeClr val="tx1"/>
          </a:solidFill>
          <a:latin typeface="+mn-lt"/>
        </a:defRPr>
      </a:lvl3pPr>
      <a:lvl4pPr marL="1089025" indent="282575" algn="l" rtl="0" eaLnBrk="0" fontAlgn="base" hangingPunct="0">
        <a:lnSpc>
          <a:spcPct val="90000"/>
        </a:lnSpc>
        <a:spcBef>
          <a:spcPct val="40000"/>
        </a:spcBef>
        <a:spcAft>
          <a:spcPct val="0"/>
        </a:spcAft>
        <a:buChar char="–"/>
        <a:defRPr sz="2000">
          <a:solidFill>
            <a:schemeClr val="tx1"/>
          </a:solidFill>
          <a:latin typeface="+mn-lt"/>
        </a:defRPr>
      </a:lvl4pPr>
      <a:lvl5pPr marL="1312863" indent="-1588" algn="l" rtl="0" eaLnBrk="0" fontAlgn="base" hangingPunct="0">
        <a:lnSpc>
          <a:spcPct val="90000"/>
        </a:lnSpc>
        <a:spcBef>
          <a:spcPct val="40000"/>
        </a:spcBef>
        <a:spcAft>
          <a:spcPct val="0"/>
        </a:spcAft>
        <a:buChar char="»"/>
        <a:defRPr sz="2000">
          <a:solidFill>
            <a:schemeClr val="tx1"/>
          </a:solidFill>
          <a:latin typeface="+mn-lt"/>
        </a:defRPr>
      </a:lvl5pPr>
      <a:lvl6pPr marL="1770063" indent="-1588" algn="l" rtl="0" eaLnBrk="0" fontAlgn="base" hangingPunct="0">
        <a:lnSpc>
          <a:spcPct val="90000"/>
        </a:lnSpc>
        <a:spcBef>
          <a:spcPct val="40000"/>
        </a:spcBef>
        <a:spcAft>
          <a:spcPct val="0"/>
        </a:spcAft>
        <a:defRPr sz="2000">
          <a:solidFill>
            <a:schemeClr val="tx1"/>
          </a:solidFill>
          <a:latin typeface="+mn-lt"/>
        </a:defRPr>
      </a:lvl6pPr>
      <a:lvl7pPr marL="2227263" indent="-1588" algn="l" rtl="0" eaLnBrk="0" fontAlgn="base" hangingPunct="0">
        <a:lnSpc>
          <a:spcPct val="90000"/>
        </a:lnSpc>
        <a:spcBef>
          <a:spcPct val="40000"/>
        </a:spcBef>
        <a:spcAft>
          <a:spcPct val="0"/>
        </a:spcAft>
        <a:defRPr sz="2000">
          <a:solidFill>
            <a:schemeClr val="tx1"/>
          </a:solidFill>
          <a:latin typeface="+mn-lt"/>
        </a:defRPr>
      </a:lvl7pPr>
      <a:lvl8pPr marL="2684463" indent="-1588" algn="l" rtl="0" eaLnBrk="0" fontAlgn="base" hangingPunct="0">
        <a:lnSpc>
          <a:spcPct val="90000"/>
        </a:lnSpc>
        <a:spcBef>
          <a:spcPct val="40000"/>
        </a:spcBef>
        <a:spcAft>
          <a:spcPct val="0"/>
        </a:spcAft>
        <a:defRPr sz="2000">
          <a:solidFill>
            <a:schemeClr val="tx1"/>
          </a:solidFill>
          <a:latin typeface="+mn-lt"/>
        </a:defRPr>
      </a:lvl8pPr>
      <a:lvl9pPr marL="3141663" indent="-1588" algn="l" rtl="0" eaLnBrk="0" fontAlgn="base" hangingPunct="0">
        <a:lnSpc>
          <a:spcPct val="90000"/>
        </a:lnSpc>
        <a:spcBef>
          <a:spcPct val="40000"/>
        </a:spcBef>
        <a:spcAft>
          <a:spcPct val="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Picture 12" descr="Template2_Green_text_A.jpg"/>
          <p:cNvPicPr>
            <a:picLocks noChangeAspect="1"/>
          </p:cNvPicPr>
          <p:nvPr userDrawn="1"/>
        </p:nvPicPr>
        <p:blipFill>
          <a:blip r:embed="rId9"/>
          <a:stretch>
            <a:fillRect/>
          </a:stretch>
        </p:blipFill>
        <p:spPr>
          <a:xfrm>
            <a:off x="0" y="0"/>
            <a:ext cx="9144000" cy="6858000"/>
          </a:xfrm>
          <a:prstGeom prst="rect">
            <a:avLst/>
          </a:prstGeom>
        </p:spPr>
      </p:pic>
      <p:sp>
        <p:nvSpPr>
          <p:cNvPr id="2" name="Title Placeholder 1"/>
          <p:cNvSpPr>
            <a:spLocks noGrp="1"/>
          </p:cNvSpPr>
          <p:nvPr>
            <p:ph type="title"/>
          </p:nvPr>
        </p:nvSpPr>
        <p:spPr>
          <a:xfrm>
            <a:off x="974880" y="342198"/>
            <a:ext cx="6714240" cy="792162"/>
          </a:xfrm>
          <a:prstGeom prst="rect">
            <a:avLst/>
          </a:prstGeom>
          <a:effectLst>
            <a:outerShdw blurRad="50800" dist="38100" dir="2700000">
              <a:srgbClr val="000000">
                <a:alpha val="43000"/>
              </a:srgbClr>
            </a:outerShdw>
          </a:effectLst>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981960" y="1154477"/>
            <a:ext cx="7781040" cy="631123"/>
          </a:xfrm>
          <a:prstGeom prst="rect">
            <a:avLst/>
          </a:prstGeom>
        </p:spPr>
        <p:txBody>
          <a:bodyPr vert="horz" lIns="91440" tIns="45720" rIns="91440" bIns="45720" rtlCol="0">
            <a:normAutofit/>
          </a:bodyPr>
          <a:lstStyle/>
          <a:p>
            <a:pPr lvl="0"/>
            <a:r>
              <a:rPr lang="en-US" dirty="0" smtClean="0"/>
              <a:t>Click to edit Master text styles</a:t>
            </a:r>
          </a:p>
        </p:txBody>
      </p:sp>
      <p:pic>
        <p:nvPicPr>
          <p:cNvPr id="15" name="Picture 14" descr="logo_g.png"/>
          <p:cNvPicPr>
            <a:picLocks noChangeAspect="1"/>
          </p:cNvPicPr>
          <p:nvPr userDrawn="1"/>
        </p:nvPicPr>
        <p:blipFill>
          <a:blip r:embed="rId10"/>
          <a:stretch>
            <a:fillRect/>
          </a:stretch>
        </p:blipFill>
        <p:spPr>
          <a:xfrm>
            <a:off x="1089141" y="6381960"/>
            <a:ext cx="1560579" cy="304801"/>
          </a:xfrm>
          <a:prstGeom prst="rect">
            <a:avLst/>
          </a:prstGeom>
        </p:spPr>
      </p:pic>
    </p:spTree>
    <p:extLst>
      <p:ext uri="{BB962C8B-B14F-4D97-AF65-F5344CB8AC3E}">
        <p14:creationId xmlns:p14="http://schemas.microsoft.com/office/powerpoint/2010/main" val="2851390827"/>
      </p:ext>
    </p:extLst>
  </p:cSld>
  <p:clrMap bg1="lt1" tx1="dk1" bg2="lt2" tx2="dk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 id="2147484097" r:id="rId6"/>
    <p:sldLayoutId id="2147484098" r:id="rId7"/>
  </p:sldLayoutIdLst>
  <p:txStyles>
    <p:titleStyle>
      <a:lvl1pPr algn="l" defTabSz="457200" rtl="0" eaLnBrk="1" latinLnBrk="0" hangingPunct="1">
        <a:spcBef>
          <a:spcPct val="0"/>
        </a:spcBef>
        <a:buNone/>
        <a:defRPr sz="3000" kern="1200">
          <a:solidFill>
            <a:srgbClr val="000000"/>
          </a:solidFill>
          <a:latin typeface="+mj-lt"/>
          <a:ea typeface="+mj-ea"/>
          <a:cs typeface="+mj-cs"/>
        </a:defRPr>
      </a:lvl1pPr>
    </p:titleStyle>
    <p:bodyStyle>
      <a:lvl1pPr marL="0" indent="0" algn="l" defTabSz="457200" rtl="0" eaLnBrk="1" latinLnBrk="0" hangingPunct="1">
        <a:spcBef>
          <a:spcPct val="20000"/>
        </a:spcBef>
        <a:spcAft>
          <a:spcPts val="600"/>
        </a:spcAft>
        <a:buFont typeface="Arial"/>
        <a:buNone/>
        <a:defRPr sz="2200" kern="1200">
          <a:solidFill>
            <a:schemeClr val="accent4"/>
          </a:solidFill>
          <a:effectLst>
            <a:outerShdw blurRad="76200" dist="38100" dir="2700000">
              <a:srgbClr val="000000">
                <a:alpha val="43000"/>
              </a:srgbClr>
            </a:outerShdw>
          </a:effectLst>
          <a:latin typeface="+mn-lt"/>
          <a:ea typeface="+mn-ea"/>
          <a:cs typeface="+mn-cs"/>
        </a:defRPr>
      </a:lvl1pPr>
      <a:lvl2pPr marL="346075" indent="-346075" algn="l" defTabSz="457200" rtl="0" eaLnBrk="1" latinLnBrk="0" hangingPunct="1">
        <a:lnSpc>
          <a:spcPct val="120000"/>
        </a:lnSpc>
        <a:spcBef>
          <a:spcPct val="20000"/>
        </a:spcBef>
        <a:buSzPct val="100000"/>
        <a:buFontTx/>
        <a:buBlip>
          <a:blip r:embed="rId11"/>
        </a:buBlip>
        <a:defRPr sz="1800" kern="1200">
          <a:solidFill>
            <a:srgbClr val="A4A5A5"/>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742950" indent="-396875" algn="l" defTabSz="457200" rtl="0" eaLnBrk="1" latinLnBrk="0" hangingPunct="1">
        <a:spcBef>
          <a:spcPct val="20000"/>
        </a:spcBef>
        <a:buFont typeface="Arial"/>
        <a:buChar char="–"/>
        <a:defRPr sz="1800" kern="1200">
          <a:solidFill>
            <a:schemeClr val="accent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descr="Template2_Orange_text_A.jpg"/>
          <p:cNvPicPr>
            <a:picLocks noChangeAspect="1"/>
          </p:cNvPicPr>
          <p:nvPr userDrawn="1"/>
        </p:nvPicPr>
        <p:blipFill>
          <a:blip r:embed="rId9"/>
          <a:stretch>
            <a:fillRect/>
          </a:stretch>
        </p:blipFill>
        <p:spPr>
          <a:xfrm>
            <a:off x="0" y="0"/>
            <a:ext cx="9144000" cy="6858000"/>
          </a:xfrm>
          <a:prstGeom prst="rect">
            <a:avLst/>
          </a:prstGeom>
        </p:spPr>
      </p:pic>
      <p:sp>
        <p:nvSpPr>
          <p:cNvPr id="2" name="Title Placeholder 1"/>
          <p:cNvSpPr>
            <a:spLocks noGrp="1"/>
          </p:cNvSpPr>
          <p:nvPr>
            <p:ph type="title"/>
          </p:nvPr>
        </p:nvSpPr>
        <p:spPr>
          <a:xfrm>
            <a:off x="974880" y="342198"/>
            <a:ext cx="6714240" cy="792162"/>
          </a:xfrm>
          <a:prstGeom prst="rect">
            <a:avLst/>
          </a:prstGeom>
          <a:effectLst>
            <a:outerShdw blurRad="50800" dist="38100" dir="2700000">
              <a:srgbClr val="000000">
                <a:alpha val="43000"/>
              </a:srgbClr>
            </a:outerShdw>
          </a:effectLst>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981960" y="1154477"/>
            <a:ext cx="7781040" cy="631123"/>
          </a:xfrm>
          <a:prstGeom prst="rect">
            <a:avLst/>
          </a:prstGeom>
        </p:spPr>
        <p:txBody>
          <a:bodyPr vert="horz" lIns="91440" tIns="45720" rIns="91440" bIns="45720" rtlCol="0">
            <a:normAutofit/>
          </a:bodyPr>
          <a:lstStyle/>
          <a:p>
            <a:pPr lvl="0"/>
            <a:r>
              <a:rPr lang="en-US" dirty="0" smtClean="0"/>
              <a:t>Click to edit Master text styles</a:t>
            </a:r>
          </a:p>
        </p:txBody>
      </p:sp>
      <p:pic>
        <p:nvPicPr>
          <p:cNvPr id="15" name="Picture 14" descr="logo_g.png"/>
          <p:cNvPicPr>
            <a:picLocks noChangeAspect="1"/>
          </p:cNvPicPr>
          <p:nvPr userDrawn="1"/>
        </p:nvPicPr>
        <p:blipFill>
          <a:blip r:embed="rId10"/>
          <a:stretch>
            <a:fillRect/>
          </a:stretch>
        </p:blipFill>
        <p:spPr>
          <a:xfrm>
            <a:off x="1089141" y="6381960"/>
            <a:ext cx="1560579" cy="304801"/>
          </a:xfrm>
          <a:prstGeom prst="rect">
            <a:avLst/>
          </a:prstGeom>
        </p:spPr>
      </p:pic>
    </p:spTree>
    <p:extLst>
      <p:ext uri="{BB962C8B-B14F-4D97-AF65-F5344CB8AC3E}">
        <p14:creationId xmlns:p14="http://schemas.microsoft.com/office/powerpoint/2010/main" val="623898673"/>
      </p:ext>
    </p:extLst>
  </p:cSld>
  <p:clrMap bg1="lt1" tx1="dk1" bg2="lt2" tx2="dk2" accent1="accent1" accent2="accent2" accent3="accent3" accent4="accent4" accent5="accent5" accent6="accent6" hlink="hlink" folHlink="folHlink"/>
  <p:sldLayoutIdLst>
    <p:sldLayoutId id="2147484100" r:id="rId1"/>
    <p:sldLayoutId id="2147484101" r:id="rId2"/>
    <p:sldLayoutId id="2147484102" r:id="rId3"/>
    <p:sldLayoutId id="2147484103" r:id="rId4"/>
    <p:sldLayoutId id="2147484104" r:id="rId5"/>
    <p:sldLayoutId id="2147484105" r:id="rId6"/>
    <p:sldLayoutId id="2147484106" r:id="rId7"/>
  </p:sldLayoutIdLst>
  <p:txStyles>
    <p:titleStyle>
      <a:lvl1pPr algn="l" defTabSz="457200" rtl="0" eaLnBrk="1" latinLnBrk="0" hangingPunct="1">
        <a:spcBef>
          <a:spcPct val="0"/>
        </a:spcBef>
        <a:buNone/>
        <a:defRPr sz="3000" kern="1200">
          <a:solidFill>
            <a:srgbClr val="000000"/>
          </a:solidFill>
          <a:latin typeface="+mj-lt"/>
          <a:ea typeface="+mj-ea"/>
          <a:cs typeface="+mj-cs"/>
        </a:defRPr>
      </a:lvl1pPr>
    </p:titleStyle>
    <p:bodyStyle>
      <a:lvl1pPr marL="0" indent="0" algn="l" defTabSz="457200" rtl="0" eaLnBrk="1" latinLnBrk="0" hangingPunct="1">
        <a:spcBef>
          <a:spcPct val="20000"/>
        </a:spcBef>
        <a:spcAft>
          <a:spcPts val="600"/>
        </a:spcAft>
        <a:buFont typeface="Arial"/>
        <a:buNone/>
        <a:defRPr sz="2200" kern="1200">
          <a:solidFill>
            <a:schemeClr val="accent2"/>
          </a:solidFill>
          <a:effectLst>
            <a:outerShdw blurRad="76200" dist="38100" dir="2700000">
              <a:srgbClr val="000000">
                <a:alpha val="43000"/>
              </a:srgbClr>
            </a:outerShdw>
          </a:effectLst>
          <a:latin typeface="+mn-lt"/>
          <a:ea typeface="+mn-ea"/>
          <a:cs typeface="+mn-cs"/>
        </a:defRPr>
      </a:lvl1pPr>
      <a:lvl2pPr marL="346075" indent="-346075" algn="l" defTabSz="457200" rtl="0" eaLnBrk="1" latinLnBrk="0" hangingPunct="1">
        <a:lnSpc>
          <a:spcPct val="120000"/>
        </a:lnSpc>
        <a:spcBef>
          <a:spcPct val="20000"/>
        </a:spcBef>
        <a:buSzPct val="100000"/>
        <a:buFontTx/>
        <a:buBlip>
          <a:blip r:embed="rId11"/>
        </a:buBlip>
        <a:defRPr sz="1800" kern="1200">
          <a:solidFill>
            <a:srgbClr val="A4A5A5"/>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742950" indent="-396875" algn="l" defTabSz="457200" rtl="0" eaLnBrk="1" latinLnBrk="0" hangingPunct="1">
        <a:spcBef>
          <a:spcPct val="20000"/>
        </a:spcBef>
        <a:buFont typeface="Arial"/>
        <a:buChar char="–"/>
        <a:defRPr sz="1800" kern="1200">
          <a:solidFill>
            <a:schemeClr val="accent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Template2_Blue_text_A.jpg"/>
          <p:cNvPicPr>
            <a:picLocks noChangeAspect="1"/>
          </p:cNvPicPr>
          <p:nvPr userDrawn="1"/>
        </p:nvPicPr>
        <p:blipFill>
          <a:blip r:embed="rId9"/>
          <a:stretch>
            <a:fillRect/>
          </a:stretch>
        </p:blipFill>
        <p:spPr>
          <a:xfrm>
            <a:off x="0" y="0"/>
            <a:ext cx="9144000" cy="6858000"/>
          </a:xfrm>
          <a:prstGeom prst="rect">
            <a:avLst/>
          </a:prstGeom>
        </p:spPr>
      </p:pic>
      <p:sp>
        <p:nvSpPr>
          <p:cNvPr id="2" name="Title Placeholder 1"/>
          <p:cNvSpPr>
            <a:spLocks noGrp="1"/>
          </p:cNvSpPr>
          <p:nvPr>
            <p:ph type="title"/>
          </p:nvPr>
        </p:nvSpPr>
        <p:spPr>
          <a:xfrm>
            <a:off x="974880" y="342198"/>
            <a:ext cx="6714240" cy="792162"/>
          </a:xfrm>
          <a:prstGeom prst="rect">
            <a:avLst/>
          </a:prstGeom>
          <a:effectLst>
            <a:outerShdw blurRad="50800" dist="38100" dir="2700000">
              <a:srgbClr val="000000">
                <a:alpha val="43000"/>
              </a:srgbClr>
            </a:outerShdw>
          </a:effectLst>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981960" y="1154477"/>
            <a:ext cx="7781040" cy="631123"/>
          </a:xfrm>
          <a:prstGeom prst="rect">
            <a:avLst/>
          </a:prstGeom>
        </p:spPr>
        <p:txBody>
          <a:bodyPr vert="horz" lIns="91440" tIns="45720" rIns="91440" bIns="45720" rtlCol="0">
            <a:normAutofit/>
          </a:bodyPr>
          <a:lstStyle/>
          <a:p>
            <a:pPr lvl="0"/>
            <a:r>
              <a:rPr lang="en-US" dirty="0" smtClean="0"/>
              <a:t>Click to edit Master text styles</a:t>
            </a:r>
          </a:p>
        </p:txBody>
      </p:sp>
      <p:pic>
        <p:nvPicPr>
          <p:cNvPr id="15" name="Picture 14" descr="logo_g.png"/>
          <p:cNvPicPr>
            <a:picLocks noChangeAspect="1"/>
          </p:cNvPicPr>
          <p:nvPr userDrawn="1"/>
        </p:nvPicPr>
        <p:blipFill>
          <a:blip r:embed="rId10"/>
          <a:stretch>
            <a:fillRect/>
          </a:stretch>
        </p:blipFill>
        <p:spPr>
          <a:xfrm>
            <a:off x="1089141" y="6381960"/>
            <a:ext cx="1560579" cy="304801"/>
          </a:xfrm>
          <a:prstGeom prst="rect">
            <a:avLst/>
          </a:prstGeom>
        </p:spPr>
      </p:pic>
    </p:spTree>
    <p:extLst>
      <p:ext uri="{BB962C8B-B14F-4D97-AF65-F5344CB8AC3E}">
        <p14:creationId xmlns:p14="http://schemas.microsoft.com/office/powerpoint/2010/main" val="1044646895"/>
      </p:ext>
    </p:extLst>
  </p:cSld>
  <p:clrMap bg1="lt1" tx1="dk1" bg2="lt2" tx2="dk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Lst>
  <p:txStyles>
    <p:titleStyle>
      <a:lvl1pPr algn="l" defTabSz="457200" rtl="0" eaLnBrk="1" latinLnBrk="0" hangingPunct="1">
        <a:spcBef>
          <a:spcPct val="0"/>
        </a:spcBef>
        <a:buNone/>
        <a:defRPr sz="3000" kern="1200">
          <a:solidFill>
            <a:srgbClr val="000000"/>
          </a:solidFill>
          <a:latin typeface="+mj-lt"/>
          <a:ea typeface="+mj-ea"/>
          <a:cs typeface="+mj-cs"/>
        </a:defRPr>
      </a:lvl1pPr>
    </p:titleStyle>
    <p:bodyStyle>
      <a:lvl1pPr marL="0" indent="0" algn="l" defTabSz="457200" rtl="0" eaLnBrk="1" latinLnBrk="0" hangingPunct="1">
        <a:spcBef>
          <a:spcPct val="20000"/>
        </a:spcBef>
        <a:spcAft>
          <a:spcPts val="600"/>
        </a:spcAft>
        <a:buFont typeface="Arial"/>
        <a:buNone/>
        <a:defRPr sz="2200" kern="1200">
          <a:solidFill>
            <a:schemeClr val="tx2"/>
          </a:solidFill>
          <a:effectLst>
            <a:outerShdw blurRad="76200" dist="38100" dir="2700000">
              <a:srgbClr val="000000">
                <a:alpha val="43000"/>
              </a:srgbClr>
            </a:outerShdw>
          </a:effectLst>
          <a:latin typeface="+mn-lt"/>
          <a:ea typeface="+mn-ea"/>
          <a:cs typeface="+mn-cs"/>
        </a:defRPr>
      </a:lvl1pPr>
      <a:lvl2pPr marL="346075" indent="-346075" algn="l" defTabSz="457200" rtl="0" eaLnBrk="1" latinLnBrk="0" hangingPunct="1">
        <a:lnSpc>
          <a:spcPct val="120000"/>
        </a:lnSpc>
        <a:spcBef>
          <a:spcPct val="20000"/>
        </a:spcBef>
        <a:buSzPct val="100000"/>
        <a:buFontTx/>
        <a:buBlip>
          <a:blip r:embed="rId11"/>
        </a:buBlip>
        <a:defRPr sz="1800" kern="1200">
          <a:solidFill>
            <a:srgbClr val="A4A5A5"/>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742950" indent="-396875" algn="l" defTabSz="457200" rtl="0" eaLnBrk="1" latinLnBrk="0" hangingPunct="1">
        <a:spcBef>
          <a:spcPct val="20000"/>
        </a:spcBef>
        <a:buFont typeface="Arial"/>
        <a:buChar char="–"/>
        <a:defRPr sz="1800" kern="1200">
          <a:solidFill>
            <a:schemeClr val="accent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noFill/>
        </p:spPr>
        <p:txBody>
          <a:bodyPr>
            <a:normAutofit/>
          </a:bodyPr>
          <a:lstStyle/>
          <a:p>
            <a:r>
              <a:rPr lang="en-US" sz="4600" dirty="0" smtClean="0"/>
              <a:t>Exceptions</a:t>
            </a:r>
          </a:p>
        </p:txBody>
      </p:sp>
      <p:pic>
        <p:nvPicPr>
          <p:cNvPr id="4" name="Picture 3" descr="Silos_HOrngStripes_Johnathon1.png"/>
          <p:cNvPicPr>
            <a:picLocks noChangeAspect="1"/>
          </p:cNvPicPr>
          <p:nvPr/>
        </p:nvPicPr>
        <p:blipFill>
          <a:blip r:embed="rId3"/>
          <a:stretch>
            <a:fillRect/>
          </a:stretch>
        </p:blipFill>
        <p:spPr>
          <a:xfrm>
            <a:off x="1371600" y="3200400"/>
            <a:ext cx="1316330" cy="2719482"/>
          </a:xfrm>
          <a:prstGeom prst="rect">
            <a:avLst/>
          </a:prstGeom>
        </p:spPr>
      </p:pic>
    </p:spTree>
    <p:extLst>
      <p:ext uri="{BB962C8B-B14F-4D97-AF65-F5344CB8AC3E}">
        <p14:creationId xmlns:p14="http://schemas.microsoft.com/office/powerpoint/2010/main" val="483744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r>
              <a:rPr lang="en-US" sz="3200" smtClean="0"/>
              <a:t>Exceptions</a:t>
            </a:r>
          </a:p>
        </p:txBody>
      </p:sp>
      <p:sp>
        <p:nvSpPr>
          <p:cNvPr id="2" name="Text Placeholder 1"/>
          <p:cNvSpPr>
            <a:spLocks noGrp="1"/>
          </p:cNvSpPr>
          <p:nvPr>
            <p:ph type="body" sz="quarter" idx="13"/>
          </p:nvPr>
        </p:nvSpPr>
        <p:spPr/>
        <p:txBody>
          <a:bodyPr/>
          <a:lstStyle/>
          <a:p>
            <a:r>
              <a:rPr lang="en-US" sz="2400" dirty="0"/>
              <a:t>Unexpected behavior (for example, an error) encountered by an executing program</a:t>
            </a:r>
          </a:p>
          <a:p>
            <a:r>
              <a:rPr lang="en-US" sz="2400" dirty="0"/>
              <a:t>Managed exception inherits from </a:t>
            </a:r>
            <a:r>
              <a:rPr lang="en-US" sz="2400" dirty="0" err="1"/>
              <a:t>System.Exception</a:t>
            </a:r>
            <a:endParaRPr lang="en-US" sz="2400" dirty="0"/>
          </a:p>
          <a:p>
            <a:pPr lvl="1"/>
            <a:r>
              <a:rPr lang="en-US" sz="2000" dirty="0"/>
              <a:t>Contains properties that describe and provide more info about the exception</a:t>
            </a:r>
          </a:p>
          <a:p>
            <a:pPr lvl="1"/>
            <a:r>
              <a:rPr lang="en-US" sz="2000" dirty="0"/>
              <a:t>All managed languages use the same exception-handling system</a:t>
            </a:r>
          </a:p>
          <a:p>
            <a:endParaRPr lang="en-US" dirty="0"/>
          </a:p>
        </p:txBody>
      </p:sp>
    </p:spTree>
    <p:extLst>
      <p:ext uri="{BB962C8B-B14F-4D97-AF65-F5344CB8AC3E}">
        <p14:creationId xmlns:p14="http://schemas.microsoft.com/office/powerpoint/2010/main" val="1765317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title"/>
          </p:nvPr>
        </p:nvSpPr>
        <p:spPr/>
        <p:txBody>
          <a:bodyPr/>
          <a:lstStyle/>
          <a:p>
            <a:r>
              <a:rPr lang="en-US" sz="3200" smtClean="0"/>
              <a:t>Exception Hierarchy</a:t>
            </a:r>
          </a:p>
        </p:txBody>
      </p:sp>
      <p:sp>
        <p:nvSpPr>
          <p:cNvPr id="2" name="Text Placeholder 1"/>
          <p:cNvSpPr>
            <a:spLocks noGrp="1"/>
          </p:cNvSpPr>
          <p:nvPr>
            <p:ph type="body" sz="quarter" idx="13"/>
          </p:nvPr>
        </p:nvSpPr>
        <p:spPr/>
        <p:txBody>
          <a:bodyPr/>
          <a:lstStyle/>
          <a:p>
            <a:pPr>
              <a:defRPr/>
            </a:pPr>
            <a:r>
              <a:rPr lang="en-US" sz="2400" dirty="0" err="1"/>
              <a:t>SystemException</a:t>
            </a:r>
            <a:endParaRPr lang="en-US" sz="2400" dirty="0"/>
          </a:p>
          <a:p>
            <a:pPr lvl="1">
              <a:defRPr/>
            </a:pPr>
            <a:r>
              <a:rPr lang="en-US" sz="2000" dirty="0"/>
              <a:t>Base class for all exceptions thrown by Application's and the Common Language Runtime</a:t>
            </a:r>
          </a:p>
          <a:p>
            <a:pPr lvl="1">
              <a:defRPr/>
            </a:pPr>
            <a:r>
              <a:rPr lang="en-US" sz="2000" dirty="0"/>
              <a:t>Types</a:t>
            </a:r>
          </a:p>
          <a:p>
            <a:pPr lvl="2">
              <a:defRPr/>
            </a:pPr>
            <a:r>
              <a:rPr lang="en-US" sz="2000" dirty="0" err="1"/>
              <a:t>System.Runtime.InteropServices.ComException</a:t>
            </a:r>
            <a:endParaRPr lang="en-US" sz="2000" dirty="0"/>
          </a:p>
          <a:p>
            <a:pPr lvl="2">
              <a:defRPr/>
            </a:pPr>
            <a:r>
              <a:rPr lang="en-US" sz="2000" dirty="0" err="1"/>
              <a:t>System.OutOfMemoryException</a:t>
            </a:r>
            <a:endParaRPr lang="en-US" sz="2000" dirty="0"/>
          </a:p>
          <a:p>
            <a:pPr lvl="2">
              <a:defRPr/>
            </a:pPr>
            <a:r>
              <a:rPr lang="en-US" sz="2000" dirty="0" err="1"/>
              <a:t>System.NullReferenceException</a:t>
            </a:r>
            <a:endParaRPr lang="en-US" sz="2000" dirty="0"/>
          </a:p>
          <a:p>
            <a:pPr lvl="2">
              <a:defRPr/>
            </a:pPr>
            <a:r>
              <a:rPr lang="en-US" sz="2000" dirty="0"/>
              <a:t>Many more…</a:t>
            </a:r>
          </a:p>
          <a:p>
            <a:pPr>
              <a:defRPr/>
            </a:pPr>
            <a:r>
              <a:rPr lang="en-US" sz="2400" dirty="0" err="1"/>
              <a:t>ApplicationException</a:t>
            </a:r>
            <a:endParaRPr lang="en-US" sz="2400" dirty="0"/>
          </a:p>
          <a:p>
            <a:pPr lvl="1">
              <a:defRPr/>
            </a:pPr>
            <a:r>
              <a:rPr lang="en-US" sz="2000" dirty="0"/>
              <a:t>.NET 1.1 - Design pattern, not used anymore</a:t>
            </a:r>
          </a:p>
          <a:p>
            <a:endParaRPr lang="en-US" dirty="0"/>
          </a:p>
        </p:txBody>
      </p:sp>
    </p:spTree>
    <p:extLst>
      <p:ext uri="{BB962C8B-B14F-4D97-AF65-F5344CB8AC3E}">
        <p14:creationId xmlns:p14="http://schemas.microsoft.com/office/powerpoint/2010/main" val="2883698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ChangeArrowheads="1"/>
          </p:cNvSpPr>
          <p:nvPr/>
        </p:nvSpPr>
        <p:spPr bwMode="auto">
          <a:xfrm>
            <a:off x="533400" y="914400"/>
            <a:ext cx="3581400" cy="457200"/>
          </a:xfrm>
          <a:prstGeom prst="rect">
            <a:avLst/>
          </a:prstGeom>
          <a:solidFill>
            <a:srgbClr val="008000"/>
          </a:solidFill>
          <a:ln w="9525">
            <a:solidFill>
              <a:schemeClr val="tx1"/>
            </a:solidFill>
            <a:miter lim="800000"/>
            <a:headEnd/>
            <a:tailEnd/>
          </a:ln>
        </p:spPr>
        <p:txBody>
          <a:bodyPr wrap="none" anchor="ctr"/>
          <a:lstStyle/>
          <a:p>
            <a:r>
              <a:rPr lang="en-US" sz="1400" b="0">
                <a:solidFill>
                  <a:schemeClr val="bg1"/>
                </a:solidFill>
                <a:latin typeface="Arial" charset="0"/>
              </a:rPr>
              <a:t>Build an Exception Information Table</a:t>
            </a:r>
          </a:p>
          <a:p>
            <a:r>
              <a:rPr lang="en-US" sz="1400" b="0">
                <a:solidFill>
                  <a:schemeClr val="bg1"/>
                </a:solidFill>
                <a:latin typeface="Arial" charset="0"/>
              </a:rPr>
              <a:t>for each executable</a:t>
            </a:r>
          </a:p>
        </p:txBody>
      </p:sp>
      <p:sp>
        <p:nvSpPr>
          <p:cNvPr id="191491" name="Rectangle 3"/>
          <p:cNvSpPr>
            <a:spLocks noChangeArrowheads="1"/>
          </p:cNvSpPr>
          <p:nvPr/>
        </p:nvSpPr>
        <p:spPr bwMode="auto">
          <a:xfrm>
            <a:off x="1057275" y="4740275"/>
            <a:ext cx="2514600" cy="822325"/>
          </a:xfrm>
          <a:prstGeom prst="rect">
            <a:avLst/>
          </a:prstGeom>
          <a:solidFill>
            <a:srgbClr val="008000"/>
          </a:solidFill>
          <a:ln w="9525">
            <a:solidFill>
              <a:schemeClr val="tx1"/>
            </a:solidFill>
            <a:miter lim="800000"/>
            <a:headEnd/>
            <a:tailEnd/>
          </a:ln>
        </p:spPr>
        <p:txBody>
          <a:bodyPr anchor="ctr"/>
          <a:lstStyle/>
          <a:p>
            <a:r>
              <a:rPr lang="en-US" sz="1400" b="0">
                <a:latin typeface="Arial" charset="0"/>
              </a:rPr>
              <a:t> </a:t>
            </a:r>
            <a:r>
              <a:rPr lang="en-US" sz="1400" b="0">
                <a:solidFill>
                  <a:schemeClr val="bg1"/>
                </a:solidFill>
                <a:latin typeface="Arial" charset="0"/>
              </a:rPr>
              <a:t>Search for an entry for the current method in the table to handle the exception</a:t>
            </a:r>
          </a:p>
        </p:txBody>
      </p:sp>
      <p:sp>
        <p:nvSpPr>
          <p:cNvPr id="191492" name="AutoShape 4"/>
          <p:cNvSpPr>
            <a:spLocks noChangeArrowheads="1"/>
          </p:cNvSpPr>
          <p:nvPr/>
        </p:nvSpPr>
        <p:spPr bwMode="auto">
          <a:xfrm>
            <a:off x="4706938" y="4935538"/>
            <a:ext cx="1219200" cy="855662"/>
          </a:xfrm>
          <a:prstGeom prst="diamond">
            <a:avLst/>
          </a:prstGeom>
          <a:solidFill>
            <a:srgbClr val="000080"/>
          </a:solidFill>
          <a:ln w="9525">
            <a:solidFill>
              <a:schemeClr val="tx1"/>
            </a:solidFill>
            <a:miter lim="800000"/>
            <a:headEnd/>
            <a:tailEnd/>
          </a:ln>
        </p:spPr>
        <p:txBody>
          <a:bodyPr wrap="none" anchor="ctr"/>
          <a:lstStyle/>
          <a:p>
            <a:r>
              <a:rPr lang="en-US" sz="1400" b="0" dirty="0">
                <a:solidFill>
                  <a:schemeClr val="bg1"/>
                </a:solidFill>
                <a:latin typeface="Arial" charset="0"/>
              </a:rPr>
              <a:t>Handler</a:t>
            </a:r>
          </a:p>
          <a:p>
            <a:r>
              <a:rPr lang="en-US" sz="1400" b="0" dirty="0">
                <a:solidFill>
                  <a:schemeClr val="bg1"/>
                </a:solidFill>
                <a:latin typeface="Arial" charset="0"/>
              </a:rPr>
              <a:t>found?</a:t>
            </a:r>
          </a:p>
        </p:txBody>
      </p:sp>
      <p:sp>
        <p:nvSpPr>
          <p:cNvPr id="191493" name="Rectangle 5"/>
          <p:cNvSpPr>
            <a:spLocks noChangeArrowheads="1"/>
          </p:cNvSpPr>
          <p:nvPr/>
        </p:nvSpPr>
        <p:spPr bwMode="auto">
          <a:xfrm>
            <a:off x="1408113" y="2667000"/>
            <a:ext cx="1828800" cy="533400"/>
          </a:xfrm>
          <a:prstGeom prst="rect">
            <a:avLst/>
          </a:prstGeom>
          <a:solidFill>
            <a:srgbClr val="800000"/>
          </a:solidFill>
          <a:ln w="9525">
            <a:solidFill>
              <a:schemeClr val="tx1"/>
            </a:solidFill>
            <a:miter lim="800000"/>
            <a:headEnd/>
            <a:tailEnd/>
          </a:ln>
        </p:spPr>
        <p:txBody>
          <a:bodyPr wrap="none" anchor="ctr"/>
          <a:lstStyle/>
          <a:p>
            <a:r>
              <a:rPr lang="en-US" sz="1400" dirty="0">
                <a:solidFill>
                  <a:schemeClr val="bg1"/>
                </a:solidFill>
                <a:latin typeface="Arial" charset="0"/>
              </a:rPr>
              <a:t>Create an </a:t>
            </a:r>
          </a:p>
          <a:p>
            <a:r>
              <a:rPr lang="en-US" sz="1400" dirty="0">
                <a:solidFill>
                  <a:schemeClr val="bg1"/>
                </a:solidFill>
                <a:latin typeface="Arial" charset="0"/>
              </a:rPr>
              <a:t>Exception Object.</a:t>
            </a:r>
          </a:p>
        </p:txBody>
      </p:sp>
      <p:sp>
        <p:nvSpPr>
          <p:cNvPr id="191494" name="Rectangle 6"/>
          <p:cNvSpPr>
            <a:spLocks noChangeArrowheads="1"/>
          </p:cNvSpPr>
          <p:nvPr/>
        </p:nvSpPr>
        <p:spPr bwMode="auto">
          <a:xfrm>
            <a:off x="6248400" y="4267200"/>
            <a:ext cx="2362200" cy="762000"/>
          </a:xfrm>
          <a:prstGeom prst="rect">
            <a:avLst/>
          </a:prstGeom>
          <a:solidFill>
            <a:srgbClr val="008000"/>
          </a:solidFill>
          <a:ln w="9525">
            <a:solidFill>
              <a:schemeClr val="tx1"/>
            </a:solidFill>
            <a:miter lim="800000"/>
            <a:headEnd/>
            <a:tailEnd/>
          </a:ln>
        </p:spPr>
        <p:txBody>
          <a:bodyPr wrap="none" anchor="ctr"/>
          <a:lstStyle/>
          <a:p>
            <a:r>
              <a:rPr lang="en-US" sz="1400" b="0">
                <a:solidFill>
                  <a:schemeClr val="bg1"/>
                </a:solidFill>
                <a:latin typeface="Arial" charset="0"/>
              </a:rPr>
              <a:t>Search for an entry for the </a:t>
            </a:r>
          </a:p>
          <a:p>
            <a:r>
              <a:rPr lang="en-US" sz="1400" b="0">
                <a:solidFill>
                  <a:schemeClr val="bg1"/>
                </a:solidFill>
                <a:latin typeface="Arial" charset="0"/>
              </a:rPr>
              <a:t>caller of the current method</a:t>
            </a:r>
          </a:p>
          <a:p>
            <a:r>
              <a:rPr lang="en-US" sz="1400" b="0">
                <a:solidFill>
                  <a:schemeClr val="bg1"/>
                </a:solidFill>
                <a:latin typeface="Arial" charset="0"/>
              </a:rPr>
              <a:t>in the call stack</a:t>
            </a:r>
          </a:p>
        </p:txBody>
      </p:sp>
      <p:sp>
        <p:nvSpPr>
          <p:cNvPr id="191498" name="AutoShape 10"/>
          <p:cNvSpPr>
            <a:spLocks noChangeArrowheads="1"/>
          </p:cNvSpPr>
          <p:nvPr/>
        </p:nvSpPr>
        <p:spPr bwMode="auto">
          <a:xfrm>
            <a:off x="762000" y="1600200"/>
            <a:ext cx="3124200" cy="776288"/>
          </a:xfrm>
          <a:prstGeom prst="diamond">
            <a:avLst/>
          </a:prstGeom>
          <a:solidFill>
            <a:srgbClr val="000080"/>
          </a:solidFill>
          <a:ln w="9525">
            <a:solidFill>
              <a:schemeClr val="tx1"/>
            </a:solidFill>
            <a:miter lim="800000"/>
            <a:headEnd/>
            <a:tailEnd/>
          </a:ln>
        </p:spPr>
        <p:txBody>
          <a:bodyPr wrap="none" anchor="ctr"/>
          <a:lstStyle/>
          <a:p>
            <a:r>
              <a:rPr lang="en-US" sz="1400" b="0">
                <a:solidFill>
                  <a:schemeClr val="bg1"/>
                </a:solidFill>
                <a:latin typeface="Arial" charset="0"/>
              </a:rPr>
              <a:t>Exception Occurs</a:t>
            </a:r>
          </a:p>
        </p:txBody>
      </p:sp>
      <p:sp>
        <p:nvSpPr>
          <p:cNvPr id="191499" name="AutoShape 11"/>
          <p:cNvSpPr>
            <a:spLocks noChangeArrowheads="1"/>
          </p:cNvSpPr>
          <p:nvPr/>
        </p:nvSpPr>
        <p:spPr bwMode="auto">
          <a:xfrm>
            <a:off x="4378325" y="3505200"/>
            <a:ext cx="1876425" cy="1066800"/>
          </a:xfrm>
          <a:prstGeom prst="diamond">
            <a:avLst/>
          </a:prstGeom>
          <a:solidFill>
            <a:srgbClr val="000080"/>
          </a:solidFill>
          <a:ln w="9525">
            <a:solidFill>
              <a:schemeClr val="tx1"/>
            </a:solidFill>
            <a:miter lim="800000"/>
            <a:headEnd/>
            <a:tailEnd/>
          </a:ln>
        </p:spPr>
        <p:txBody>
          <a:bodyPr wrap="none" anchor="ctr"/>
          <a:lstStyle/>
          <a:p>
            <a:r>
              <a:rPr lang="en-US" sz="1400" b="0">
                <a:solidFill>
                  <a:schemeClr val="bg1"/>
                </a:solidFill>
                <a:latin typeface="Arial" charset="0"/>
              </a:rPr>
              <a:t>Beginning of </a:t>
            </a:r>
          </a:p>
          <a:p>
            <a:r>
              <a:rPr lang="en-US" sz="1400" b="0">
                <a:solidFill>
                  <a:schemeClr val="bg1"/>
                </a:solidFill>
                <a:latin typeface="Arial" charset="0"/>
              </a:rPr>
              <a:t>call stack? </a:t>
            </a:r>
          </a:p>
        </p:txBody>
      </p:sp>
      <p:sp>
        <p:nvSpPr>
          <p:cNvPr id="7177" name="Text Box 12"/>
          <p:cNvSpPr txBox="1">
            <a:spLocks noChangeArrowheads="1"/>
          </p:cNvSpPr>
          <p:nvPr/>
        </p:nvSpPr>
        <p:spPr bwMode="auto">
          <a:xfrm>
            <a:off x="5181600" y="6850063"/>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algn="ctr" eaLnBrk="0" fontAlgn="base" hangingPunct="0">
              <a:spcBef>
                <a:spcPct val="0"/>
              </a:spcBef>
              <a:spcAft>
                <a:spcPct val="0"/>
              </a:spcAft>
              <a:defRPr b="1">
                <a:solidFill>
                  <a:schemeClr val="tx1"/>
                </a:solidFill>
                <a:latin typeface="Arial Narrow" pitchFamily="34" charset="0"/>
              </a:defRPr>
            </a:lvl6pPr>
            <a:lvl7pPr marL="2971800" indent="-228600" algn="ctr" eaLnBrk="0" fontAlgn="base" hangingPunct="0">
              <a:spcBef>
                <a:spcPct val="0"/>
              </a:spcBef>
              <a:spcAft>
                <a:spcPct val="0"/>
              </a:spcAft>
              <a:defRPr b="1">
                <a:solidFill>
                  <a:schemeClr val="tx1"/>
                </a:solidFill>
                <a:latin typeface="Arial Narrow" pitchFamily="34" charset="0"/>
              </a:defRPr>
            </a:lvl7pPr>
            <a:lvl8pPr marL="3429000" indent="-228600" algn="ctr" eaLnBrk="0" fontAlgn="base" hangingPunct="0">
              <a:spcBef>
                <a:spcPct val="0"/>
              </a:spcBef>
              <a:spcAft>
                <a:spcPct val="0"/>
              </a:spcAft>
              <a:defRPr b="1">
                <a:solidFill>
                  <a:schemeClr val="tx1"/>
                </a:solidFill>
                <a:latin typeface="Arial Narrow" pitchFamily="34" charset="0"/>
              </a:defRPr>
            </a:lvl8pPr>
            <a:lvl9pPr marL="3886200" indent="-228600" algn="ctr" eaLnBrk="0" fontAlgn="base" hangingPunct="0">
              <a:spcBef>
                <a:spcPct val="0"/>
              </a:spcBef>
              <a:spcAft>
                <a:spcPct val="0"/>
              </a:spcAft>
              <a:defRPr b="1">
                <a:solidFill>
                  <a:schemeClr val="tx1"/>
                </a:solidFill>
                <a:latin typeface="Arial Narrow" pitchFamily="34" charset="0"/>
              </a:defRPr>
            </a:lvl9pPr>
          </a:lstStyle>
          <a:p>
            <a:pPr algn="l" eaLnBrk="1" hangingPunct="1">
              <a:spcBef>
                <a:spcPct val="50000"/>
              </a:spcBef>
            </a:pPr>
            <a:endParaRPr lang="en-US" b="0">
              <a:latin typeface="Arial" charset="0"/>
            </a:endParaRPr>
          </a:p>
        </p:txBody>
      </p:sp>
      <p:sp>
        <p:nvSpPr>
          <p:cNvPr id="7178" name="Text Box 13"/>
          <p:cNvSpPr txBox="1">
            <a:spLocks noChangeArrowheads="1"/>
          </p:cNvSpPr>
          <p:nvPr/>
        </p:nvSpPr>
        <p:spPr bwMode="auto">
          <a:xfrm flipV="1">
            <a:off x="4953000" y="744537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algn="ctr" eaLnBrk="0" fontAlgn="base" hangingPunct="0">
              <a:spcBef>
                <a:spcPct val="0"/>
              </a:spcBef>
              <a:spcAft>
                <a:spcPct val="0"/>
              </a:spcAft>
              <a:defRPr b="1">
                <a:solidFill>
                  <a:schemeClr val="tx1"/>
                </a:solidFill>
                <a:latin typeface="Arial Narrow" pitchFamily="34" charset="0"/>
              </a:defRPr>
            </a:lvl6pPr>
            <a:lvl7pPr marL="2971800" indent="-228600" algn="ctr" eaLnBrk="0" fontAlgn="base" hangingPunct="0">
              <a:spcBef>
                <a:spcPct val="0"/>
              </a:spcBef>
              <a:spcAft>
                <a:spcPct val="0"/>
              </a:spcAft>
              <a:defRPr b="1">
                <a:solidFill>
                  <a:schemeClr val="tx1"/>
                </a:solidFill>
                <a:latin typeface="Arial Narrow" pitchFamily="34" charset="0"/>
              </a:defRPr>
            </a:lvl7pPr>
            <a:lvl8pPr marL="3429000" indent="-228600" algn="ctr" eaLnBrk="0" fontAlgn="base" hangingPunct="0">
              <a:spcBef>
                <a:spcPct val="0"/>
              </a:spcBef>
              <a:spcAft>
                <a:spcPct val="0"/>
              </a:spcAft>
              <a:defRPr b="1">
                <a:solidFill>
                  <a:schemeClr val="tx1"/>
                </a:solidFill>
                <a:latin typeface="Arial Narrow" pitchFamily="34" charset="0"/>
              </a:defRPr>
            </a:lvl8pPr>
            <a:lvl9pPr marL="3886200" indent="-228600" algn="ctr" eaLnBrk="0" fontAlgn="base" hangingPunct="0">
              <a:spcBef>
                <a:spcPct val="0"/>
              </a:spcBef>
              <a:spcAft>
                <a:spcPct val="0"/>
              </a:spcAft>
              <a:defRPr b="1">
                <a:solidFill>
                  <a:schemeClr val="tx1"/>
                </a:solidFill>
                <a:latin typeface="Arial Narrow" pitchFamily="34" charset="0"/>
              </a:defRPr>
            </a:lvl9pPr>
          </a:lstStyle>
          <a:p>
            <a:pPr algn="l" eaLnBrk="1" hangingPunct="1">
              <a:spcBef>
                <a:spcPct val="50000"/>
              </a:spcBef>
            </a:pPr>
            <a:endParaRPr lang="en-US" b="0">
              <a:latin typeface="Arial" charset="0"/>
            </a:endParaRPr>
          </a:p>
        </p:txBody>
      </p:sp>
      <p:sp>
        <p:nvSpPr>
          <p:cNvPr id="191507" name="Text Box 19"/>
          <p:cNvSpPr txBox="1">
            <a:spLocks noChangeArrowheads="1"/>
          </p:cNvSpPr>
          <p:nvPr/>
        </p:nvSpPr>
        <p:spPr bwMode="auto">
          <a:xfrm>
            <a:off x="5029200" y="46482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algn="ctr" eaLnBrk="0" fontAlgn="base" hangingPunct="0">
              <a:spcBef>
                <a:spcPct val="0"/>
              </a:spcBef>
              <a:spcAft>
                <a:spcPct val="0"/>
              </a:spcAft>
              <a:defRPr b="1">
                <a:solidFill>
                  <a:schemeClr val="tx1"/>
                </a:solidFill>
                <a:latin typeface="Arial Narrow" pitchFamily="34" charset="0"/>
              </a:defRPr>
            </a:lvl6pPr>
            <a:lvl7pPr marL="2971800" indent="-228600" algn="ctr" eaLnBrk="0" fontAlgn="base" hangingPunct="0">
              <a:spcBef>
                <a:spcPct val="0"/>
              </a:spcBef>
              <a:spcAft>
                <a:spcPct val="0"/>
              </a:spcAft>
              <a:defRPr b="1">
                <a:solidFill>
                  <a:schemeClr val="tx1"/>
                </a:solidFill>
                <a:latin typeface="Arial Narrow" pitchFamily="34" charset="0"/>
              </a:defRPr>
            </a:lvl7pPr>
            <a:lvl8pPr marL="3429000" indent="-228600" algn="ctr" eaLnBrk="0" fontAlgn="base" hangingPunct="0">
              <a:spcBef>
                <a:spcPct val="0"/>
              </a:spcBef>
              <a:spcAft>
                <a:spcPct val="0"/>
              </a:spcAft>
              <a:defRPr b="1">
                <a:solidFill>
                  <a:schemeClr val="tx1"/>
                </a:solidFill>
                <a:latin typeface="Arial Narrow" pitchFamily="34" charset="0"/>
              </a:defRPr>
            </a:lvl8pPr>
            <a:lvl9pPr marL="3886200" indent="-228600" algn="ctr" eaLnBrk="0" fontAlgn="base" hangingPunct="0">
              <a:spcBef>
                <a:spcPct val="0"/>
              </a:spcBef>
              <a:spcAft>
                <a:spcPct val="0"/>
              </a:spcAft>
              <a:defRPr b="1">
                <a:solidFill>
                  <a:schemeClr val="tx1"/>
                </a:solidFill>
                <a:latin typeface="Arial Narrow" pitchFamily="34" charset="0"/>
              </a:defRPr>
            </a:lvl9pPr>
          </a:lstStyle>
          <a:p>
            <a:pPr algn="l">
              <a:spcBef>
                <a:spcPct val="50000"/>
              </a:spcBef>
            </a:pPr>
            <a:r>
              <a:rPr lang="en-US" sz="1400" b="0" dirty="0">
                <a:solidFill>
                  <a:srgbClr val="1C1C1C"/>
                </a:solidFill>
              </a:rPr>
              <a:t>no</a:t>
            </a:r>
          </a:p>
        </p:txBody>
      </p:sp>
      <p:sp>
        <p:nvSpPr>
          <p:cNvPr id="191508" name="Text Box 20"/>
          <p:cNvSpPr txBox="1">
            <a:spLocks noChangeArrowheads="1"/>
          </p:cNvSpPr>
          <p:nvPr/>
        </p:nvSpPr>
        <p:spPr bwMode="auto">
          <a:xfrm>
            <a:off x="6400800" y="37338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algn="ctr" eaLnBrk="0" fontAlgn="base" hangingPunct="0">
              <a:spcBef>
                <a:spcPct val="0"/>
              </a:spcBef>
              <a:spcAft>
                <a:spcPct val="0"/>
              </a:spcAft>
              <a:defRPr b="1">
                <a:solidFill>
                  <a:schemeClr val="tx1"/>
                </a:solidFill>
                <a:latin typeface="Arial Narrow" pitchFamily="34" charset="0"/>
              </a:defRPr>
            </a:lvl6pPr>
            <a:lvl7pPr marL="2971800" indent="-228600" algn="ctr" eaLnBrk="0" fontAlgn="base" hangingPunct="0">
              <a:spcBef>
                <a:spcPct val="0"/>
              </a:spcBef>
              <a:spcAft>
                <a:spcPct val="0"/>
              </a:spcAft>
              <a:defRPr b="1">
                <a:solidFill>
                  <a:schemeClr val="tx1"/>
                </a:solidFill>
                <a:latin typeface="Arial Narrow" pitchFamily="34" charset="0"/>
              </a:defRPr>
            </a:lvl7pPr>
            <a:lvl8pPr marL="3429000" indent="-228600" algn="ctr" eaLnBrk="0" fontAlgn="base" hangingPunct="0">
              <a:spcBef>
                <a:spcPct val="0"/>
              </a:spcBef>
              <a:spcAft>
                <a:spcPct val="0"/>
              </a:spcAft>
              <a:defRPr b="1">
                <a:solidFill>
                  <a:schemeClr val="tx1"/>
                </a:solidFill>
                <a:latin typeface="Arial Narrow" pitchFamily="34" charset="0"/>
              </a:defRPr>
            </a:lvl8pPr>
            <a:lvl9pPr marL="3886200" indent="-228600" algn="ctr" eaLnBrk="0" fontAlgn="base" hangingPunct="0">
              <a:spcBef>
                <a:spcPct val="0"/>
              </a:spcBef>
              <a:spcAft>
                <a:spcPct val="0"/>
              </a:spcAft>
              <a:defRPr b="1">
                <a:solidFill>
                  <a:schemeClr val="tx1"/>
                </a:solidFill>
                <a:latin typeface="Arial Narrow" pitchFamily="34" charset="0"/>
              </a:defRPr>
            </a:lvl9pPr>
          </a:lstStyle>
          <a:p>
            <a:pPr algn="l">
              <a:spcBef>
                <a:spcPct val="50000"/>
              </a:spcBef>
            </a:pPr>
            <a:r>
              <a:rPr lang="en-US" sz="1400" b="0" dirty="0">
                <a:solidFill>
                  <a:srgbClr val="1C1C1C"/>
                </a:solidFill>
              </a:rPr>
              <a:t>no</a:t>
            </a:r>
          </a:p>
        </p:txBody>
      </p:sp>
      <p:sp>
        <p:nvSpPr>
          <p:cNvPr id="191509" name="Text Box 21"/>
          <p:cNvSpPr txBox="1">
            <a:spLocks noChangeArrowheads="1"/>
          </p:cNvSpPr>
          <p:nvPr/>
        </p:nvSpPr>
        <p:spPr bwMode="auto">
          <a:xfrm>
            <a:off x="4876800" y="60198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algn="ctr" eaLnBrk="0" fontAlgn="base" hangingPunct="0">
              <a:spcBef>
                <a:spcPct val="0"/>
              </a:spcBef>
              <a:spcAft>
                <a:spcPct val="0"/>
              </a:spcAft>
              <a:defRPr b="1">
                <a:solidFill>
                  <a:schemeClr val="tx1"/>
                </a:solidFill>
                <a:latin typeface="Arial Narrow" pitchFamily="34" charset="0"/>
              </a:defRPr>
            </a:lvl6pPr>
            <a:lvl7pPr marL="2971800" indent="-228600" algn="ctr" eaLnBrk="0" fontAlgn="base" hangingPunct="0">
              <a:spcBef>
                <a:spcPct val="0"/>
              </a:spcBef>
              <a:spcAft>
                <a:spcPct val="0"/>
              </a:spcAft>
              <a:defRPr b="1">
                <a:solidFill>
                  <a:schemeClr val="tx1"/>
                </a:solidFill>
                <a:latin typeface="Arial Narrow" pitchFamily="34" charset="0"/>
              </a:defRPr>
            </a:lvl7pPr>
            <a:lvl8pPr marL="3429000" indent="-228600" algn="ctr" eaLnBrk="0" fontAlgn="base" hangingPunct="0">
              <a:spcBef>
                <a:spcPct val="0"/>
              </a:spcBef>
              <a:spcAft>
                <a:spcPct val="0"/>
              </a:spcAft>
              <a:defRPr b="1">
                <a:solidFill>
                  <a:schemeClr val="tx1"/>
                </a:solidFill>
                <a:latin typeface="Arial Narrow" pitchFamily="34" charset="0"/>
              </a:defRPr>
            </a:lvl8pPr>
            <a:lvl9pPr marL="3886200" indent="-228600" algn="ctr" eaLnBrk="0" fontAlgn="base" hangingPunct="0">
              <a:spcBef>
                <a:spcPct val="0"/>
              </a:spcBef>
              <a:spcAft>
                <a:spcPct val="0"/>
              </a:spcAft>
              <a:defRPr b="1">
                <a:solidFill>
                  <a:schemeClr val="tx1"/>
                </a:solidFill>
                <a:latin typeface="Arial Narrow" pitchFamily="34" charset="0"/>
              </a:defRPr>
            </a:lvl9pPr>
          </a:lstStyle>
          <a:p>
            <a:pPr algn="l">
              <a:spcBef>
                <a:spcPct val="50000"/>
              </a:spcBef>
            </a:pPr>
            <a:r>
              <a:rPr lang="en-US" sz="1400" b="0" dirty="0">
                <a:solidFill>
                  <a:srgbClr val="1C1C1C"/>
                </a:solidFill>
              </a:rPr>
              <a:t>yes</a:t>
            </a:r>
          </a:p>
        </p:txBody>
      </p:sp>
      <p:sp>
        <p:nvSpPr>
          <p:cNvPr id="191511" name="Text Box 23"/>
          <p:cNvSpPr txBox="1">
            <a:spLocks noChangeArrowheads="1"/>
          </p:cNvSpPr>
          <p:nvPr/>
        </p:nvSpPr>
        <p:spPr bwMode="auto">
          <a:xfrm>
            <a:off x="4876800" y="3124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algn="ctr" eaLnBrk="0" fontAlgn="base" hangingPunct="0">
              <a:spcBef>
                <a:spcPct val="0"/>
              </a:spcBef>
              <a:spcAft>
                <a:spcPct val="0"/>
              </a:spcAft>
              <a:defRPr b="1">
                <a:solidFill>
                  <a:schemeClr val="tx1"/>
                </a:solidFill>
                <a:latin typeface="Arial Narrow" pitchFamily="34" charset="0"/>
              </a:defRPr>
            </a:lvl6pPr>
            <a:lvl7pPr marL="2971800" indent="-228600" algn="ctr" eaLnBrk="0" fontAlgn="base" hangingPunct="0">
              <a:spcBef>
                <a:spcPct val="0"/>
              </a:spcBef>
              <a:spcAft>
                <a:spcPct val="0"/>
              </a:spcAft>
              <a:defRPr b="1">
                <a:solidFill>
                  <a:schemeClr val="tx1"/>
                </a:solidFill>
                <a:latin typeface="Arial Narrow" pitchFamily="34" charset="0"/>
              </a:defRPr>
            </a:lvl7pPr>
            <a:lvl8pPr marL="3429000" indent="-228600" algn="ctr" eaLnBrk="0" fontAlgn="base" hangingPunct="0">
              <a:spcBef>
                <a:spcPct val="0"/>
              </a:spcBef>
              <a:spcAft>
                <a:spcPct val="0"/>
              </a:spcAft>
              <a:defRPr b="1">
                <a:solidFill>
                  <a:schemeClr val="tx1"/>
                </a:solidFill>
                <a:latin typeface="Arial Narrow" pitchFamily="34" charset="0"/>
              </a:defRPr>
            </a:lvl8pPr>
            <a:lvl9pPr marL="3886200" indent="-228600" algn="ctr" eaLnBrk="0" fontAlgn="base" hangingPunct="0">
              <a:spcBef>
                <a:spcPct val="0"/>
              </a:spcBef>
              <a:spcAft>
                <a:spcPct val="0"/>
              </a:spcAft>
              <a:defRPr b="1">
                <a:solidFill>
                  <a:schemeClr val="tx1"/>
                </a:solidFill>
                <a:latin typeface="Arial Narrow" pitchFamily="34" charset="0"/>
              </a:defRPr>
            </a:lvl9pPr>
          </a:lstStyle>
          <a:p>
            <a:pPr algn="l">
              <a:spcBef>
                <a:spcPct val="50000"/>
              </a:spcBef>
            </a:pPr>
            <a:r>
              <a:rPr lang="en-US" sz="1400" b="0" dirty="0">
                <a:solidFill>
                  <a:srgbClr val="1C1C1C"/>
                </a:solidFill>
              </a:rPr>
              <a:t>yes</a:t>
            </a:r>
          </a:p>
        </p:txBody>
      </p:sp>
      <p:cxnSp>
        <p:nvCxnSpPr>
          <p:cNvPr id="191513" name="AutoShape 25"/>
          <p:cNvCxnSpPr>
            <a:cxnSpLocks noChangeShapeType="1"/>
            <a:stCxn id="191490" idx="2"/>
            <a:endCxn id="191498" idx="0"/>
          </p:cNvCxnSpPr>
          <p:nvPr/>
        </p:nvCxnSpPr>
        <p:spPr bwMode="auto">
          <a:xfrm rot="5400000">
            <a:off x="2209801" y="1485900"/>
            <a:ext cx="228600" cy="3175"/>
          </a:xfrm>
          <a:prstGeom prst="straightConnector1">
            <a:avLst/>
          </a:prstGeom>
          <a:noFill/>
          <a:ln w="9525">
            <a:solidFill>
              <a:srgbClr val="1C1C1C"/>
            </a:solidFill>
            <a:round/>
            <a:headEnd/>
            <a:tailEnd type="triangle" w="med" len="med"/>
          </a:ln>
          <a:extLst>
            <a:ext uri="{909E8E84-426E-40DD-AFC4-6F175D3DCCD1}">
              <a14:hiddenFill xmlns:a14="http://schemas.microsoft.com/office/drawing/2010/main">
                <a:noFill/>
              </a14:hiddenFill>
            </a:ext>
          </a:extLst>
        </p:spPr>
      </p:cxnSp>
      <p:cxnSp>
        <p:nvCxnSpPr>
          <p:cNvPr id="191514" name="AutoShape 26"/>
          <p:cNvCxnSpPr>
            <a:cxnSpLocks noChangeShapeType="1"/>
            <a:stCxn id="191498" idx="2"/>
            <a:endCxn id="191493" idx="0"/>
          </p:cNvCxnSpPr>
          <p:nvPr/>
        </p:nvCxnSpPr>
        <p:spPr bwMode="auto">
          <a:xfrm rot="5400000">
            <a:off x="2178051" y="2520950"/>
            <a:ext cx="290512" cy="1587"/>
          </a:xfrm>
          <a:prstGeom prst="straightConnector1">
            <a:avLst/>
          </a:prstGeom>
          <a:noFill/>
          <a:ln w="9525">
            <a:solidFill>
              <a:srgbClr val="1C1C1C"/>
            </a:solidFill>
            <a:round/>
            <a:headEnd/>
            <a:tailEnd type="triangle" w="med" len="med"/>
          </a:ln>
          <a:extLst>
            <a:ext uri="{909E8E84-426E-40DD-AFC4-6F175D3DCCD1}">
              <a14:hiddenFill xmlns:a14="http://schemas.microsoft.com/office/drawing/2010/main">
                <a:noFill/>
              </a14:hiddenFill>
            </a:ext>
          </a:extLst>
        </p:spPr>
      </p:cxnSp>
      <p:cxnSp>
        <p:nvCxnSpPr>
          <p:cNvPr id="191518" name="AutoShape 30"/>
          <p:cNvCxnSpPr>
            <a:cxnSpLocks noChangeShapeType="1"/>
            <a:stCxn id="191493" idx="2"/>
            <a:endCxn id="191491" idx="0"/>
          </p:cNvCxnSpPr>
          <p:nvPr/>
        </p:nvCxnSpPr>
        <p:spPr bwMode="auto">
          <a:xfrm rot="5400000">
            <a:off x="1548606" y="3966369"/>
            <a:ext cx="1539875" cy="7938"/>
          </a:xfrm>
          <a:prstGeom prst="straightConnector1">
            <a:avLst/>
          </a:prstGeom>
          <a:noFill/>
          <a:ln w="9525">
            <a:solidFill>
              <a:srgbClr val="1C1C1C"/>
            </a:solidFill>
            <a:round/>
            <a:headEnd/>
            <a:tailEnd type="triangle" w="med" len="med"/>
          </a:ln>
          <a:extLst>
            <a:ext uri="{909E8E84-426E-40DD-AFC4-6F175D3DCCD1}">
              <a14:hiddenFill xmlns:a14="http://schemas.microsoft.com/office/drawing/2010/main">
                <a:noFill/>
              </a14:hiddenFill>
            </a:ext>
          </a:extLst>
        </p:spPr>
      </p:cxnSp>
      <p:cxnSp>
        <p:nvCxnSpPr>
          <p:cNvPr id="191521" name="AutoShape 33"/>
          <p:cNvCxnSpPr>
            <a:cxnSpLocks noChangeShapeType="1"/>
            <a:stCxn id="191492" idx="0"/>
            <a:endCxn id="191499" idx="2"/>
          </p:cNvCxnSpPr>
          <p:nvPr/>
        </p:nvCxnSpPr>
        <p:spPr bwMode="auto">
          <a:xfrm rot="5400000" flipH="1" flipV="1">
            <a:off x="5136357" y="4753769"/>
            <a:ext cx="361950" cy="1587"/>
          </a:xfrm>
          <a:prstGeom prst="straightConnector1">
            <a:avLst/>
          </a:prstGeom>
          <a:noFill/>
          <a:ln w="9525">
            <a:solidFill>
              <a:srgbClr val="1C1C1C"/>
            </a:solidFill>
            <a:round/>
            <a:headEnd/>
            <a:tailEnd type="triangle" w="med" len="med"/>
          </a:ln>
          <a:extLst>
            <a:ext uri="{909E8E84-426E-40DD-AFC4-6F175D3DCCD1}">
              <a14:hiddenFill xmlns:a14="http://schemas.microsoft.com/office/drawing/2010/main">
                <a:noFill/>
              </a14:hiddenFill>
            </a:ext>
          </a:extLst>
        </p:spPr>
      </p:cxnSp>
      <p:cxnSp>
        <p:nvCxnSpPr>
          <p:cNvPr id="191522" name="AutoShape 34"/>
          <p:cNvCxnSpPr>
            <a:cxnSpLocks noChangeShapeType="1"/>
            <a:stCxn id="191499" idx="0"/>
            <a:endCxn id="70" idx="2"/>
          </p:cNvCxnSpPr>
          <p:nvPr/>
        </p:nvCxnSpPr>
        <p:spPr bwMode="auto">
          <a:xfrm rot="16200000" flipV="1">
            <a:off x="5087144" y="3275806"/>
            <a:ext cx="457200" cy="1588"/>
          </a:xfrm>
          <a:prstGeom prst="curvedConnector3">
            <a:avLst>
              <a:gd name="adj1" fmla="val 50000"/>
            </a:avLst>
          </a:prstGeom>
          <a:noFill/>
          <a:ln w="9525">
            <a:solidFill>
              <a:srgbClr val="1C1C1C"/>
            </a:solidFill>
            <a:round/>
            <a:headEnd/>
            <a:tailEnd type="triangle" w="med" len="med"/>
          </a:ln>
          <a:extLst>
            <a:ext uri="{909E8E84-426E-40DD-AFC4-6F175D3DCCD1}">
              <a14:hiddenFill xmlns:a14="http://schemas.microsoft.com/office/drawing/2010/main">
                <a:noFill/>
              </a14:hiddenFill>
            </a:ext>
          </a:extLst>
        </p:spPr>
      </p:cxnSp>
      <p:cxnSp>
        <p:nvCxnSpPr>
          <p:cNvPr id="191523" name="AutoShape 35"/>
          <p:cNvCxnSpPr>
            <a:cxnSpLocks noChangeShapeType="1"/>
            <a:stCxn id="191494" idx="2"/>
            <a:endCxn id="191492" idx="3"/>
          </p:cNvCxnSpPr>
          <p:nvPr/>
        </p:nvCxnSpPr>
        <p:spPr bwMode="auto">
          <a:xfrm rot="5400000">
            <a:off x="6511131" y="4444207"/>
            <a:ext cx="333375" cy="1503362"/>
          </a:xfrm>
          <a:prstGeom prst="curvedConnector2">
            <a:avLst/>
          </a:prstGeom>
          <a:noFill/>
          <a:ln w="9525">
            <a:solidFill>
              <a:srgbClr val="1C1C1C"/>
            </a:solidFill>
            <a:round/>
            <a:headEnd/>
            <a:tailEnd type="triangle" w="med" len="med"/>
          </a:ln>
          <a:extLst>
            <a:ext uri="{909E8E84-426E-40DD-AFC4-6F175D3DCCD1}">
              <a14:hiddenFill xmlns:a14="http://schemas.microsoft.com/office/drawing/2010/main">
                <a:noFill/>
              </a14:hiddenFill>
            </a:ext>
          </a:extLst>
        </p:spPr>
      </p:cxnSp>
      <p:cxnSp>
        <p:nvCxnSpPr>
          <p:cNvPr id="191524" name="AutoShape 36"/>
          <p:cNvCxnSpPr>
            <a:cxnSpLocks noChangeShapeType="1"/>
            <a:stCxn id="191499" idx="3"/>
            <a:endCxn id="191494" idx="0"/>
          </p:cNvCxnSpPr>
          <p:nvPr/>
        </p:nvCxnSpPr>
        <p:spPr bwMode="auto">
          <a:xfrm>
            <a:off x="6254750" y="4038600"/>
            <a:ext cx="1174750" cy="228600"/>
          </a:xfrm>
          <a:prstGeom prst="curvedConnector2">
            <a:avLst/>
          </a:prstGeom>
          <a:noFill/>
          <a:ln w="9525">
            <a:solidFill>
              <a:srgbClr val="1C1C1C"/>
            </a:solidFill>
            <a:round/>
            <a:headEnd/>
            <a:tailEnd type="triangle" w="med" len="med"/>
          </a:ln>
          <a:extLst>
            <a:ext uri="{909E8E84-426E-40DD-AFC4-6F175D3DCCD1}">
              <a14:hiddenFill xmlns:a14="http://schemas.microsoft.com/office/drawing/2010/main">
                <a:noFill/>
              </a14:hiddenFill>
            </a:ext>
          </a:extLst>
        </p:spPr>
      </p:cxnSp>
      <p:sp>
        <p:nvSpPr>
          <p:cNvPr id="7190" name="Rectangle 38"/>
          <p:cNvSpPr>
            <a:spLocks noGrp="1" noChangeArrowheads="1"/>
          </p:cNvSpPr>
          <p:nvPr>
            <p:ph type="title"/>
          </p:nvPr>
        </p:nvSpPr>
        <p:spPr>
          <a:xfrm>
            <a:off x="1001010" y="122238"/>
            <a:ext cx="6714240" cy="792162"/>
          </a:xfrm>
        </p:spPr>
        <p:txBody>
          <a:bodyPr/>
          <a:lstStyle/>
          <a:p>
            <a:r>
              <a:rPr lang="en-US" dirty="0" smtClean="0"/>
              <a:t>Exception Handling Model</a:t>
            </a:r>
          </a:p>
        </p:txBody>
      </p:sp>
      <p:sp>
        <p:nvSpPr>
          <p:cNvPr id="70" name="Rectangle 5"/>
          <p:cNvSpPr>
            <a:spLocks noChangeArrowheads="1"/>
          </p:cNvSpPr>
          <p:nvPr/>
        </p:nvSpPr>
        <p:spPr bwMode="auto">
          <a:xfrm>
            <a:off x="3981450" y="2514600"/>
            <a:ext cx="2667000" cy="533400"/>
          </a:xfrm>
          <a:prstGeom prst="rect">
            <a:avLst/>
          </a:prstGeom>
          <a:solidFill>
            <a:srgbClr val="800000"/>
          </a:solidFill>
          <a:ln w="9525">
            <a:solidFill>
              <a:schemeClr val="tx1"/>
            </a:solidFill>
            <a:miter lim="800000"/>
            <a:headEnd/>
            <a:tailEnd/>
          </a:ln>
        </p:spPr>
        <p:txBody>
          <a:bodyPr wrap="none" anchor="ctr"/>
          <a:lstStyle/>
          <a:p>
            <a:r>
              <a:rPr lang="en-US" sz="1400">
                <a:solidFill>
                  <a:schemeClr val="bg1"/>
                </a:solidFill>
                <a:latin typeface="Arial" charset="0"/>
              </a:rPr>
              <a:t>Populate Exception Object</a:t>
            </a:r>
          </a:p>
          <a:p>
            <a:r>
              <a:rPr lang="en-US" sz="1400">
                <a:solidFill>
                  <a:schemeClr val="bg1"/>
                </a:solidFill>
                <a:latin typeface="Arial" charset="0"/>
              </a:rPr>
              <a:t>Execute Finally blocks</a:t>
            </a:r>
          </a:p>
        </p:txBody>
      </p:sp>
      <p:sp>
        <p:nvSpPr>
          <p:cNvPr id="49" name="Rectangle 5"/>
          <p:cNvSpPr>
            <a:spLocks noChangeArrowheads="1"/>
          </p:cNvSpPr>
          <p:nvPr/>
        </p:nvSpPr>
        <p:spPr bwMode="auto">
          <a:xfrm>
            <a:off x="6123441" y="5867400"/>
            <a:ext cx="2465388" cy="762000"/>
          </a:xfrm>
          <a:prstGeom prst="rect">
            <a:avLst/>
          </a:prstGeom>
          <a:solidFill>
            <a:srgbClr val="800000"/>
          </a:solidFill>
          <a:ln w="9525">
            <a:solidFill>
              <a:schemeClr val="tx1"/>
            </a:solidFill>
            <a:miter lim="800000"/>
            <a:headEnd/>
            <a:tailEnd/>
          </a:ln>
        </p:spPr>
        <p:txBody>
          <a:bodyPr wrap="none" anchor="ctr"/>
          <a:lstStyle/>
          <a:p>
            <a:r>
              <a:rPr lang="en-US" sz="1400" dirty="0">
                <a:solidFill>
                  <a:schemeClr val="bg1"/>
                </a:solidFill>
                <a:latin typeface="Arial" charset="0"/>
              </a:rPr>
              <a:t>Populate Exception Object</a:t>
            </a:r>
          </a:p>
          <a:p>
            <a:r>
              <a:rPr lang="en-US" sz="1400" dirty="0">
                <a:solidFill>
                  <a:schemeClr val="bg1"/>
                </a:solidFill>
                <a:latin typeface="Arial" charset="0"/>
              </a:rPr>
              <a:t>Execute Finally blocks</a:t>
            </a:r>
          </a:p>
          <a:p>
            <a:r>
              <a:rPr lang="en-US" sz="1400" dirty="0">
                <a:solidFill>
                  <a:schemeClr val="bg1"/>
                </a:solidFill>
                <a:latin typeface="Arial" charset="0"/>
              </a:rPr>
              <a:t>Resume Execution</a:t>
            </a:r>
          </a:p>
        </p:txBody>
      </p:sp>
      <p:cxnSp>
        <p:nvCxnSpPr>
          <p:cNvPr id="53" name="Elbow Connector 52"/>
          <p:cNvCxnSpPr>
            <a:cxnSpLocks noChangeShapeType="1"/>
            <a:stCxn id="191492" idx="2"/>
            <a:endCxn id="49" idx="1"/>
          </p:cNvCxnSpPr>
          <p:nvPr/>
        </p:nvCxnSpPr>
        <p:spPr bwMode="auto">
          <a:xfrm rot="16200000" flipH="1">
            <a:off x="5491389" y="5616348"/>
            <a:ext cx="457200" cy="806903"/>
          </a:xfrm>
          <a:prstGeom prst="bentConnector2">
            <a:avLst/>
          </a:prstGeom>
          <a:noFill/>
          <a:ln w="9525" algn="ctr">
            <a:solidFill>
              <a:srgbClr val="333333"/>
            </a:solidFill>
            <a:round/>
            <a:headEnd/>
            <a:tailEnd type="triangle" w="med" len="med"/>
          </a:ln>
          <a:extLst>
            <a:ext uri="{909E8E84-426E-40DD-AFC4-6F175D3DCCD1}">
              <a14:hiddenFill xmlns:a14="http://schemas.microsoft.com/office/drawing/2010/main">
                <a:noFill/>
              </a14:hiddenFill>
            </a:ext>
          </a:extLst>
        </p:spPr>
      </p:cxnSp>
      <p:sp>
        <p:nvSpPr>
          <p:cNvPr id="191497" name="Rectangle 9"/>
          <p:cNvSpPr>
            <a:spLocks noChangeArrowheads="1"/>
          </p:cNvSpPr>
          <p:nvPr/>
        </p:nvSpPr>
        <p:spPr bwMode="auto">
          <a:xfrm>
            <a:off x="4451350" y="1143000"/>
            <a:ext cx="2635250" cy="457200"/>
          </a:xfrm>
          <a:prstGeom prst="rect">
            <a:avLst/>
          </a:prstGeom>
          <a:solidFill>
            <a:srgbClr val="800000"/>
          </a:solidFill>
          <a:ln w="9525">
            <a:solidFill>
              <a:schemeClr val="tx1"/>
            </a:solidFill>
            <a:miter lim="800000"/>
            <a:headEnd/>
            <a:tailEnd/>
          </a:ln>
        </p:spPr>
        <p:txBody>
          <a:bodyPr wrap="none" anchor="ctr"/>
          <a:lstStyle/>
          <a:p>
            <a:r>
              <a:rPr lang="en-US" sz="1400">
                <a:solidFill>
                  <a:schemeClr val="bg1"/>
                </a:solidFill>
                <a:latin typeface="Arial" charset="0"/>
              </a:rPr>
              <a:t>Unhandled Exception event</a:t>
            </a:r>
          </a:p>
        </p:txBody>
      </p:sp>
      <p:cxnSp>
        <p:nvCxnSpPr>
          <p:cNvPr id="67" name="Elbow Connector 66"/>
          <p:cNvCxnSpPr>
            <a:cxnSpLocks noChangeShapeType="1"/>
            <a:stCxn id="70" idx="0"/>
            <a:endCxn id="191497" idx="2"/>
          </p:cNvCxnSpPr>
          <p:nvPr/>
        </p:nvCxnSpPr>
        <p:spPr bwMode="auto">
          <a:xfrm rot="5400000" flipH="1" flipV="1">
            <a:off x="5084762" y="1830388"/>
            <a:ext cx="914400" cy="454025"/>
          </a:xfrm>
          <a:prstGeom prst="bentConnector3">
            <a:avLst>
              <a:gd name="adj1" fmla="val 50000"/>
            </a:avLst>
          </a:prstGeom>
          <a:noFill/>
          <a:ln w="9525" algn="ctr">
            <a:solidFill>
              <a:srgbClr val="333333"/>
            </a:solidFill>
            <a:round/>
            <a:headEnd/>
            <a:tailEnd type="triangle" w="med" len="med"/>
          </a:ln>
          <a:extLst>
            <a:ext uri="{909E8E84-426E-40DD-AFC4-6F175D3DCCD1}">
              <a14:hiddenFill xmlns:a14="http://schemas.microsoft.com/office/drawing/2010/main">
                <a:noFill/>
              </a14:hiddenFill>
            </a:ext>
          </a:extLst>
        </p:spPr>
      </p:cxnSp>
      <p:cxnSp>
        <p:nvCxnSpPr>
          <p:cNvPr id="71" name="Curved Connector 70"/>
          <p:cNvCxnSpPr>
            <a:cxnSpLocks noChangeShapeType="1"/>
            <a:stCxn id="191491" idx="3"/>
            <a:endCxn id="191492" idx="1"/>
          </p:cNvCxnSpPr>
          <p:nvPr/>
        </p:nvCxnSpPr>
        <p:spPr bwMode="auto">
          <a:xfrm>
            <a:off x="3571875" y="5151438"/>
            <a:ext cx="1135063" cy="212725"/>
          </a:xfrm>
          <a:prstGeom prst="curvedConnector3">
            <a:avLst>
              <a:gd name="adj1" fmla="val 50000"/>
            </a:avLst>
          </a:prstGeom>
          <a:noFill/>
          <a:ln w="9525" algn="ctr">
            <a:solidFill>
              <a:srgbClr val="333333"/>
            </a:solidFill>
            <a:round/>
            <a:headEnd/>
            <a:tailEnd type="triangle" w="med" len="med"/>
          </a:ln>
          <a:extLst>
            <a:ext uri="{909E8E84-426E-40DD-AFC4-6F175D3DCCD1}">
              <a14:hiddenFill xmlns:a14="http://schemas.microsoft.com/office/drawing/2010/main">
                <a:noFill/>
              </a14:hiddenFill>
            </a:ext>
          </a:extLst>
        </p:spPr>
      </p:cxnSp>
      <p:sp>
        <p:nvSpPr>
          <p:cNvPr id="77" name="Rectangle 9"/>
          <p:cNvSpPr>
            <a:spLocks noChangeArrowheads="1"/>
          </p:cNvSpPr>
          <p:nvPr/>
        </p:nvSpPr>
        <p:spPr bwMode="auto">
          <a:xfrm>
            <a:off x="7086600" y="3124200"/>
            <a:ext cx="1981200" cy="457200"/>
          </a:xfrm>
          <a:prstGeom prst="rect">
            <a:avLst/>
          </a:prstGeom>
          <a:solidFill>
            <a:srgbClr val="800000"/>
          </a:solidFill>
          <a:ln w="9525">
            <a:solidFill>
              <a:schemeClr val="tx1"/>
            </a:solidFill>
            <a:miter lim="800000"/>
            <a:headEnd/>
            <a:tailEnd/>
          </a:ln>
        </p:spPr>
        <p:txBody>
          <a:bodyPr wrap="none" anchor="ctr"/>
          <a:lstStyle/>
          <a:p>
            <a:r>
              <a:rPr lang="en-US" sz="1400">
                <a:solidFill>
                  <a:schemeClr val="bg1"/>
                </a:solidFill>
                <a:latin typeface="Arial" charset="0"/>
              </a:rPr>
              <a:t>Terminate Process!</a:t>
            </a:r>
          </a:p>
        </p:txBody>
      </p:sp>
      <p:cxnSp>
        <p:nvCxnSpPr>
          <p:cNvPr id="79" name="Curved Connector 78"/>
          <p:cNvCxnSpPr>
            <a:cxnSpLocks noChangeShapeType="1"/>
            <a:stCxn id="191497" idx="3"/>
            <a:endCxn id="77" idx="0"/>
          </p:cNvCxnSpPr>
          <p:nvPr/>
        </p:nvCxnSpPr>
        <p:spPr bwMode="auto">
          <a:xfrm>
            <a:off x="7086600" y="1371600"/>
            <a:ext cx="990600" cy="1752600"/>
          </a:xfrm>
          <a:prstGeom prst="curvedConnector2">
            <a:avLst/>
          </a:prstGeom>
          <a:noFill/>
          <a:ln w="9525" algn="ctr">
            <a:solidFill>
              <a:srgbClr val="333333"/>
            </a:solidFill>
            <a:round/>
            <a:headEnd/>
            <a:tailEnd type="triangle" w="med" len="med"/>
          </a:ln>
          <a:extLst>
            <a:ext uri="{909E8E84-426E-40DD-AFC4-6F175D3DCCD1}">
              <a14:hiddenFill xmlns:a14="http://schemas.microsoft.com/office/drawing/2010/main">
                <a:noFill/>
              </a14:hiddenFill>
            </a:ext>
          </a:extLst>
        </p:spPr>
      </p:cxnSp>
      <p:sp>
        <p:nvSpPr>
          <p:cNvPr id="81" name="Explosion 2 80"/>
          <p:cNvSpPr>
            <a:spLocks noChangeArrowheads="1"/>
          </p:cNvSpPr>
          <p:nvPr/>
        </p:nvSpPr>
        <p:spPr bwMode="auto">
          <a:xfrm>
            <a:off x="1057275" y="3429000"/>
            <a:ext cx="2600325" cy="1143000"/>
          </a:xfrm>
          <a:prstGeom prst="irregularSeal2">
            <a:avLst/>
          </a:prstGeom>
          <a:solidFill>
            <a:srgbClr val="FFFF00"/>
          </a:solidFill>
          <a:ln w="9525" algn="ctr">
            <a:solidFill>
              <a:srgbClr val="333333"/>
            </a:solidFill>
            <a:round/>
            <a:headEnd/>
            <a:tailEnd/>
          </a:ln>
        </p:spPr>
        <p:txBody>
          <a:bodyPr wrap="none" anchor="ctr"/>
          <a:lstStyle/>
          <a:p>
            <a:r>
              <a:rPr lang="en-US" sz="1400" dirty="0" smtClean="0">
                <a:solidFill>
                  <a:srgbClr val="1C1C1C"/>
                </a:solidFill>
              </a:rPr>
              <a:t>Notify </a:t>
            </a:r>
            <a:r>
              <a:rPr lang="en-US" sz="1400" dirty="0">
                <a:solidFill>
                  <a:srgbClr val="1C1C1C"/>
                </a:solidFill>
              </a:rPr>
              <a:t>Debugger </a:t>
            </a:r>
          </a:p>
          <a:p>
            <a:r>
              <a:rPr lang="en-US" sz="1400" dirty="0">
                <a:solidFill>
                  <a:srgbClr val="1C1C1C"/>
                </a:solidFill>
              </a:rPr>
              <a:t> 1</a:t>
            </a:r>
            <a:r>
              <a:rPr lang="en-US" sz="1400" baseline="30000" dirty="0">
                <a:solidFill>
                  <a:srgbClr val="1C1C1C"/>
                </a:solidFill>
              </a:rPr>
              <a:t>st</a:t>
            </a:r>
            <a:r>
              <a:rPr lang="en-US" sz="1400" dirty="0">
                <a:solidFill>
                  <a:srgbClr val="1C1C1C"/>
                </a:solidFill>
              </a:rPr>
              <a:t> Chance</a:t>
            </a:r>
          </a:p>
        </p:txBody>
      </p:sp>
      <p:sp>
        <p:nvSpPr>
          <p:cNvPr id="82" name="Explosion 2 81"/>
          <p:cNvSpPr>
            <a:spLocks noChangeArrowheads="1"/>
          </p:cNvSpPr>
          <p:nvPr/>
        </p:nvSpPr>
        <p:spPr bwMode="auto">
          <a:xfrm>
            <a:off x="6629400" y="1447800"/>
            <a:ext cx="2466183" cy="1295400"/>
          </a:xfrm>
          <a:prstGeom prst="irregularSeal2">
            <a:avLst/>
          </a:prstGeom>
          <a:solidFill>
            <a:srgbClr val="FFFF00"/>
          </a:solidFill>
          <a:ln w="9525" algn="ctr">
            <a:solidFill>
              <a:srgbClr val="333333"/>
            </a:solidFill>
            <a:round/>
            <a:headEnd/>
            <a:tailEnd/>
          </a:ln>
        </p:spPr>
        <p:txBody>
          <a:bodyPr wrap="none" anchor="ctr"/>
          <a:lstStyle/>
          <a:p>
            <a:r>
              <a:rPr lang="en-US" sz="1400" dirty="0" smtClean="0">
                <a:solidFill>
                  <a:srgbClr val="1C1C1C"/>
                </a:solidFill>
              </a:rPr>
              <a:t>Notify </a:t>
            </a:r>
            <a:r>
              <a:rPr lang="en-US" sz="1400" dirty="0">
                <a:solidFill>
                  <a:srgbClr val="1C1C1C"/>
                </a:solidFill>
              </a:rPr>
              <a:t>Debugger</a:t>
            </a:r>
          </a:p>
          <a:p>
            <a:r>
              <a:rPr lang="en-US" sz="1400" dirty="0">
                <a:solidFill>
                  <a:srgbClr val="1C1C1C"/>
                </a:solidFill>
              </a:rPr>
              <a:t> 2</a:t>
            </a:r>
            <a:r>
              <a:rPr lang="en-US" sz="1400" baseline="30000" dirty="0">
                <a:solidFill>
                  <a:srgbClr val="1C1C1C"/>
                </a:solidFill>
              </a:rPr>
              <a:t>nd</a:t>
            </a:r>
            <a:r>
              <a:rPr lang="en-US" sz="1400" dirty="0">
                <a:solidFill>
                  <a:srgbClr val="1C1C1C"/>
                </a:solidFill>
              </a:rPr>
              <a:t> Chance </a:t>
            </a:r>
          </a:p>
        </p:txBody>
      </p:sp>
    </p:spTree>
    <p:extLst>
      <p:ext uri="{BB962C8B-B14F-4D97-AF65-F5344CB8AC3E}">
        <p14:creationId xmlns:p14="http://schemas.microsoft.com/office/powerpoint/2010/main" val="1349375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1490"/>
                                        </p:tgtEl>
                                        <p:attrNameLst>
                                          <p:attrName>style.visibility</p:attrName>
                                        </p:attrNameLst>
                                      </p:cBhvr>
                                      <p:to>
                                        <p:strVal val="visible"/>
                                      </p:to>
                                    </p:set>
                                    <p:animEffect transition="in" filter="fade">
                                      <p:cBhvr>
                                        <p:cTn id="7" dur="500"/>
                                        <p:tgtEl>
                                          <p:spTgt spid="1914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191513"/>
                                        </p:tgtEl>
                                        <p:attrNameLst>
                                          <p:attrName>style.visibility</p:attrName>
                                        </p:attrNameLst>
                                      </p:cBhvr>
                                      <p:to>
                                        <p:strVal val="visible"/>
                                      </p:to>
                                    </p:set>
                                    <p:animEffect transition="in" filter="strips(downLeft)">
                                      <p:cBhvr>
                                        <p:cTn id="12" dur="500"/>
                                        <p:tgtEl>
                                          <p:spTgt spid="1915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1498"/>
                                        </p:tgtEl>
                                        <p:attrNameLst>
                                          <p:attrName>style.visibility</p:attrName>
                                        </p:attrNameLst>
                                      </p:cBhvr>
                                      <p:to>
                                        <p:strVal val="visible"/>
                                      </p:to>
                                    </p:set>
                                    <p:animEffect transition="in" filter="fade">
                                      <p:cBhvr>
                                        <p:cTn id="15" dur="500"/>
                                        <p:tgtEl>
                                          <p:spTgt spid="19149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12" fill="hold" nodeType="clickEffect">
                                  <p:stCondLst>
                                    <p:cond delay="0"/>
                                  </p:stCondLst>
                                  <p:childTnLst>
                                    <p:set>
                                      <p:cBhvr>
                                        <p:cTn id="19" dur="1" fill="hold">
                                          <p:stCondLst>
                                            <p:cond delay="0"/>
                                          </p:stCondLst>
                                        </p:cTn>
                                        <p:tgtEl>
                                          <p:spTgt spid="191514"/>
                                        </p:tgtEl>
                                        <p:attrNameLst>
                                          <p:attrName>style.visibility</p:attrName>
                                        </p:attrNameLst>
                                      </p:cBhvr>
                                      <p:to>
                                        <p:strVal val="visible"/>
                                      </p:to>
                                    </p:set>
                                    <p:animEffect transition="in" filter="strips(downLeft)">
                                      <p:cBhvr>
                                        <p:cTn id="20" dur="500"/>
                                        <p:tgtEl>
                                          <p:spTgt spid="191514"/>
                                        </p:tgtEl>
                                      </p:cBhvr>
                                    </p:animEffect>
                                  </p:childTnLst>
                                </p:cTn>
                              </p:par>
                            </p:childTnLst>
                          </p:cTn>
                        </p:par>
                        <p:par>
                          <p:cTn id="21" fill="hold" nodeType="afterGroup">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91493"/>
                                        </p:tgtEl>
                                        <p:attrNameLst>
                                          <p:attrName>style.visibility</p:attrName>
                                        </p:attrNameLst>
                                      </p:cBhvr>
                                      <p:to>
                                        <p:strVal val="visible"/>
                                      </p:to>
                                    </p:set>
                                    <p:animEffect transition="in" filter="fade">
                                      <p:cBhvr>
                                        <p:cTn id="24" dur="500"/>
                                        <p:tgtEl>
                                          <p:spTgt spid="19149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nodeType="clickEffect">
                                  <p:stCondLst>
                                    <p:cond delay="0"/>
                                  </p:stCondLst>
                                  <p:childTnLst>
                                    <p:set>
                                      <p:cBhvr>
                                        <p:cTn id="28" dur="1" fill="hold">
                                          <p:stCondLst>
                                            <p:cond delay="0"/>
                                          </p:stCondLst>
                                        </p:cTn>
                                        <p:tgtEl>
                                          <p:spTgt spid="191518"/>
                                        </p:tgtEl>
                                        <p:attrNameLst>
                                          <p:attrName>style.visibility</p:attrName>
                                        </p:attrNameLst>
                                      </p:cBhvr>
                                      <p:to>
                                        <p:strVal val="visible"/>
                                      </p:to>
                                    </p:set>
                                    <p:animEffect transition="in" filter="strips(downRight)">
                                      <p:cBhvr>
                                        <p:cTn id="29" dur="500"/>
                                        <p:tgtEl>
                                          <p:spTgt spid="191518"/>
                                        </p:tgtEl>
                                      </p:cBhvr>
                                    </p:animEffect>
                                  </p:childTnLst>
                                </p:cTn>
                              </p:par>
                            </p:childTnLst>
                          </p:cTn>
                        </p:par>
                        <p:par>
                          <p:cTn id="30" fill="hold" nodeType="afterGroup">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191491"/>
                                        </p:tgtEl>
                                        <p:attrNameLst>
                                          <p:attrName>style.visibility</p:attrName>
                                        </p:attrNameLst>
                                      </p:cBhvr>
                                      <p:to>
                                        <p:strVal val="visible"/>
                                      </p:to>
                                    </p:set>
                                    <p:animEffect transition="in" filter="fade">
                                      <p:cBhvr>
                                        <p:cTn id="33" dur="500"/>
                                        <p:tgtEl>
                                          <p:spTgt spid="191491"/>
                                        </p:tgtEl>
                                      </p:cBhvr>
                                    </p:animEffect>
                                  </p:childTnLst>
                                </p:cTn>
                              </p:par>
                            </p:childTnLst>
                          </p:cTn>
                        </p:par>
                        <p:par>
                          <p:cTn id="34" fill="hold" nodeType="afterGroup">
                            <p:stCondLst>
                              <p:cond delay="1000"/>
                            </p:stCondLst>
                            <p:childTnLst>
                              <p:par>
                                <p:cTn id="35" presetID="10" presetClass="entr" presetSubtype="0" fill="hold" nodeType="afterEffect">
                                  <p:stCondLst>
                                    <p:cond delay="0"/>
                                  </p:stCondLst>
                                  <p:childTnLst>
                                    <p:set>
                                      <p:cBhvr>
                                        <p:cTn id="36" dur="1" fill="hold">
                                          <p:stCondLst>
                                            <p:cond delay="0"/>
                                          </p:stCondLst>
                                        </p:cTn>
                                        <p:tgtEl>
                                          <p:spTgt spid="71"/>
                                        </p:tgtEl>
                                        <p:attrNameLst>
                                          <p:attrName>style.visibility</p:attrName>
                                        </p:attrNameLst>
                                      </p:cBhvr>
                                      <p:to>
                                        <p:strVal val="visible"/>
                                      </p:to>
                                    </p:set>
                                    <p:animEffect transition="in" filter="fade">
                                      <p:cBhvr>
                                        <p:cTn id="37" dur="1000"/>
                                        <p:tgtEl>
                                          <p:spTgt spid="71"/>
                                        </p:tgtEl>
                                      </p:cBhvr>
                                    </p:animEffect>
                                  </p:childTnLst>
                                </p:cTn>
                              </p:par>
                            </p:childTnLst>
                          </p:cTn>
                        </p:par>
                        <p:par>
                          <p:cTn id="38" fill="hold" nodeType="afterGroup">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191492"/>
                                        </p:tgtEl>
                                        <p:attrNameLst>
                                          <p:attrName>style.visibility</p:attrName>
                                        </p:attrNameLst>
                                      </p:cBhvr>
                                      <p:to>
                                        <p:strVal val="visible"/>
                                      </p:to>
                                    </p:set>
                                    <p:animEffect transition="in" filter="fade">
                                      <p:cBhvr>
                                        <p:cTn id="41" dur="500"/>
                                        <p:tgtEl>
                                          <p:spTgt spid="19149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3" fill="hold" grpId="0" nodeType="clickEffect">
                                  <p:stCondLst>
                                    <p:cond delay="0"/>
                                  </p:stCondLst>
                                  <p:childTnLst>
                                    <p:set>
                                      <p:cBhvr>
                                        <p:cTn id="45" dur="1" fill="hold">
                                          <p:stCondLst>
                                            <p:cond delay="0"/>
                                          </p:stCondLst>
                                        </p:cTn>
                                        <p:tgtEl>
                                          <p:spTgt spid="191509"/>
                                        </p:tgtEl>
                                        <p:attrNameLst>
                                          <p:attrName>style.visibility</p:attrName>
                                        </p:attrNameLst>
                                      </p:cBhvr>
                                      <p:to>
                                        <p:strVal val="visible"/>
                                      </p:to>
                                    </p:set>
                                    <p:animEffect transition="in" filter="strips(upRight)">
                                      <p:cBhvr>
                                        <p:cTn id="46" dur="500"/>
                                        <p:tgtEl>
                                          <p:spTgt spid="191509"/>
                                        </p:tgtEl>
                                      </p:cBhvr>
                                    </p:animEffect>
                                  </p:childTnLst>
                                </p:cTn>
                              </p:par>
                              <p:par>
                                <p:cTn id="47" presetID="1" presetClass="entr" presetSubtype="0" fill="hold"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childTnLst>
                          </p:cTn>
                        </p:par>
                        <p:par>
                          <p:cTn id="49" fill="hold" nodeType="afterGroup">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500"/>
                                        <p:tgtEl>
                                          <p:spTgt spid="4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0" presetClass="emph" presetSubtype="0" fill="hold" grpId="1" nodeType="clickEffect">
                                  <p:stCondLst>
                                    <p:cond delay="0"/>
                                  </p:stCondLst>
                                  <p:childTnLst>
                                    <p:animClr clrSpc="hsl" dir="cw">
                                      <p:cBhvr override="childStyle">
                                        <p:cTn id="56" dur="500" fill="hold"/>
                                        <p:tgtEl>
                                          <p:spTgt spid="191509"/>
                                        </p:tgtEl>
                                        <p:attrNameLst>
                                          <p:attrName>style.color</p:attrName>
                                        </p:attrNameLst>
                                      </p:cBhvr>
                                      <p:by>
                                        <p:hsl h="0" s="12549" l="25098"/>
                                      </p:by>
                                    </p:animClr>
                                    <p:animClr clrSpc="hsl" dir="cw">
                                      <p:cBhvr>
                                        <p:cTn id="57" dur="500" fill="hold"/>
                                        <p:tgtEl>
                                          <p:spTgt spid="191509"/>
                                        </p:tgtEl>
                                        <p:attrNameLst>
                                          <p:attrName>fillcolor</p:attrName>
                                        </p:attrNameLst>
                                      </p:cBhvr>
                                      <p:by>
                                        <p:hsl h="0" s="12549" l="25098"/>
                                      </p:by>
                                    </p:animClr>
                                    <p:animClr clrSpc="hsl" dir="cw">
                                      <p:cBhvr>
                                        <p:cTn id="58" dur="500" fill="hold"/>
                                        <p:tgtEl>
                                          <p:spTgt spid="191509"/>
                                        </p:tgtEl>
                                        <p:attrNameLst>
                                          <p:attrName>stroke.color</p:attrName>
                                        </p:attrNameLst>
                                      </p:cBhvr>
                                      <p:by>
                                        <p:hsl h="0" s="12549" l="25098"/>
                                      </p:by>
                                    </p:animClr>
                                    <p:set>
                                      <p:cBhvr>
                                        <p:cTn id="59" dur="500" fill="hold"/>
                                        <p:tgtEl>
                                          <p:spTgt spid="191509"/>
                                        </p:tgtEl>
                                        <p:attrNameLst>
                                          <p:attrName>fill.type</p:attrName>
                                        </p:attrNameLst>
                                      </p:cBhvr>
                                      <p:to>
                                        <p:strVal val="solid"/>
                                      </p:to>
                                    </p:set>
                                  </p:childTnLst>
                                </p:cTn>
                              </p:par>
                              <p:par>
                                <p:cTn id="60" presetID="30" presetClass="emph" presetSubtype="0" fill="hold" nodeType="withEffect">
                                  <p:stCondLst>
                                    <p:cond delay="0"/>
                                  </p:stCondLst>
                                  <p:childTnLst>
                                    <p:animClr clrSpc="hsl" dir="cw">
                                      <p:cBhvr override="childStyle">
                                        <p:cTn id="61" dur="500" fill="hold"/>
                                        <p:tgtEl>
                                          <p:spTgt spid="53"/>
                                        </p:tgtEl>
                                        <p:attrNameLst>
                                          <p:attrName>style.color</p:attrName>
                                        </p:attrNameLst>
                                      </p:cBhvr>
                                      <p:by>
                                        <p:hsl h="0" s="12549" l="25098"/>
                                      </p:by>
                                    </p:animClr>
                                    <p:animClr clrSpc="hsl" dir="cw">
                                      <p:cBhvr>
                                        <p:cTn id="62" dur="500" fill="hold"/>
                                        <p:tgtEl>
                                          <p:spTgt spid="53"/>
                                        </p:tgtEl>
                                        <p:attrNameLst>
                                          <p:attrName>fillcolor</p:attrName>
                                        </p:attrNameLst>
                                      </p:cBhvr>
                                      <p:by>
                                        <p:hsl h="0" s="12549" l="25098"/>
                                      </p:by>
                                    </p:animClr>
                                    <p:animClr clrSpc="hsl" dir="cw">
                                      <p:cBhvr>
                                        <p:cTn id="63" dur="500" fill="hold"/>
                                        <p:tgtEl>
                                          <p:spTgt spid="53"/>
                                        </p:tgtEl>
                                        <p:attrNameLst>
                                          <p:attrName>stroke.color</p:attrName>
                                        </p:attrNameLst>
                                      </p:cBhvr>
                                      <p:by>
                                        <p:hsl h="0" s="12549" l="25098"/>
                                      </p:by>
                                    </p:animClr>
                                    <p:set>
                                      <p:cBhvr>
                                        <p:cTn id="64" dur="500" fill="hold"/>
                                        <p:tgtEl>
                                          <p:spTgt spid="53"/>
                                        </p:tgtEl>
                                        <p:attrNameLst>
                                          <p:attrName>fill.type</p:attrName>
                                        </p:attrNameLst>
                                      </p:cBhvr>
                                      <p:to>
                                        <p:strVal val="solid"/>
                                      </p:to>
                                    </p:set>
                                  </p:childTnLst>
                                </p:cTn>
                              </p:par>
                              <p:par>
                                <p:cTn id="65" presetID="24" presetClass="emph" presetSubtype="0" fill="hold" grpId="1" nodeType="withEffect">
                                  <p:stCondLst>
                                    <p:cond delay="0"/>
                                  </p:stCondLst>
                                  <p:childTnLst>
                                    <p:animClr clrSpc="hsl" dir="cw">
                                      <p:cBhvr override="childStyle">
                                        <p:cTn id="66" dur="500" fill="hold"/>
                                        <p:tgtEl>
                                          <p:spTgt spid="49"/>
                                        </p:tgtEl>
                                        <p:attrNameLst>
                                          <p:attrName>style.color</p:attrName>
                                        </p:attrNameLst>
                                      </p:cBhvr>
                                      <p:by>
                                        <p:hsl h="0" s="-12549" l="-25098"/>
                                      </p:by>
                                    </p:animClr>
                                    <p:animClr clrSpc="hsl" dir="cw">
                                      <p:cBhvr>
                                        <p:cTn id="67" dur="500" fill="hold"/>
                                        <p:tgtEl>
                                          <p:spTgt spid="49"/>
                                        </p:tgtEl>
                                        <p:attrNameLst>
                                          <p:attrName>fillcolor</p:attrName>
                                        </p:attrNameLst>
                                      </p:cBhvr>
                                      <p:by>
                                        <p:hsl h="0" s="-12549" l="-25098"/>
                                      </p:by>
                                    </p:animClr>
                                    <p:animClr clrSpc="hsl" dir="cw">
                                      <p:cBhvr>
                                        <p:cTn id="68" dur="500" fill="hold"/>
                                        <p:tgtEl>
                                          <p:spTgt spid="49"/>
                                        </p:tgtEl>
                                        <p:attrNameLst>
                                          <p:attrName>stroke.color</p:attrName>
                                        </p:attrNameLst>
                                      </p:cBhvr>
                                      <p:by>
                                        <p:hsl h="0" s="-12549" l="-25098"/>
                                      </p:by>
                                    </p:animClr>
                                    <p:set>
                                      <p:cBhvr>
                                        <p:cTn id="69" dur="500" fill="hold"/>
                                        <p:tgtEl>
                                          <p:spTgt spid="49"/>
                                        </p:tgtEl>
                                        <p:attrNameLst>
                                          <p:attrName>fill.type</p:attrName>
                                        </p:attrNameLst>
                                      </p:cBhvr>
                                      <p:to>
                                        <p:strVal val="solid"/>
                                      </p:to>
                                    </p:set>
                                  </p:childTnLst>
                                </p:cTn>
                              </p:par>
                            </p:childTnLst>
                          </p:cTn>
                        </p:par>
                        <p:par>
                          <p:cTn id="70" fill="hold" nodeType="afterGroup">
                            <p:stCondLst>
                              <p:cond delay="500"/>
                            </p:stCondLst>
                            <p:childTnLst>
                              <p:par>
                                <p:cTn id="71" presetID="18" presetClass="entr" presetSubtype="3" fill="hold" nodeType="afterEffect">
                                  <p:stCondLst>
                                    <p:cond delay="0"/>
                                  </p:stCondLst>
                                  <p:childTnLst>
                                    <p:set>
                                      <p:cBhvr>
                                        <p:cTn id="72" dur="1" fill="hold">
                                          <p:stCondLst>
                                            <p:cond delay="0"/>
                                          </p:stCondLst>
                                        </p:cTn>
                                        <p:tgtEl>
                                          <p:spTgt spid="191521"/>
                                        </p:tgtEl>
                                        <p:attrNameLst>
                                          <p:attrName>style.visibility</p:attrName>
                                        </p:attrNameLst>
                                      </p:cBhvr>
                                      <p:to>
                                        <p:strVal val="visible"/>
                                      </p:to>
                                    </p:set>
                                    <p:animEffect transition="in" filter="strips(upRight)">
                                      <p:cBhvr>
                                        <p:cTn id="73" dur="500"/>
                                        <p:tgtEl>
                                          <p:spTgt spid="191521"/>
                                        </p:tgtEl>
                                      </p:cBhvr>
                                    </p:animEffect>
                                  </p:childTnLst>
                                </p:cTn>
                              </p:par>
                              <p:par>
                                <p:cTn id="74" presetID="18" presetClass="entr" presetSubtype="3" fill="hold" grpId="0" nodeType="withEffect">
                                  <p:stCondLst>
                                    <p:cond delay="0"/>
                                  </p:stCondLst>
                                  <p:childTnLst>
                                    <p:set>
                                      <p:cBhvr>
                                        <p:cTn id="75" dur="1" fill="hold">
                                          <p:stCondLst>
                                            <p:cond delay="0"/>
                                          </p:stCondLst>
                                        </p:cTn>
                                        <p:tgtEl>
                                          <p:spTgt spid="191507"/>
                                        </p:tgtEl>
                                        <p:attrNameLst>
                                          <p:attrName>style.visibility</p:attrName>
                                        </p:attrNameLst>
                                      </p:cBhvr>
                                      <p:to>
                                        <p:strVal val="visible"/>
                                      </p:to>
                                    </p:set>
                                    <p:animEffect transition="in" filter="strips(upRight)">
                                      <p:cBhvr>
                                        <p:cTn id="76" dur="500"/>
                                        <p:tgtEl>
                                          <p:spTgt spid="191507"/>
                                        </p:tgtEl>
                                      </p:cBhvr>
                                    </p:animEffect>
                                  </p:childTnLst>
                                </p:cTn>
                              </p:par>
                            </p:childTnLst>
                          </p:cTn>
                        </p:par>
                        <p:par>
                          <p:cTn id="77" fill="hold" nodeType="afterGroup">
                            <p:stCondLst>
                              <p:cond delay="1000"/>
                            </p:stCondLst>
                            <p:childTnLst>
                              <p:par>
                                <p:cTn id="78" presetID="10" presetClass="entr" presetSubtype="0" fill="hold" grpId="0" nodeType="afterEffect">
                                  <p:stCondLst>
                                    <p:cond delay="0"/>
                                  </p:stCondLst>
                                  <p:childTnLst>
                                    <p:set>
                                      <p:cBhvr>
                                        <p:cTn id="79" dur="1" fill="hold">
                                          <p:stCondLst>
                                            <p:cond delay="0"/>
                                          </p:stCondLst>
                                        </p:cTn>
                                        <p:tgtEl>
                                          <p:spTgt spid="191499"/>
                                        </p:tgtEl>
                                        <p:attrNameLst>
                                          <p:attrName>style.visibility</p:attrName>
                                        </p:attrNameLst>
                                      </p:cBhvr>
                                      <p:to>
                                        <p:strVal val="visible"/>
                                      </p:to>
                                    </p:set>
                                    <p:animEffect transition="in" filter="fade">
                                      <p:cBhvr>
                                        <p:cTn id="80" dur="500"/>
                                        <p:tgtEl>
                                          <p:spTgt spid="191499"/>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8" presetClass="entr" presetSubtype="3" fill="hold" nodeType="clickEffect">
                                  <p:stCondLst>
                                    <p:cond delay="0"/>
                                  </p:stCondLst>
                                  <p:childTnLst>
                                    <p:set>
                                      <p:cBhvr>
                                        <p:cTn id="84" dur="1" fill="hold">
                                          <p:stCondLst>
                                            <p:cond delay="0"/>
                                          </p:stCondLst>
                                        </p:cTn>
                                        <p:tgtEl>
                                          <p:spTgt spid="191524"/>
                                        </p:tgtEl>
                                        <p:attrNameLst>
                                          <p:attrName>style.visibility</p:attrName>
                                        </p:attrNameLst>
                                      </p:cBhvr>
                                      <p:to>
                                        <p:strVal val="visible"/>
                                      </p:to>
                                    </p:set>
                                    <p:animEffect transition="in" filter="strips(upRight)">
                                      <p:cBhvr>
                                        <p:cTn id="85" dur="500"/>
                                        <p:tgtEl>
                                          <p:spTgt spid="191524"/>
                                        </p:tgtEl>
                                      </p:cBhvr>
                                    </p:animEffect>
                                  </p:childTnLst>
                                </p:cTn>
                              </p:par>
                              <p:par>
                                <p:cTn id="86" presetID="18" presetClass="entr" presetSubtype="3" fill="hold" grpId="0" nodeType="withEffect">
                                  <p:stCondLst>
                                    <p:cond delay="0"/>
                                  </p:stCondLst>
                                  <p:childTnLst>
                                    <p:set>
                                      <p:cBhvr>
                                        <p:cTn id="87" dur="1" fill="hold">
                                          <p:stCondLst>
                                            <p:cond delay="0"/>
                                          </p:stCondLst>
                                        </p:cTn>
                                        <p:tgtEl>
                                          <p:spTgt spid="191508"/>
                                        </p:tgtEl>
                                        <p:attrNameLst>
                                          <p:attrName>style.visibility</p:attrName>
                                        </p:attrNameLst>
                                      </p:cBhvr>
                                      <p:to>
                                        <p:strVal val="visible"/>
                                      </p:to>
                                    </p:set>
                                    <p:animEffect transition="in" filter="strips(upRight)">
                                      <p:cBhvr>
                                        <p:cTn id="88" dur="500"/>
                                        <p:tgtEl>
                                          <p:spTgt spid="19150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91494"/>
                                        </p:tgtEl>
                                        <p:attrNameLst>
                                          <p:attrName>style.visibility</p:attrName>
                                        </p:attrNameLst>
                                      </p:cBhvr>
                                      <p:to>
                                        <p:strVal val="visible"/>
                                      </p:to>
                                    </p:set>
                                    <p:animEffect transition="in" filter="fade">
                                      <p:cBhvr>
                                        <p:cTn id="91" dur="500"/>
                                        <p:tgtEl>
                                          <p:spTgt spid="191494"/>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18" presetClass="entr" presetSubtype="12" fill="hold" nodeType="clickEffect">
                                  <p:stCondLst>
                                    <p:cond delay="0"/>
                                  </p:stCondLst>
                                  <p:childTnLst>
                                    <p:set>
                                      <p:cBhvr>
                                        <p:cTn id="95" dur="1" fill="hold">
                                          <p:stCondLst>
                                            <p:cond delay="0"/>
                                          </p:stCondLst>
                                        </p:cTn>
                                        <p:tgtEl>
                                          <p:spTgt spid="191523"/>
                                        </p:tgtEl>
                                        <p:attrNameLst>
                                          <p:attrName>style.visibility</p:attrName>
                                        </p:attrNameLst>
                                      </p:cBhvr>
                                      <p:to>
                                        <p:strVal val="visible"/>
                                      </p:to>
                                    </p:set>
                                    <p:animEffect transition="in" filter="strips(downLeft)">
                                      <p:cBhvr>
                                        <p:cTn id="96" dur="500"/>
                                        <p:tgtEl>
                                          <p:spTgt spid="191523"/>
                                        </p:tgtEl>
                                      </p:cBhvr>
                                    </p:animEffect>
                                  </p:childTnLst>
                                </p:cTn>
                              </p:par>
                            </p:childTnLst>
                          </p:cTn>
                        </p:par>
                        <p:par>
                          <p:cTn id="97" fill="hold" nodeType="afterGroup">
                            <p:stCondLst>
                              <p:cond delay="500"/>
                            </p:stCondLst>
                            <p:childTnLst>
                              <p:par>
                                <p:cTn id="98" presetID="27" presetClass="emph" presetSubtype="0" fill="hold" grpId="1" nodeType="afterEffect">
                                  <p:stCondLst>
                                    <p:cond delay="0"/>
                                  </p:stCondLst>
                                  <p:childTnLst>
                                    <p:animClr clrSpc="rgb" dir="cw">
                                      <p:cBhvr override="childStyle">
                                        <p:cTn id="99" dur="250" autoRev="1" fill="hold"/>
                                        <p:tgtEl>
                                          <p:spTgt spid="191492"/>
                                        </p:tgtEl>
                                        <p:attrNameLst>
                                          <p:attrName>style.color</p:attrName>
                                        </p:attrNameLst>
                                      </p:cBhvr>
                                      <p:to>
                                        <a:schemeClr val="bg1"/>
                                      </p:to>
                                    </p:animClr>
                                    <p:animClr clrSpc="rgb" dir="cw">
                                      <p:cBhvr>
                                        <p:cTn id="100" dur="250" autoRev="1" fill="hold"/>
                                        <p:tgtEl>
                                          <p:spTgt spid="191492"/>
                                        </p:tgtEl>
                                        <p:attrNameLst>
                                          <p:attrName>fillcolor</p:attrName>
                                        </p:attrNameLst>
                                      </p:cBhvr>
                                      <p:to>
                                        <a:schemeClr val="bg1"/>
                                      </p:to>
                                    </p:animClr>
                                    <p:set>
                                      <p:cBhvr>
                                        <p:cTn id="101" dur="250" autoRev="1" fill="hold"/>
                                        <p:tgtEl>
                                          <p:spTgt spid="191492"/>
                                        </p:tgtEl>
                                        <p:attrNameLst>
                                          <p:attrName>fill.type</p:attrName>
                                        </p:attrNameLst>
                                      </p:cBhvr>
                                      <p:to>
                                        <p:strVal val="solid"/>
                                      </p:to>
                                    </p:set>
                                    <p:set>
                                      <p:cBhvr>
                                        <p:cTn id="102" dur="250" autoRev="1" fill="hold"/>
                                        <p:tgtEl>
                                          <p:spTgt spid="191492"/>
                                        </p:tgtEl>
                                        <p:attrNameLst>
                                          <p:attrName>fill.on</p:attrName>
                                        </p:attrNameLst>
                                      </p:cBhvr>
                                      <p:to>
                                        <p:strVal val="true"/>
                                      </p:to>
                                    </p:set>
                                  </p:childTnLst>
                                </p:cTn>
                              </p:par>
                            </p:childTnLst>
                          </p:cTn>
                        </p:par>
                        <p:par>
                          <p:cTn id="103" fill="hold" nodeType="afterGroup">
                            <p:stCondLst>
                              <p:cond delay="1000"/>
                            </p:stCondLst>
                            <p:childTnLst>
                              <p:par>
                                <p:cTn id="104" presetID="18" presetClass="entr" presetSubtype="3" fill="hold" nodeType="afterEffect">
                                  <p:stCondLst>
                                    <p:cond delay="0"/>
                                  </p:stCondLst>
                                  <p:childTnLst>
                                    <p:set>
                                      <p:cBhvr>
                                        <p:cTn id="105" dur="1" fill="hold">
                                          <p:stCondLst>
                                            <p:cond delay="0"/>
                                          </p:stCondLst>
                                        </p:cTn>
                                        <p:tgtEl>
                                          <p:spTgt spid="191521"/>
                                        </p:tgtEl>
                                        <p:attrNameLst>
                                          <p:attrName>style.visibility</p:attrName>
                                        </p:attrNameLst>
                                      </p:cBhvr>
                                      <p:to>
                                        <p:strVal val="visible"/>
                                      </p:to>
                                    </p:set>
                                    <p:animEffect transition="in" filter="strips(upRight)">
                                      <p:cBhvr>
                                        <p:cTn id="106" dur="500"/>
                                        <p:tgtEl>
                                          <p:spTgt spid="191521"/>
                                        </p:tgtEl>
                                      </p:cBhvr>
                                    </p:animEffect>
                                  </p:childTnLst>
                                </p:cTn>
                              </p:par>
                              <p:par>
                                <p:cTn id="107" presetID="27" presetClass="emph" presetSubtype="0" fill="hold" grpId="1" nodeType="withEffect">
                                  <p:stCondLst>
                                    <p:cond delay="500"/>
                                  </p:stCondLst>
                                  <p:childTnLst>
                                    <p:animClr clrSpc="rgb" dir="cw">
                                      <p:cBhvr override="childStyle">
                                        <p:cTn id="108" dur="500" autoRev="1" fill="hold"/>
                                        <p:tgtEl>
                                          <p:spTgt spid="191499"/>
                                        </p:tgtEl>
                                        <p:attrNameLst>
                                          <p:attrName>style.color</p:attrName>
                                        </p:attrNameLst>
                                      </p:cBhvr>
                                      <p:to>
                                        <a:schemeClr val="bg1"/>
                                      </p:to>
                                    </p:animClr>
                                    <p:animClr clrSpc="rgb" dir="cw">
                                      <p:cBhvr>
                                        <p:cTn id="109" dur="500" autoRev="1" fill="hold"/>
                                        <p:tgtEl>
                                          <p:spTgt spid="191499"/>
                                        </p:tgtEl>
                                        <p:attrNameLst>
                                          <p:attrName>fillcolor</p:attrName>
                                        </p:attrNameLst>
                                      </p:cBhvr>
                                      <p:to>
                                        <a:schemeClr val="bg1"/>
                                      </p:to>
                                    </p:animClr>
                                    <p:set>
                                      <p:cBhvr>
                                        <p:cTn id="110" dur="500" autoRev="1" fill="hold"/>
                                        <p:tgtEl>
                                          <p:spTgt spid="191499"/>
                                        </p:tgtEl>
                                        <p:attrNameLst>
                                          <p:attrName>fill.type</p:attrName>
                                        </p:attrNameLst>
                                      </p:cBhvr>
                                      <p:to>
                                        <p:strVal val="solid"/>
                                      </p:to>
                                    </p:set>
                                    <p:set>
                                      <p:cBhvr>
                                        <p:cTn id="111" dur="500" autoRev="1" fill="hold"/>
                                        <p:tgtEl>
                                          <p:spTgt spid="191499"/>
                                        </p:tgtEl>
                                        <p:attrNameLst>
                                          <p:attrName>fill.on</p:attrName>
                                        </p:attrNameLst>
                                      </p:cBhvr>
                                      <p:to>
                                        <p:strVal val="true"/>
                                      </p:to>
                                    </p:set>
                                  </p:childTnLst>
                                </p:cTn>
                              </p:par>
                            </p:childTnLst>
                          </p:cTn>
                        </p:par>
                        <p:par>
                          <p:cTn id="112" fill="hold" nodeType="afterGroup">
                            <p:stCondLst>
                              <p:cond delay="2500"/>
                            </p:stCondLst>
                            <p:childTnLst>
                              <p:par>
                                <p:cTn id="113" presetID="18" presetClass="entr" presetSubtype="3" fill="hold" nodeType="afterEffect">
                                  <p:stCondLst>
                                    <p:cond delay="0"/>
                                  </p:stCondLst>
                                  <p:childTnLst>
                                    <p:set>
                                      <p:cBhvr>
                                        <p:cTn id="114" dur="1" fill="hold">
                                          <p:stCondLst>
                                            <p:cond delay="0"/>
                                          </p:stCondLst>
                                        </p:cTn>
                                        <p:tgtEl>
                                          <p:spTgt spid="191524"/>
                                        </p:tgtEl>
                                        <p:attrNameLst>
                                          <p:attrName>style.visibility</p:attrName>
                                        </p:attrNameLst>
                                      </p:cBhvr>
                                      <p:to>
                                        <p:strVal val="visible"/>
                                      </p:to>
                                    </p:set>
                                    <p:animEffect transition="in" filter="strips(upRight)">
                                      <p:cBhvr>
                                        <p:cTn id="115" dur="500"/>
                                        <p:tgtEl>
                                          <p:spTgt spid="191524"/>
                                        </p:tgtEl>
                                      </p:cBhvr>
                                    </p:animEffect>
                                  </p:childTnLst>
                                </p:cTn>
                              </p:par>
                              <p:par>
                                <p:cTn id="116" presetID="27" presetClass="emph" presetSubtype="0" fill="hold" grpId="1" nodeType="withEffect">
                                  <p:stCondLst>
                                    <p:cond delay="500"/>
                                  </p:stCondLst>
                                  <p:childTnLst>
                                    <p:animClr clrSpc="rgb" dir="cw">
                                      <p:cBhvr override="childStyle">
                                        <p:cTn id="117" dur="500" autoRev="1" fill="hold"/>
                                        <p:tgtEl>
                                          <p:spTgt spid="191494"/>
                                        </p:tgtEl>
                                        <p:attrNameLst>
                                          <p:attrName>style.color</p:attrName>
                                        </p:attrNameLst>
                                      </p:cBhvr>
                                      <p:to>
                                        <a:schemeClr val="bg1"/>
                                      </p:to>
                                    </p:animClr>
                                    <p:animClr clrSpc="rgb" dir="cw">
                                      <p:cBhvr>
                                        <p:cTn id="118" dur="500" autoRev="1" fill="hold"/>
                                        <p:tgtEl>
                                          <p:spTgt spid="191494"/>
                                        </p:tgtEl>
                                        <p:attrNameLst>
                                          <p:attrName>fillcolor</p:attrName>
                                        </p:attrNameLst>
                                      </p:cBhvr>
                                      <p:to>
                                        <a:schemeClr val="bg1"/>
                                      </p:to>
                                    </p:animClr>
                                    <p:set>
                                      <p:cBhvr>
                                        <p:cTn id="119" dur="500" autoRev="1" fill="hold"/>
                                        <p:tgtEl>
                                          <p:spTgt spid="191494"/>
                                        </p:tgtEl>
                                        <p:attrNameLst>
                                          <p:attrName>fill.type</p:attrName>
                                        </p:attrNameLst>
                                      </p:cBhvr>
                                      <p:to>
                                        <p:strVal val="solid"/>
                                      </p:to>
                                    </p:set>
                                    <p:set>
                                      <p:cBhvr>
                                        <p:cTn id="120" dur="500" autoRev="1" fill="hold"/>
                                        <p:tgtEl>
                                          <p:spTgt spid="191494"/>
                                        </p:tgtEl>
                                        <p:attrNameLst>
                                          <p:attrName>fill.on</p:attrName>
                                        </p:attrNameLst>
                                      </p:cBhvr>
                                      <p:to>
                                        <p:strVal val="true"/>
                                      </p:to>
                                    </p:set>
                                  </p:childTnLst>
                                </p:cTn>
                              </p:par>
                            </p:childTnLst>
                          </p:cTn>
                        </p:par>
                        <p:par>
                          <p:cTn id="121" fill="hold" nodeType="afterGroup">
                            <p:stCondLst>
                              <p:cond delay="4000"/>
                            </p:stCondLst>
                            <p:childTnLst>
                              <p:par>
                                <p:cTn id="122" presetID="18" presetClass="entr" presetSubtype="12" fill="hold" nodeType="afterEffect">
                                  <p:stCondLst>
                                    <p:cond delay="0"/>
                                  </p:stCondLst>
                                  <p:childTnLst>
                                    <p:set>
                                      <p:cBhvr>
                                        <p:cTn id="123" dur="1" fill="hold">
                                          <p:stCondLst>
                                            <p:cond delay="0"/>
                                          </p:stCondLst>
                                        </p:cTn>
                                        <p:tgtEl>
                                          <p:spTgt spid="191523"/>
                                        </p:tgtEl>
                                        <p:attrNameLst>
                                          <p:attrName>style.visibility</p:attrName>
                                        </p:attrNameLst>
                                      </p:cBhvr>
                                      <p:to>
                                        <p:strVal val="visible"/>
                                      </p:to>
                                    </p:set>
                                    <p:animEffect transition="in" filter="strips(downLeft)">
                                      <p:cBhvr>
                                        <p:cTn id="124" dur="500"/>
                                        <p:tgtEl>
                                          <p:spTgt spid="191523"/>
                                        </p:tgtEl>
                                      </p:cBhvr>
                                    </p:animEffect>
                                  </p:childTnLst>
                                </p:cTn>
                              </p:par>
                              <p:par>
                                <p:cTn id="125" presetID="27" presetClass="emph" presetSubtype="0" fill="hold" grpId="2" nodeType="withEffect">
                                  <p:stCondLst>
                                    <p:cond delay="500"/>
                                  </p:stCondLst>
                                  <p:childTnLst>
                                    <p:animClr clrSpc="rgb" dir="cw">
                                      <p:cBhvr override="childStyle">
                                        <p:cTn id="126" dur="500" autoRev="1" fill="hold"/>
                                        <p:tgtEl>
                                          <p:spTgt spid="191492"/>
                                        </p:tgtEl>
                                        <p:attrNameLst>
                                          <p:attrName>style.color</p:attrName>
                                        </p:attrNameLst>
                                      </p:cBhvr>
                                      <p:to>
                                        <a:schemeClr val="bg1"/>
                                      </p:to>
                                    </p:animClr>
                                    <p:animClr clrSpc="rgb" dir="cw">
                                      <p:cBhvr>
                                        <p:cTn id="127" dur="500" autoRev="1" fill="hold"/>
                                        <p:tgtEl>
                                          <p:spTgt spid="191492"/>
                                        </p:tgtEl>
                                        <p:attrNameLst>
                                          <p:attrName>fillcolor</p:attrName>
                                        </p:attrNameLst>
                                      </p:cBhvr>
                                      <p:to>
                                        <a:schemeClr val="bg1"/>
                                      </p:to>
                                    </p:animClr>
                                    <p:set>
                                      <p:cBhvr>
                                        <p:cTn id="128" dur="500" autoRev="1" fill="hold"/>
                                        <p:tgtEl>
                                          <p:spTgt spid="191492"/>
                                        </p:tgtEl>
                                        <p:attrNameLst>
                                          <p:attrName>fill.type</p:attrName>
                                        </p:attrNameLst>
                                      </p:cBhvr>
                                      <p:to>
                                        <p:strVal val="solid"/>
                                      </p:to>
                                    </p:set>
                                    <p:set>
                                      <p:cBhvr>
                                        <p:cTn id="129" dur="500" autoRev="1" fill="hold"/>
                                        <p:tgtEl>
                                          <p:spTgt spid="191492"/>
                                        </p:tgtEl>
                                        <p:attrNameLst>
                                          <p:attrName>fill.on</p:attrName>
                                        </p:attrNameLst>
                                      </p:cBhvr>
                                      <p:to>
                                        <p:strVal val="true"/>
                                      </p:to>
                                    </p:set>
                                  </p:childTnLst>
                                </p:cTn>
                              </p:par>
                            </p:childTnLst>
                          </p:cTn>
                        </p:par>
                        <p:par>
                          <p:cTn id="130" fill="hold" nodeType="afterGroup">
                            <p:stCondLst>
                              <p:cond delay="5500"/>
                            </p:stCondLst>
                            <p:childTnLst>
                              <p:par>
                                <p:cTn id="131" presetID="18" presetClass="entr" presetSubtype="3" fill="hold" nodeType="afterEffect">
                                  <p:stCondLst>
                                    <p:cond delay="0"/>
                                  </p:stCondLst>
                                  <p:childTnLst>
                                    <p:set>
                                      <p:cBhvr>
                                        <p:cTn id="132" dur="1" fill="hold">
                                          <p:stCondLst>
                                            <p:cond delay="0"/>
                                          </p:stCondLst>
                                        </p:cTn>
                                        <p:tgtEl>
                                          <p:spTgt spid="191521"/>
                                        </p:tgtEl>
                                        <p:attrNameLst>
                                          <p:attrName>style.visibility</p:attrName>
                                        </p:attrNameLst>
                                      </p:cBhvr>
                                      <p:to>
                                        <p:strVal val="visible"/>
                                      </p:to>
                                    </p:set>
                                    <p:animEffect transition="in" filter="strips(upRight)">
                                      <p:cBhvr>
                                        <p:cTn id="133" dur="500"/>
                                        <p:tgtEl>
                                          <p:spTgt spid="191521"/>
                                        </p:tgtEl>
                                      </p:cBhvr>
                                    </p:animEffect>
                                  </p:childTnLst>
                                </p:cTn>
                              </p:par>
                              <p:par>
                                <p:cTn id="134" presetID="27" presetClass="emph" presetSubtype="0" fill="hold" grpId="2" nodeType="withEffect">
                                  <p:stCondLst>
                                    <p:cond delay="500"/>
                                  </p:stCondLst>
                                  <p:childTnLst>
                                    <p:animClr clrSpc="rgb" dir="cw">
                                      <p:cBhvr override="childStyle">
                                        <p:cTn id="135" dur="500" autoRev="1" fill="hold"/>
                                        <p:tgtEl>
                                          <p:spTgt spid="191499"/>
                                        </p:tgtEl>
                                        <p:attrNameLst>
                                          <p:attrName>style.color</p:attrName>
                                        </p:attrNameLst>
                                      </p:cBhvr>
                                      <p:to>
                                        <a:schemeClr val="bg1"/>
                                      </p:to>
                                    </p:animClr>
                                    <p:animClr clrSpc="rgb" dir="cw">
                                      <p:cBhvr>
                                        <p:cTn id="136" dur="500" autoRev="1" fill="hold"/>
                                        <p:tgtEl>
                                          <p:spTgt spid="191499"/>
                                        </p:tgtEl>
                                        <p:attrNameLst>
                                          <p:attrName>fillcolor</p:attrName>
                                        </p:attrNameLst>
                                      </p:cBhvr>
                                      <p:to>
                                        <a:schemeClr val="bg1"/>
                                      </p:to>
                                    </p:animClr>
                                    <p:set>
                                      <p:cBhvr>
                                        <p:cTn id="137" dur="500" autoRev="1" fill="hold"/>
                                        <p:tgtEl>
                                          <p:spTgt spid="191499"/>
                                        </p:tgtEl>
                                        <p:attrNameLst>
                                          <p:attrName>fill.type</p:attrName>
                                        </p:attrNameLst>
                                      </p:cBhvr>
                                      <p:to>
                                        <p:strVal val="solid"/>
                                      </p:to>
                                    </p:set>
                                    <p:set>
                                      <p:cBhvr>
                                        <p:cTn id="138" dur="500" autoRev="1" fill="hold"/>
                                        <p:tgtEl>
                                          <p:spTgt spid="191499"/>
                                        </p:tgtEl>
                                        <p:attrNameLst>
                                          <p:attrName>fill.on</p:attrName>
                                        </p:attrNameLst>
                                      </p:cBhvr>
                                      <p:to>
                                        <p:strVal val="true"/>
                                      </p:to>
                                    </p:set>
                                  </p:childTnLst>
                                </p:cTn>
                              </p:par>
                            </p:childTnLst>
                          </p:cTn>
                        </p:par>
                        <p:par>
                          <p:cTn id="139" fill="hold" nodeType="afterGroup">
                            <p:stCondLst>
                              <p:cond delay="7000"/>
                            </p:stCondLst>
                            <p:childTnLst>
                              <p:par>
                                <p:cTn id="140" presetID="18" presetClass="entr" presetSubtype="3" fill="hold" nodeType="afterEffect">
                                  <p:stCondLst>
                                    <p:cond delay="0"/>
                                  </p:stCondLst>
                                  <p:childTnLst>
                                    <p:set>
                                      <p:cBhvr>
                                        <p:cTn id="141" dur="1" fill="hold">
                                          <p:stCondLst>
                                            <p:cond delay="0"/>
                                          </p:stCondLst>
                                        </p:cTn>
                                        <p:tgtEl>
                                          <p:spTgt spid="191524"/>
                                        </p:tgtEl>
                                        <p:attrNameLst>
                                          <p:attrName>style.visibility</p:attrName>
                                        </p:attrNameLst>
                                      </p:cBhvr>
                                      <p:to>
                                        <p:strVal val="visible"/>
                                      </p:to>
                                    </p:set>
                                    <p:animEffect transition="in" filter="strips(upRight)">
                                      <p:cBhvr>
                                        <p:cTn id="142" dur="500"/>
                                        <p:tgtEl>
                                          <p:spTgt spid="191524"/>
                                        </p:tgtEl>
                                      </p:cBhvr>
                                    </p:animEffect>
                                  </p:childTnLst>
                                </p:cTn>
                              </p:par>
                              <p:par>
                                <p:cTn id="143" presetID="27" presetClass="emph" presetSubtype="0" fill="hold" grpId="2" nodeType="withEffect">
                                  <p:stCondLst>
                                    <p:cond delay="500"/>
                                  </p:stCondLst>
                                  <p:childTnLst>
                                    <p:animClr clrSpc="rgb" dir="cw">
                                      <p:cBhvr override="childStyle">
                                        <p:cTn id="144" dur="500" autoRev="1" fill="hold"/>
                                        <p:tgtEl>
                                          <p:spTgt spid="191494"/>
                                        </p:tgtEl>
                                        <p:attrNameLst>
                                          <p:attrName>style.color</p:attrName>
                                        </p:attrNameLst>
                                      </p:cBhvr>
                                      <p:to>
                                        <a:schemeClr val="bg1"/>
                                      </p:to>
                                    </p:animClr>
                                    <p:animClr clrSpc="rgb" dir="cw">
                                      <p:cBhvr>
                                        <p:cTn id="145" dur="500" autoRev="1" fill="hold"/>
                                        <p:tgtEl>
                                          <p:spTgt spid="191494"/>
                                        </p:tgtEl>
                                        <p:attrNameLst>
                                          <p:attrName>fillcolor</p:attrName>
                                        </p:attrNameLst>
                                      </p:cBhvr>
                                      <p:to>
                                        <a:schemeClr val="bg1"/>
                                      </p:to>
                                    </p:animClr>
                                    <p:set>
                                      <p:cBhvr>
                                        <p:cTn id="146" dur="500" autoRev="1" fill="hold"/>
                                        <p:tgtEl>
                                          <p:spTgt spid="191494"/>
                                        </p:tgtEl>
                                        <p:attrNameLst>
                                          <p:attrName>fill.type</p:attrName>
                                        </p:attrNameLst>
                                      </p:cBhvr>
                                      <p:to>
                                        <p:strVal val="solid"/>
                                      </p:to>
                                    </p:set>
                                    <p:set>
                                      <p:cBhvr>
                                        <p:cTn id="147" dur="500" autoRev="1" fill="hold"/>
                                        <p:tgtEl>
                                          <p:spTgt spid="191494"/>
                                        </p:tgtEl>
                                        <p:attrNameLst>
                                          <p:attrName>fill.on</p:attrName>
                                        </p:attrNameLst>
                                      </p:cBhvr>
                                      <p:to>
                                        <p:strVal val="true"/>
                                      </p:to>
                                    </p:set>
                                  </p:childTnLst>
                                </p:cTn>
                              </p:par>
                            </p:childTnLst>
                          </p:cTn>
                        </p:par>
                        <p:par>
                          <p:cTn id="148" fill="hold" nodeType="afterGroup">
                            <p:stCondLst>
                              <p:cond delay="8500"/>
                            </p:stCondLst>
                            <p:childTnLst>
                              <p:par>
                                <p:cTn id="149" presetID="18" presetClass="entr" presetSubtype="12" fill="hold" nodeType="afterEffect">
                                  <p:stCondLst>
                                    <p:cond delay="0"/>
                                  </p:stCondLst>
                                  <p:childTnLst>
                                    <p:set>
                                      <p:cBhvr>
                                        <p:cTn id="150" dur="1" fill="hold">
                                          <p:stCondLst>
                                            <p:cond delay="0"/>
                                          </p:stCondLst>
                                        </p:cTn>
                                        <p:tgtEl>
                                          <p:spTgt spid="191523"/>
                                        </p:tgtEl>
                                        <p:attrNameLst>
                                          <p:attrName>style.visibility</p:attrName>
                                        </p:attrNameLst>
                                      </p:cBhvr>
                                      <p:to>
                                        <p:strVal val="visible"/>
                                      </p:to>
                                    </p:set>
                                    <p:animEffect transition="in" filter="strips(downLeft)">
                                      <p:cBhvr>
                                        <p:cTn id="151" dur="500"/>
                                        <p:tgtEl>
                                          <p:spTgt spid="191523"/>
                                        </p:tgtEl>
                                      </p:cBhvr>
                                    </p:animEffect>
                                  </p:childTnLst>
                                </p:cTn>
                              </p:par>
                              <p:par>
                                <p:cTn id="152" presetID="27" presetClass="emph" presetSubtype="0" fill="hold" grpId="3" nodeType="withEffect">
                                  <p:stCondLst>
                                    <p:cond delay="500"/>
                                  </p:stCondLst>
                                  <p:childTnLst>
                                    <p:animClr clrSpc="rgb" dir="cw">
                                      <p:cBhvr override="childStyle">
                                        <p:cTn id="153" dur="500" autoRev="1" fill="hold"/>
                                        <p:tgtEl>
                                          <p:spTgt spid="191492"/>
                                        </p:tgtEl>
                                        <p:attrNameLst>
                                          <p:attrName>style.color</p:attrName>
                                        </p:attrNameLst>
                                      </p:cBhvr>
                                      <p:to>
                                        <a:schemeClr val="bg1"/>
                                      </p:to>
                                    </p:animClr>
                                    <p:animClr clrSpc="rgb" dir="cw">
                                      <p:cBhvr>
                                        <p:cTn id="154" dur="500" autoRev="1" fill="hold"/>
                                        <p:tgtEl>
                                          <p:spTgt spid="191492"/>
                                        </p:tgtEl>
                                        <p:attrNameLst>
                                          <p:attrName>fillcolor</p:attrName>
                                        </p:attrNameLst>
                                      </p:cBhvr>
                                      <p:to>
                                        <a:schemeClr val="bg1"/>
                                      </p:to>
                                    </p:animClr>
                                    <p:set>
                                      <p:cBhvr>
                                        <p:cTn id="155" dur="500" autoRev="1" fill="hold"/>
                                        <p:tgtEl>
                                          <p:spTgt spid="191492"/>
                                        </p:tgtEl>
                                        <p:attrNameLst>
                                          <p:attrName>fill.type</p:attrName>
                                        </p:attrNameLst>
                                      </p:cBhvr>
                                      <p:to>
                                        <p:strVal val="solid"/>
                                      </p:to>
                                    </p:set>
                                    <p:set>
                                      <p:cBhvr>
                                        <p:cTn id="156" dur="500" autoRev="1" fill="hold"/>
                                        <p:tgtEl>
                                          <p:spTgt spid="191492"/>
                                        </p:tgtEl>
                                        <p:attrNameLst>
                                          <p:attrName>fill.on</p:attrName>
                                        </p:attrNameLst>
                                      </p:cBhvr>
                                      <p:to>
                                        <p:strVal val="true"/>
                                      </p:to>
                                    </p:set>
                                  </p:childTnLst>
                                </p:cTn>
                              </p:par>
                            </p:childTnLst>
                          </p:cTn>
                        </p:par>
                        <p:par>
                          <p:cTn id="157" fill="hold" nodeType="afterGroup">
                            <p:stCondLst>
                              <p:cond delay="10000"/>
                            </p:stCondLst>
                            <p:childTnLst>
                              <p:par>
                                <p:cTn id="158" presetID="18" presetClass="entr" presetSubtype="3" fill="hold" nodeType="afterEffect">
                                  <p:stCondLst>
                                    <p:cond delay="0"/>
                                  </p:stCondLst>
                                  <p:childTnLst>
                                    <p:set>
                                      <p:cBhvr>
                                        <p:cTn id="159" dur="1" fill="hold">
                                          <p:stCondLst>
                                            <p:cond delay="0"/>
                                          </p:stCondLst>
                                        </p:cTn>
                                        <p:tgtEl>
                                          <p:spTgt spid="191521"/>
                                        </p:tgtEl>
                                        <p:attrNameLst>
                                          <p:attrName>style.visibility</p:attrName>
                                        </p:attrNameLst>
                                      </p:cBhvr>
                                      <p:to>
                                        <p:strVal val="visible"/>
                                      </p:to>
                                    </p:set>
                                    <p:animEffect transition="in" filter="strips(upRight)">
                                      <p:cBhvr>
                                        <p:cTn id="160" dur="500"/>
                                        <p:tgtEl>
                                          <p:spTgt spid="191521"/>
                                        </p:tgtEl>
                                      </p:cBhvr>
                                    </p:animEffect>
                                  </p:childTnLst>
                                </p:cTn>
                              </p:par>
                              <p:par>
                                <p:cTn id="161" presetID="5" presetClass="emph" presetSubtype="1" grpId="3" nodeType="withEffect">
                                  <p:stCondLst>
                                    <p:cond delay="500"/>
                                  </p:stCondLst>
                                  <p:endCondLst>
                                    <p:cond evt="onNext" delay="0">
                                      <p:tgtEl>
                                        <p:sldTgt/>
                                      </p:tgtEl>
                                    </p:cond>
                                  </p:endCondLst>
                                  <p:childTnLst>
                                    <p:set>
                                      <p:cBhvr override="childStyle">
                                        <p:cTn id="162" dur="indefinite"/>
                                        <p:tgtEl>
                                          <p:spTgt spid="191499">
                                            <p:txEl>
                                              <p:charRg st="4294967295" end="4294967295"/>
                                            </p:txEl>
                                          </p:spTgt>
                                        </p:tgtEl>
                                        <p:attrNameLst>
                                          <p:attrName>style.fontStyle</p:attrName>
                                        </p:attrNameLst>
                                      </p:cBhvr>
                                      <p:to>
                                        <p:strVal val="normal"/>
                                      </p:to>
                                    </p:set>
                                    <p:set>
                                      <p:cBhvr override="childStyle">
                                        <p:cTn id="163" dur="indefinite"/>
                                        <p:tgtEl>
                                          <p:spTgt spid="191499">
                                            <p:txEl>
                                              <p:charRg st="4294967295" end="4294967295"/>
                                            </p:txEl>
                                          </p:spTgt>
                                        </p:tgtEl>
                                        <p:attrNameLst>
                                          <p:attrName>style.fontWeight</p:attrName>
                                        </p:attrNameLst>
                                      </p:cBhvr>
                                      <p:to>
                                        <p:strVal val="bold"/>
                                      </p:to>
                                    </p:set>
                                    <p:set>
                                      <p:cBhvr override="childStyle">
                                        <p:cTn id="164" dur="indefinite"/>
                                        <p:tgtEl>
                                          <p:spTgt spid="191499">
                                            <p:txEl>
                                              <p:charRg st="4294967295" end="4294967295"/>
                                            </p:txEl>
                                          </p:spTgt>
                                        </p:tgtEl>
                                        <p:attrNameLst>
                                          <p:attrName>style.textDecorationUnderline</p:attrName>
                                        </p:attrNameLst>
                                      </p:cBhvr>
                                      <p:to>
                                        <p:strVal val="false"/>
                                      </p:to>
                                    </p:set>
                                  </p:childTnLst>
                                </p:cTn>
                              </p:par>
                              <p:par>
                                <p:cTn id="165" presetID="1" presetClass="emph" presetSubtype="2" repeatCount="indefinite" fill="hold" nodeType="withEffect">
                                  <p:stCondLst>
                                    <p:cond delay="500"/>
                                  </p:stCondLst>
                                  <p:endCondLst>
                                    <p:cond evt="onNext" delay="0">
                                      <p:tgtEl>
                                        <p:sldTgt/>
                                      </p:tgtEl>
                                    </p:cond>
                                  </p:endCondLst>
                                  <p:childTnLst>
                                    <p:animClr clrSpc="rgb" dir="cw">
                                      <p:cBhvr>
                                        <p:cTn id="166" dur="1000" fill="hold"/>
                                        <p:tgtEl>
                                          <p:spTgt spid="191499"/>
                                        </p:tgtEl>
                                        <p:attrNameLst>
                                          <p:attrName>fillcolor</p:attrName>
                                        </p:attrNameLst>
                                      </p:cBhvr>
                                      <p:to>
                                        <a:srgbClr val="FF0000"/>
                                      </p:to>
                                    </p:animClr>
                                    <p:set>
                                      <p:cBhvr>
                                        <p:cTn id="167" dur="1000" fill="hold"/>
                                        <p:tgtEl>
                                          <p:spTgt spid="191499"/>
                                        </p:tgtEl>
                                        <p:attrNameLst>
                                          <p:attrName>fill.type</p:attrName>
                                        </p:attrNameLst>
                                      </p:cBhvr>
                                      <p:to>
                                        <p:strVal val="solid"/>
                                      </p:to>
                                    </p:set>
                                    <p:set>
                                      <p:cBhvr>
                                        <p:cTn id="168" dur="1000" fill="hold"/>
                                        <p:tgtEl>
                                          <p:spTgt spid="191499"/>
                                        </p:tgtEl>
                                        <p:attrNameLst>
                                          <p:attrName>fill.on</p:attrName>
                                        </p:attrNameLst>
                                      </p:cBhvr>
                                      <p:to>
                                        <p:strVal val="true"/>
                                      </p:to>
                                    </p:set>
                                  </p:childTnLst>
                                </p:cTn>
                              </p:par>
                            </p:childTnLst>
                          </p:cTn>
                        </p:par>
                        <p:par>
                          <p:cTn id="169" fill="hold" nodeType="afterGroup">
                            <p:stCondLst>
                              <p:cond delay="11500"/>
                            </p:stCondLst>
                            <p:childTnLst>
                              <p:par>
                                <p:cTn id="170" presetID="18" presetClass="entr" presetSubtype="12" fill="hold" nodeType="afterEffect">
                                  <p:stCondLst>
                                    <p:cond delay="0"/>
                                  </p:stCondLst>
                                  <p:childTnLst>
                                    <p:set>
                                      <p:cBhvr>
                                        <p:cTn id="171" dur="1" fill="hold">
                                          <p:stCondLst>
                                            <p:cond delay="0"/>
                                          </p:stCondLst>
                                        </p:cTn>
                                        <p:tgtEl>
                                          <p:spTgt spid="191522"/>
                                        </p:tgtEl>
                                        <p:attrNameLst>
                                          <p:attrName>style.visibility</p:attrName>
                                        </p:attrNameLst>
                                      </p:cBhvr>
                                      <p:to>
                                        <p:strVal val="visible"/>
                                      </p:to>
                                    </p:set>
                                    <p:animEffect transition="in" filter="strips(downLeft)">
                                      <p:cBhvr>
                                        <p:cTn id="172" dur="500"/>
                                        <p:tgtEl>
                                          <p:spTgt spid="191522"/>
                                        </p:tgtEl>
                                      </p:cBhvr>
                                    </p:animEffect>
                                  </p:childTnLst>
                                </p:cTn>
                              </p:par>
                              <p:par>
                                <p:cTn id="173" presetID="18" presetClass="entr" presetSubtype="12" fill="hold" grpId="0" nodeType="withEffect">
                                  <p:stCondLst>
                                    <p:cond delay="0"/>
                                  </p:stCondLst>
                                  <p:childTnLst>
                                    <p:set>
                                      <p:cBhvr>
                                        <p:cTn id="174" dur="1" fill="hold">
                                          <p:stCondLst>
                                            <p:cond delay="0"/>
                                          </p:stCondLst>
                                        </p:cTn>
                                        <p:tgtEl>
                                          <p:spTgt spid="191511"/>
                                        </p:tgtEl>
                                        <p:attrNameLst>
                                          <p:attrName>style.visibility</p:attrName>
                                        </p:attrNameLst>
                                      </p:cBhvr>
                                      <p:to>
                                        <p:strVal val="visible"/>
                                      </p:to>
                                    </p:set>
                                    <p:animEffect transition="in" filter="strips(downLeft)">
                                      <p:cBhvr>
                                        <p:cTn id="175" dur="500"/>
                                        <p:tgtEl>
                                          <p:spTgt spid="191511"/>
                                        </p:tgtEl>
                                      </p:cBhvr>
                                    </p:animEffect>
                                  </p:childTnLst>
                                </p:cTn>
                              </p:par>
                              <p:par>
                                <p:cTn id="176" presetID="1" presetClass="emph" presetSubtype="2" fill="hold" nodeType="withEffect">
                                  <p:stCondLst>
                                    <p:cond delay="0"/>
                                  </p:stCondLst>
                                  <p:childTnLst>
                                    <p:animClr clrSpc="rgb" dir="cw">
                                      <p:cBhvr>
                                        <p:cTn id="177" dur="500" fill="hold"/>
                                        <p:tgtEl>
                                          <p:spTgt spid="191499"/>
                                        </p:tgtEl>
                                        <p:attrNameLst>
                                          <p:attrName>fillcolor</p:attrName>
                                        </p:attrNameLst>
                                      </p:cBhvr>
                                      <p:to>
                                        <a:srgbClr val="000080"/>
                                      </p:to>
                                    </p:animClr>
                                    <p:set>
                                      <p:cBhvr>
                                        <p:cTn id="178" dur="500" fill="hold"/>
                                        <p:tgtEl>
                                          <p:spTgt spid="191499"/>
                                        </p:tgtEl>
                                        <p:attrNameLst>
                                          <p:attrName>fill.type</p:attrName>
                                        </p:attrNameLst>
                                      </p:cBhvr>
                                      <p:to>
                                        <p:strVal val="solid"/>
                                      </p:to>
                                    </p:set>
                                    <p:set>
                                      <p:cBhvr>
                                        <p:cTn id="179" dur="500" fill="hold"/>
                                        <p:tgtEl>
                                          <p:spTgt spid="191499"/>
                                        </p:tgtEl>
                                        <p:attrNameLst>
                                          <p:attrName>fill.on</p:attrName>
                                        </p:attrNameLst>
                                      </p:cBhvr>
                                      <p:to>
                                        <p:strVal val="true"/>
                                      </p:to>
                                    </p:set>
                                  </p:childTnLst>
                                </p:cTn>
                              </p:par>
                              <p:par>
                                <p:cTn id="180" presetID="10" presetClass="entr" presetSubtype="0" fill="hold" grpId="0" nodeType="withEffect">
                                  <p:stCondLst>
                                    <p:cond delay="0"/>
                                  </p:stCondLst>
                                  <p:childTnLst>
                                    <p:set>
                                      <p:cBhvr>
                                        <p:cTn id="181" dur="1" fill="hold">
                                          <p:stCondLst>
                                            <p:cond delay="0"/>
                                          </p:stCondLst>
                                        </p:cTn>
                                        <p:tgtEl>
                                          <p:spTgt spid="70"/>
                                        </p:tgtEl>
                                        <p:attrNameLst>
                                          <p:attrName>style.visibility</p:attrName>
                                        </p:attrNameLst>
                                      </p:cBhvr>
                                      <p:to>
                                        <p:strVal val="visible"/>
                                      </p:to>
                                    </p:set>
                                    <p:animEffect transition="in" filter="fade">
                                      <p:cBhvr>
                                        <p:cTn id="182" dur="500"/>
                                        <p:tgtEl>
                                          <p:spTgt spid="70"/>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 presetClass="entr" presetSubtype="0" fill="hold" nodeType="clickEffect">
                                  <p:stCondLst>
                                    <p:cond delay="0"/>
                                  </p:stCondLst>
                                  <p:childTnLst>
                                    <p:set>
                                      <p:cBhvr>
                                        <p:cTn id="186" dur="1" fill="hold">
                                          <p:stCondLst>
                                            <p:cond delay="0"/>
                                          </p:stCondLst>
                                        </p:cTn>
                                        <p:tgtEl>
                                          <p:spTgt spid="67"/>
                                        </p:tgtEl>
                                        <p:attrNameLst>
                                          <p:attrName>style.visibility</p:attrName>
                                        </p:attrNameLst>
                                      </p:cBhvr>
                                      <p:to>
                                        <p:strVal val="visible"/>
                                      </p:to>
                                    </p:set>
                                  </p:childTnLst>
                                </p:cTn>
                              </p:par>
                            </p:childTnLst>
                          </p:cTn>
                        </p:par>
                        <p:par>
                          <p:cTn id="187" fill="hold" nodeType="afterGroup">
                            <p:stCondLst>
                              <p:cond delay="0"/>
                            </p:stCondLst>
                            <p:childTnLst>
                              <p:par>
                                <p:cTn id="188" presetID="10" presetClass="entr" presetSubtype="0" fill="hold" grpId="0" nodeType="afterEffect">
                                  <p:stCondLst>
                                    <p:cond delay="0"/>
                                  </p:stCondLst>
                                  <p:childTnLst>
                                    <p:set>
                                      <p:cBhvr>
                                        <p:cTn id="189" dur="1" fill="hold">
                                          <p:stCondLst>
                                            <p:cond delay="0"/>
                                          </p:stCondLst>
                                        </p:cTn>
                                        <p:tgtEl>
                                          <p:spTgt spid="191497"/>
                                        </p:tgtEl>
                                        <p:attrNameLst>
                                          <p:attrName>style.visibility</p:attrName>
                                        </p:attrNameLst>
                                      </p:cBhvr>
                                      <p:to>
                                        <p:strVal val="visible"/>
                                      </p:to>
                                    </p:set>
                                    <p:animEffect transition="in" filter="fade">
                                      <p:cBhvr>
                                        <p:cTn id="190" dur="1000"/>
                                        <p:tgtEl>
                                          <p:spTgt spid="191497"/>
                                        </p:tgtEl>
                                      </p:cBhvr>
                                    </p:animEffec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1" presetClass="entr" presetSubtype="0" fill="hold" nodeType="clickEffect">
                                  <p:stCondLst>
                                    <p:cond delay="0"/>
                                  </p:stCondLst>
                                  <p:childTnLst>
                                    <p:set>
                                      <p:cBhvr>
                                        <p:cTn id="194" dur="1" fill="hold">
                                          <p:stCondLst>
                                            <p:cond delay="0"/>
                                          </p:stCondLst>
                                        </p:cTn>
                                        <p:tgtEl>
                                          <p:spTgt spid="79"/>
                                        </p:tgtEl>
                                        <p:attrNameLst>
                                          <p:attrName>style.visibility</p:attrName>
                                        </p:attrNameLst>
                                      </p:cBhvr>
                                      <p:to>
                                        <p:strVal val="visible"/>
                                      </p:to>
                                    </p:set>
                                  </p:childTnLst>
                                </p:cTn>
                              </p:par>
                            </p:childTnLst>
                          </p:cTn>
                        </p:par>
                        <p:par>
                          <p:cTn id="195" fill="hold" nodeType="afterGroup">
                            <p:stCondLst>
                              <p:cond delay="0"/>
                            </p:stCondLst>
                            <p:childTnLst>
                              <p:par>
                                <p:cTn id="196" presetID="10" presetClass="entr" presetSubtype="0" fill="hold" grpId="0" nodeType="afterEffect">
                                  <p:stCondLst>
                                    <p:cond delay="0"/>
                                  </p:stCondLst>
                                  <p:childTnLst>
                                    <p:set>
                                      <p:cBhvr>
                                        <p:cTn id="197" dur="1" fill="hold">
                                          <p:stCondLst>
                                            <p:cond delay="0"/>
                                          </p:stCondLst>
                                        </p:cTn>
                                        <p:tgtEl>
                                          <p:spTgt spid="77"/>
                                        </p:tgtEl>
                                        <p:attrNameLst>
                                          <p:attrName>style.visibility</p:attrName>
                                        </p:attrNameLst>
                                      </p:cBhvr>
                                      <p:to>
                                        <p:strVal val="visible"/>
                                      </p:to>
                                    </p:set>
                                    <p:animEffect transition="in" filter="fade">
                                      <p:cBhvr>
                                        <p:cTn id="198" dur="1000"/>
                                        <p:tgtEl>
                                          <p:spTgt spid="77"/>
                                        </p:tgtEl>
                                      </p:cBhvr>
                                    </p:animEffec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10" presetClass="entr" presetSubtype="0" fill="hold" grpId="0" nodeType="clickEffect">
                                  <p:stCondLst>
                                    <p:cond delay="0"/>
                                  </p:stCondLst>
                                  <p:childTnLst>
                                    <p:set>
                                      <p:cBhvr>
                                        <p:cTn id="202" dur="1" fill="hold">
                                          <p:stCondLst>
                                            <p:cond delay="0"/>
                                          </p:stCondLst>
                                        </p:cTn>
                                        <p:tgtEl>
                                          <p:spTgt spid="81"/>
                                        </p:tgtEl>
                                        <p:attrNameLst>
                                          <p:attrName>style.visibility</p:attrName>
                                        </p:attrNameLst>
                                      </p:cBhvr>
                                      <p:to>
                                        <p:strVal val="visible"/>
                                      </p:to>
                                    </p:set>
                                    <p:animEffect transition="in" filter="fade">
                                      <p:cBhvr>
                                        <p:cTn id="203" dur="2000"/>
                                        <p:tgtEl>
                                          <p:spTgt spid="81"/>
                                        </p:tgtEl>
                                      </p:cBhvr>
                                    </p:animEffect>
                                  </p:childTnLst>
                                </p:cTn>
                              </p:par>
                            </p:childTnLst>
                          </p:cTn>
                        </p:par>
                      </p:childTnLst>
                    </p:cTn>
                  </p:par>
                  <p:par>
                    <p:cTn id="204" fill="hold" nodeType="clickPar">
                      <p:stCondLst>
                        <p:cond delay="indefinite"/>
                      </p:stCondLst>
                      <p:childTnLst>
                        <p:par>
                          <p:cTn id="205" fill="hold" nodeType="withGroup">
                            <p:stCondLst>
                              <p:cond delay="0"/>
                            </p:stCondLst>
                            <p:childTnLst>
                              <p:par>
                                <p:cTn id="206" presetID="10" presetClass="entr" presetSubtype="0" fill="hold" grpId="0" nodeType="clickEffect">
                                  <p:stCondLst>
                                    <p:cond delay="0"/>
                                  </p:stCondLst>
                                  <p:childTnLst>
                                    <p:set>
                                      <p:cBhvr>
                                        <p:cTn id="207" dur="1" fill="hold">
                                          <p:stCondLst>
                                            <p:cond delay="0"/>
                                          </p:stCondLst>
                                        </p:cTn>
                                        <p:tgtEl>
                                          <p:spTgt spid="82"/>
                                        </p:tgtEl>
                                        <p:attrNameLst>
                                          <p:attrName>style.visibility</p:attrName>
                                        </p:attrNameLst>
                                      </p:cBhvr>
                                      <p:to>
                                        <p:strVal val="visible"/>
                                      </p:to>
                                    </p:set>
                                    <p:animEffect transition="in" filter="fade">
                                      <p:cBhvr>
                                        <p:cTn id="208" dur="20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0" grpId="0" animBg="1"/>
      <p:bldP spid="191491" grpId="0" animBg="1"/>
      <p:bldP spid="191492" grpId="0" animBg="1"/>
      <p:bldP spid="191492" grpId="1" animBg="1"/>
      <p:bldP spid="191492" grpId="2" animBg="1"/>
      <p:bldP spid="191492" grpId="3" animBg="1"/>
      <p:bldP spid="191493" grpId="0" animBg="1"/>
      <p:bldP spid="191494" grpId="0" animBg="1"/>
      <p:bldP spid="191494" grpId="1" animBg="1" autoUpdateAnimBg="0"/>
      <p:bldP spid="191494" grpId="2" animBg="1"/>
      <p:bldP spid="191498" grpId="0" animBg="1"/>
      <p:bldP spid="191499" grpId="0" animBg="1"/>
      <p:bldP spid="191499" grpId="1" animBg="1" autoUpdateAnimBg="0"/>
      <p:bldP spid="191499" grpId="2" animBg="1" autoUpdateAnimBg="0"/>
      <p:bldP spid="191499" grpId="3"/>
      <p:bldP spid="191507" grpId="0"/>
      <p:bldP spid="191508" grpId="0"/>
      <p:bldP spid="191509" grpId="0"/>
      <p:bldP spid="191509" grpId="1"/>
      <p:bldP spid="191511" grpId="0"/>
      <p:bldP spid="70" grpId="0" animBg="1"/>
      <p:bldP spid="49" grpId="0" animBg="1"/>
      <p:bldP spid="49" grpId="1" animBg="1"/>
      <p:bldP spid="191497" grpId="0" animBg="1"/>
      <p:bldP spid="77" grpId="0" animBg="1"/>
      <p:bldP spid="81" grpId="0" animBg="1"/>
      <p:bldP spid="8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p:txBody>
          <a:bodyPr>
            <a:normAutofit fontScale="90000"/>
          </a:bodyPr>
          <a:lstStyle/>
          <a:p>
            <a:r>
              <a:rPr lang="en-US" sz="3200" dirty="0" smtClean="0"/>
              <a:t>Coding to Handle Managed Exceptions</a:t>
            </a:r>
          </a:p>
        </p:txBody>
      </p:sp>
      <p:sp>
        <p:nvSpPr>
          <p:cNvPr id="2" name="Text Placeholder 1"/>
          <p:cNvSpPr>
            <a:spLocks noGrp="1"/>
          </p:cNvSpPr>
          <p:nvPr>
            <p:ph type="body" sz="quarter" idx="13"/>
          </p:nvPr>
        </p:nvSpPr>
        <p:spPr/>
        <p:txBody>
          <a:bodyPr/>
          <a:lstStyle/>
          <a:p>
            <a:r>
              <a:rPr lang="en-US" dirty="0"/>
              <a:t>Coding blocks</a:t>
            </a:r>
          </a:p>
          <a:p>
            <a:pPr lvl="1"/>
            <a:r>
              <a:rPr lang="en-US" dirty="0"/>
              <a:t>Try </a:t>
            </a:r>
          </a:p>
          <a:p>
            <a:pPr lvl="1"/>
            <a:r>
              <a:rPr lang="en-US" dirty="0"/>
              <a:t>Catch</a:t>
            </a:r>
          </a:p>
          <a:p>
            <a:pPr lvl="1"/>
            <a:r>
              <a:rPr lang="en-US" dirty="0"/>
              <a:t>Finally</a:t>
            </a:r>
          </a:p>
          <a:p>
            <a:pPr lvl="1"/>
            <a:r>
              <a:rPr lang="en-US" dirty="0" smtClean="0"/>
              <a:t>Filters (VB.NET only)</a:t>
            </a:r>
            <a:endParaRPr lang="en-US" dirty="0"/>
          </a:p>
          <a:p>
            <a:r>
              <a:rPr lang="en-US" dirty="0"/>
              <a:t>Implement exception-handling code appropriate for associated code blocks</a:t>
            </a:r>
          </a:p>
          <a:p>
            <a:r>
              <a:rPr lang="en-US" dirty="0"/>
              <a:t>Handle most specific types first, then the more general </a:t>
            </a:r>
            <a:r>
              <a:rPr lang="en-US" dirty="0" smtClean="0"/>
              <a:t>types</a:t>
            </a:r>
          </a:p>
          <a:p>
            <a:r>
              <a:rPr lang="en-US" dirty="0" smtClean="0"/>
              <a:t>Minimum combo of statements</a:t>
            </a:r>
          </a:p>
          <a:p>
            <a:pPr lvl="1"/>
            <a:r>
              <a:rPr lang="en-US" dirty="0" smtClean="0"/>
              <a:t>Try-Catch</a:t>
            </a:r>
          </a:p>
          <a:p>
            <a:pPr lvl="1"/>
            <a:r>
              <a:rPr lang="en-US" dirty="0" smtClean="0"/>
              <a:t>Try-Finally</a:t>
            </a:r>
          </a:p>
          <a:p>
            <a:r>
              <a:rPr lang="en-US" dirty="0" smtClean="0"/>
              <a:t>AVOID empty catch blocks</a:t>
            </a:r>
            <a:endParaRPr lang="en-US" dirty="0"/>
          </a:p>
          <a:p>
            <a:endParaRPr lang="en-US" dirty="0"/>
          </a:p>
        </p:txBody>
      </p:sp>
    </p:spTree>
    <p:extLst>
      <p:ext uri="{BB962C8B-B14F-4D97-AF65-F5344CB8AC3E}">
        <p14:creationId xmlns:p14="http://schemas.microsoft.com/office/powerpoint/2010/main" val="3779740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i="1" dirty="0" smtClean="0"/>
              <a:t>Using</a:t>
            </a:r>
            <a:r>
              <a:rPr lang="en-US" dirty="0" smtClean="0"/>
              <a:t> and Exceptions</a:t>
            </a:r>
            <a:endParaRPr lang="en-US" dirty="0"/>
          </a:p>
        </p:txBody>
      </p:sp>
      <p:sp>
        <p:nvSpPr>
          <p:cNvPr id="5" name="Text Placeholder 4"/>
          <p:cNvSpPr>
            <a:spLocks noGrp="1"/>
          </p:cNvSpPr>
          <p:nvPr>
            <p:ph type="body" sz="quarter" idx="13"/>
          </p:nvPr>
        </p:nvSpPr>
        <p:spPr>
          <a:xfrm>
            <a:off x="904875" y="990600"/>
            <a:ext cx="7858125" cy="5181600"/>
          </a:xfrm>
        </p:spPr>
        <p:txBody>
          <a:bodyPr/>
          <a:lstStyle/>
          <a:p>
            <a:r>
              <a:rPr lang="en-US" dirty="0"/>
              <a:t>Used to clean up resources that require disposal (</a:t>
            </a:r>
            <a:r>
              <a:rPr lang="en-US" dirty="0" err="1"/>
              <a:t>IDisposable</a:t>
            </a:r>
            <a:r>
              <a:rPr lang="en-US" dirty="0"/>
              <a:t> interface). </a:t>
            </a:r>
          </a:p>
          <a:p>
            <a:endParaRPr lang="de-DE" dirty="0"/>
          </a:p>
          <a:p>
            <a:endParaRPr lang="de-DE" dirty="0" smtClean="0"/>
          </a:p>
          <a:p>
            <a:endParaRPr lang="de-DE" dirty="0"/>
          </a:p>
          <a:p>
            <a:pPr marL="0" indent="0">
              <a:buNone/>
            </a:pPr>
            <a:endParaRPr lang="de-DE" dirty="0"/>
          </a:p>
          <a:p>
            <a:r>
              <a:rPr lang="de-DE" dirty="0"/>
              <a:t>IL Code</a:t>
            </a:r>
          </a:p>
          <a:p>
            <a:pPr marL="0" indent="0">
              <a:buNone/>
            </a:pPr>
            <a:endParaRPr lang="en-US" dirty="0"/>
          </a:p>
          <a:p>
            <a:endParaRPr lang="en-US" dirty="0"/>
          </a:p>
        </p:txBody>
      </p:sp>
      <p:sp>
        <p:nvSpPr>
          <p:cNvPr id="7" name="TextBox 6"/>
          <p:cNvSpPr txBox="1"/>
          <p:nvPr/>
        </p:nvSpPr>
        <p:spPr>
          <a:xfrm>
            <a:off x="990600" y="1456521"/>
            <a:ext cx="6972300" cy="954107"/>
          </a:xfrm>
          <a:prstGeom prst="rect">
            <a:avLst/>
          </a:prstGeom>
          <a:solidFill>
            <a:schemeClr val="bg1"/>
          </a:solidFill>
          <a:ln>
            <a:solidFill>
              <a:srgbClr val="1C1C1C"/>
            </a:solidFill>
          </a:ln>
        </p:spPr>
        <p:txBody>
          <a:bodyPr wrap="square" rtlCol="0">
            <a:spAutoFit/>
          </a:bodyPr>
          <a:lstStyle/>
          <a:p>
            <a:r>
              <a:rPr lang="en-US" sz="1400" dirty="0">
                <a:latin typeface="Consolas"/>
              </a:rPr>
              <a:t> </a:t>
            </a:r>
            <a:r>
              <a:rPr lang="en-US" sz="1400" dirty="0">
                <a:solidFill>
                  <a:srgbClr val="0000FF"/>
                </a:solidFill>
                <a:latin typeface="Consolas"/>
              </a:rPr>
              <a:t>using</a:t>
            </a:r>
            <a:r>
              <a:rPr lang="en-US" sz="1400" dirty="0">
                <a:solidFill>
                  <a:prstClr val="black"/>
                </a:solidFill>
                <a:latin typeface="Consolas"/>
              </a:rPr>
              <a:t> (</a:t>
            </a:r>
            <a:r>
              <a:rPr lang="en-US" sz="1400" dirty="0" err="1">
                <a:solidFill>
                  <a:prstClr val="black"/>
                </a:solidFill>
                <a:latin typeface="Consolas"/>
              </a:rPr>
              <a:t>StreamReader</a:t>
            </a:r>
            <a:r>
              <a:rPr lang="en-US" sz="1400" dirty="0">
                <a:solidFill>
                  <a:prstClr val="black"/>
                </a:solidFill>
                <a:latin typeface="Consolas"/>
              </a:rPr>
              <a:t> reader = </a:t>
            </a:r>
            <a:r>
              <a:rPr lang="en-US" sz="1400" dirty="0">
                <a:solidFill>
                  <a:srgbClr val="0000FF"/>
                </a:solidFill>
                <a:latin typeface="Consolas"/>
              </a:rPr>
              <a:t>new</a:t>
            </a:r>
            <a:r>
              <a:rPr lang="en-US" sz="1400" dirty="0">
                <a:solidFill>
                  <a:prstClr val="black"/>
                </a:solidFill>
                <a:latin typeface="Consolas"/>
              </a:rPr>
              <a:t> </a:t>
            </a:r>
            <a:r>
              <a:rPr lang="en-US" sz="1400" dirty="0" err="1">
                <a:solidFill>
                  <a:prstClr val="black"/>
                </a:solidFill>
                <a:latin typeface="Consolas"/>
              </a:rPr>
              <a:t>StreamReader</a:t>
            </a:r>
            <a:r>
              <a:rPr lang="en-US" sz="1400" dirty="0">
                <a:solidFill>
                  <a:prstClr val="black"/>
                </a:solidFill>
                <a:latin typeface="Consolas"/>
              </a:rPr>
              <a:t>(</a:t>
            </a:r>
            <a:r>
              <a:rPr lang="en-US" sz="1400" dirty="0">
                <a:solidFill>
                  <a:srgbClr val="A31515"/>
                </a:solidFill>
                <a:latin typeface="Consolas"/>
              </a:rPr>
              <a:t>@"C:\test.txt"</a:t>
            </a:r>
            <a:r>
              <a:rPr lang="en-US" sz="1400" dirty="0">
                <a:solidFill>
                  <a:prstClr val="black"/>
                </a:solidFill>
                <a:latin typeface="Consolas"/>
              </a:rPr>
              <a:t>))</a:t>
            </a:r>
          </a:p>
          <a:p>
            <a:r>
              <a:rPr lang="en-US" sz="1400" dirty="0">
                <a:solidFill>
                  <a:prstClr val="black"/>
                </a:solidFill>
                <a:latin typeface="Consolas"/>
              </a:rPr>
              <a:t> </a:t>
            </a:r>
            <a:r>
              <a:rPr lang="en-US" sz="1400" dirty="0" smtClean="0">
                <a:solidFill>
                  <a:prstClr val="black"/>
                </a:solidFill>
                <a:latin typeface="Consolas"/>
              </a:rPr>
              <a:t>{</a:t>
            </a:r>
            <a:endParaRPr lang="en-US" sz="1400" dirty="0">
              <a:solidFill>
                <a:prstClr val="black"/>
              </a:solidFill>
              <a:latin typeface="Consolas"/>
            </a:endParaRPr>
          </a:p>
          <a:p>
            <a:r>
              <a:rPr lang="en-US" sz="1400" dirty="0">
                <a:solidFill>
                  <a:prstClr val="black"/>
                </a:solidFill>
                <a:latin typeface="Consolas"/>
              </a:rPr>
              <a:t> </a:t>
            </a:r>
            <a:r>
              <a:rPr lang="en-US" sz="1400" dirty="0" smtClean="0">
                <a:solidFill>
                  <a:prstClr val="black"/>
                </a:solidFill>
                <a:latin typeface="Consolas"/>
              </a:rPr>
              <a:t>    </a:t>
            </a:r>
            <a:r>
              <a:rPr lang="en-US" sz="1400" dirty="0" smtClean="0">
                <a:solidFill>
                  <a:srgbClr val="0000FF"/>
                </a:solidFill>
                <a:latin typeface="Consolas"/>
              </a:rPr>
              <a:t>string</a:t>
            </a:r>
            <a:r>
              <a:rPr lang="en-US" sz="1400" dirty="0" smtClean="0">
                <a:solidFill>
                  <a:prstClr val="black"/>
                </a:solidFill>
                <a:latin typeface="Consolas"/>
              </a:rPr>
              <a:t> </a:t>
            </a:r>
            <a:r>
              <a:rPr lang="en-US" sz="1400" dirty="0">
                <a:solidFill>
                  <a:prstClr val="black"/>
                </a:solidFill>
                <a:latin typeface="Consolas"/>
              </a:rPr>
              <a:t>line = </a:t>
            </a:r>
            <a:r>
              <a:rPr lang="en-US" sz="1400" dirty="0" err="1">
                <a:solidFill>
                  <a:prstClr val="black"/>
                </a:solidFill>
                <a:latin typeface="Consolas"/>
              </a:rPr>
              <a:t>reader.ReadLine</a:t>
            </a:r>
            <a:r>
              <a:rPr lang="en-US" sz="1400" dirty="0">
                <a:solidFill>
                  <a:prstClr val="black"/>
                </a:solidFill>
                <a:latin typeface="Consolas"/>
              </a:rPr>
              <a:t>();</a:t>
            </a:r>
          </a:p>
          <a:p>
            <a:r>
              <a:rPr lang="en-US" sz="1400" dirty="0">
                <a:solidFill>
                  <a:prstClr val="black"/>
                </a:solidFill>
                <a:latin typeface="Consolas"/>
              </a:rPr>
              <a:t> </a:t>
            </a:r>
            <a:r>
              <a:rPr lang="en-US" sz="1400" dirty="0" smtClean="0">
                <a:solidFill>
                  <a:prstClr val="black"/>
                </a:solidFill>
                <a:latin typeface="Consolas"/>
              </a:rPr>
              <a:t>}</a:t>
            </a:r>
            <a:endParaRPr lang="en-US" sz="1400" b="0" dirty="0">
              <a:solidFill>
                <a:srgbClr val="1C1C1C"/>
              </a:solidFill>
              <a:latin typeface="Consolas" pitchFamily="49" charset="0"/>
              <a:cs typeface="Consolas" pitchFamily="49" charset="0"/>
            </a:endParaRPr>
          </a:p>
        </p:txBody>
      </p:sp>
      <p:sp>
        <p:nvSpPr>
          <p:cNvPr id="8" name="TextBox 7"/>
          <p:cNvSpPr txBox="1"/>
          <p:nvPr/>
        </p:nvSpPr>
        <p:spPr>
          <a:xfrm>
            <a:off x="990600" y="3048000"/>
            <a:ext cx="6972300" cy="3539430"/>
          </a:xfrm>
          <a:prstGeom prst="rect">
            <a:avLst/>
          </a:prstGeom>
          <a:solidFill>
            <a:schemeClr val="bg1"/>
          </a:solidFill>
          <a:ln>
            <a:solidFill>
              <a:srgbClr val="1C1C1C"/>
            </a:solidFill>
          </a:ln>
        </p:spPr>
        <p:txBody>
          <a:bodyPr wrap="square" rtlCol="0">
            <a:spAutoFit/>
          </a:bodyPr>
          <a:lstStyle/>
          <a:p>
            <a:r>
              <a:rPr lang="fr-FR" sz="1400" dirty="0">
                <a:solidFill>
                  <a:srgbClr val="1C1C1C"/>
                </a:solidFill>
                <a:latin typeface="Courier New" pitchFamily="49" charset="0"/>
                <a:cs typeface="Courier New" pitchFamily="49" charset="0"/>
              </a:rPr>
              <a:t>IL_0000:  </a:t>
            </a:r>
            <a:r>
              <a:rPr lang="fr-FR" sz="1400" dirty="0" err="1">
                <a:solidFill>
                  <a:srgbClr val="1C1C1C"/>
                </a:solidFill>
                <a:latin typeface="Courier New" pitchFamily="49" charset="0"/>
                <a:cs typeface="Courier New" pitchFamily="49" charset="0"/>
              </a:rPr>
              <a:t>ldstr</a:t>
            </a:r>
            <a:r>
              <a:rPr lang="fr-FR" sz="1400" dirty="0">
                <a:solidFill>
                  <a:srgbClr val="1C1C1C"/>
                </a:solidFill>
                <a:latin typeface="Courier New" pitchFamily="49" charset="0"/>
                <a:cs typeface="Courier New" pitchFamily="49" charset="0"/>
              </a:rPr>
              <a:t>      "C:\\test.txt"</a:t>
            </a:r>
            <a:endParaRPr lang="en-US" sz="1400" dirty="0">
              <a:solidFill>
                <a:srgbClr val="1C1C1C"/>
              </a:solidFill>
              <a:latin typeface="Courier New" pitchFamily="49" charset="0"/>
              <a:cs typeface="Courier New" pitchFamily="49" charset="0"/>
            </a:endParaRPr>
          </a:p>
          <a:p>
            <a:r>
              <a:rPr lang="en-US" sz="1400" dirty="0">
                <a:solidFill>
                  <a:srgbClr val="1C1C1C"/>
                </a:solidFill>
                <a:latin typeface="Courier New" pitchFamily="49" charset="0"/>
                <a:cs typeface="Courier New" pitchFamily="49" charset="0"/>
              </a:rPr>
              <a:t>IL_0005:  </a:t>
            </a:r>
            <a:r>
              <a:rPr lang="en-US" sz="1400" dirty="0" err="1">
                <a:solidFill>
                  <a:srgbClr val="1C1C1C"/>
                </a:solidFill>
                <a:latin typeface="Courier New" pitchFamily="49" charset="0"/>
                <a:cs typeface="Courier New" pitchFamily="49" charset="0"/>
              </a:rPr>
              <a:t>newobj</a:t>
            </a:r>
            <a:r>
              <a:rPr lang="en-US" sz="1400" dirty="0">
                <a:solidFill>
                  <a:srgbClr val="1C1C1C"/>
                </a:solidFill>
                <a:latin typeface="Courier New" pitchFamily="49" charset="0"/>
                <a:cs typeface="Courier New" pitchFamily="49" charset="0"/>
              </a:rPr>
              <a:t>     instance void </a:t>
            </a:r>
            <a:r>
              <a:rPr lang="en-US" sz="1400" dirty="0" smtClean="0">
                <a:solidFill>
                  <a:srgbClr val="1C1C1C"/>
                </a:solidFill>
                <a:latin typeface="Courier New" pitchFamily="49" charset="0"/>
                <a:cs typeface="Courier New" pitchFamily="49" charset="0"/>
              </a:rPr>
              <a:t>[</a:t>
            </a:r>
            <a:r>
              <a:rPr lang="en-US" sz="1400" dirty="0" err="1">
                <a:solidFill>
                  <a:srgbClr val="1C1C1C"/>
                </a:solidFill>
                <a:latin typeface="Courier New" pitchFamily="49" charset="0"/>
                <a:cs typeface="Courier New" pitchFamily="49" charset="0"/>
              </a:rPr>
              <a:t>mscorlib</a:t>
            </a:r>
            <a:r>
              <a:rPr lang="en-US" sz="1400" dirty="0">
                <a:solidFill>
                  <a:srgbClr val="1C1C1C"/>
                </a:solidFill>
                <a:latin typeface="Courier New" pitchFamily="49" charset="0"/>
                <a:cs typeface="Courier New" pitchFamily="49" charset="0"/>
              </a:rPr>
              <a:t>]</a:t>
            </a:r>
            <a:r>
              <a:rPr lang="en-US" sz="1400" dirty="0" err="1">
                <a:solidFill>
                  <a:srgbClr val="1C1C1C"/>
                </a:solidFill>
                <a:latin typeface="Courier New" pitchFamily="49" charset="0"/>
                <a:cs typeface="Courier New" pitchFamily="49" charset="0"/>
              </a:rPr>
              <a:t>System.IO.StreamReader</a:t>
            </a:r>
            <a:r>
              <a:rPr lang="en-US" sz="1400" dirty="0">
                <a:solidFill>
                  <a:srgbClr val="1C1C1C"/>
                </a:solidFill>
                <a:latin typeface="Courier New" pitchFamily="49" charset="0"/>
                <a:cs typeface="Courier New" pitchFamily="49" charset="0"/>
              </a:rPr>
              <a:t>::.</a:t>
            </a:r>
            <a:r>
              <a:rPr lang="en-US" sz="1400" dirty="0" err="1">
                <a:solidFill>
                  <a:srgbClr val="1C1C1C"/>
                </a:solidFill>
                <a:latin typeface="Courier New" pitchFamily="49" charset="0"/>
                <a:cs typeface="Courier New" pitchFamily="49" charset="0"/>
              </a:rPr>
              <a:t>ctor</a:t>
            </a:r>
            <a:r>
              <a:rPr lang="en-US" sz="1400" dirty="0">
                <a:solidFill>
                  <a:srgbClr val="1C1C1C"/>
                </a:solidFill>
                <a:latin typeface="Courier New" pitchFamily="49" charset="0"/>
                <a:cs typeface="Courier New" pitchFamily="49" charset="0"/>
              </a:rPr>
              <a:t>(string)</a:t>
            </a:r>
          </a:p>
          <a:p>
            <a:r>
              <a:rPr lang="de-DE" sz="1400" dirty="0" smtClean="0">
                <a:solidFill>
                  <a:srgbClr val="1C1C1C"/>
                </a:solidFill>
                <a:latin typeface="Courier New" pitchFamily="49" charset="0"/>
                <a:cs typeface="Courier New" pitchFamily="49" charset="0"/>
              </a:rPr>
              <a:t>…</a:t>
            </a:r>
            <a:endParaRPr lang="en-US" sz="1400" dirty="0" smtClean="0">
              <a:solidFill>
                <a:srgbClr val="1C1C1C"/>
              </a:solidFill>
              <a:latin typeface="Courier New" pitchFamily="49" charset="0"/>
              <a:cs typeface="Courier New" pitchFamily="49" charset="0"/>
            </a:endParaRPr>
          </a:p>
          <a:p>
            <a:r>
              <a:rPr lang="en-US" sz="1400" dirty="0" smtClean="0">
                <a:solidFill>
                  <a:srgbClr val="1C1C1C"/>
                </a:solidFill>
                <a:latin typeface="Courier New" pitchFamily="49" charset="0"/>
                <a:cs typeface="Courier New" pitchFamily="49" charset="0"/>
              </a:rPr>
              <a:t>.</a:t>
            </a:r>
            <a:r>
              <a:rPr lang="en-US" sz="1400" dirty="0">
                <a:solidFill>
                  <a:srgbClr val="1C1C1C"/>
                </a:solidFill>
                <a:latin typeface="Courier New" pitchFamily="49" charset="0"/>
                <a:cs typeface="Courier New" pitchFamily="49" charset="0"/>
              </a:rPr>
              <a:t>try</a:t>
            </a:r>
          </a:p>
          <a:p>
            <a:r>
              <a:rPr lang="en-US" sz="1400" dirty="0" smtClean="0">
                <a:solidFill>
                  <a:srgbClr val="1C1C1C"/>
                </a:solidFill>
                <a:latin typeface="Courier New" pitchFamily="49" charset="0"/>
                <a:cs typeface="Courier New" pitchFamily="49" charset="0"/>
              </a:rPr>
              <a:t>{</a:t>
            </a:r>
          </a:p>
          <a:p>
            <a:r>
              <a:rPr lang="de-DE" sz="1400" dirty="0" smtClean="0">
                <a:solidFill>
                  <a:srgbClr val="1C1C1C"/>
                </a:solidFill>
                <a:latin typeface="Courier New" pitchFamily="49" charset="0"/>
                <a:cs typeface="Courier New" pitchFamily="49" charset="0"/>
              </a:rPr>
              <a:t>…  </a:t>
            </a:r>
            <a:r>
              <a:rPr lang="en-US" sz="1400" dirty="0" smtClean="0">
                <a:solidFill>
                  <a:srgbClr val="1C1C1C"/>
                </a:solidFill>
                <a:latin typeface="Courier New" pitchFamily="49" charset="0"/>
                <a:cs typeface="Courier New" pitchFamily="49" charset="0"/>
              </a:rPr>
              <a:t>IL_000c</a:t>
            </a:r>
            <a:r>
              <a:rPr lang="en-US" sz="1400" dirty="0">
                <a:solidFill>
                  <a:srgbClr val="1C1C1C"/>
                </a:solidFill>
                <a:latin typeface="Courier New" pitchFamily="49" charset="0"/>
                <a:cs typeface="Courier New" pitchFamily="49" charset="0"/>
              </a:rPr>
              <a:t>:  </a:t>
            </a:r>
            <a:r>
              <a:rPr lang="en-US" sz="1400" dirty="0" err="1">
                <a:solidFill>
                  <a:srgbClr val="1C1C1C"/>
                </a:solidFill>
                <a:latin typeface="Courier New" pitchFamily="49" charset="0"/>
                <a:cs typeface="Courier New" pitchFamily="49" charset="0"/>
              </a:rPr>
              <a:t>callvirt</a:t>
            </a:r>
            <a:r>
              <a:rPr lang="en-US" sz="1400" dirty="0">
                <a:solidFill>
                  <a:srgbClr val="1C1C1C"/>
                </a:solidFill>
                <a:latin typeface="Courier New" pitchFamily="49" charset="0"/>
                <a:cs typeface="Courier New" pitchFamily="49" charset="0"/>
              </a:rPr>
              <a:t>   instance string </a:t>
            </a:r>
            <a:r>
              <a:rPr lang="en-US" sz="1400" dirty="0" smtClean="0">
                <a:solidFill>
                  <a:srgbClr val="1C1C1C"/>
                </a:solidFill>
                <a:latin typeface="Courier New" pitchFamily="49" charset="0"/>
                <a:cs typeface="Courier New" pitchFamily="49" charset="0"/>
              </a:rPr>
              <a:t>[</a:t>
            </a:r>
            <a:r>
              <a:rPr lang="en-US" sz="1400" dirty="0" err="1">
                <a:solidFill>
                  <a:srgbClr val="1C1C1C"/>
                </a:solidFill>
                <a:latin typeface="Courier New" pitchFamily="49" charset="0"/>
                <a:cs typeface="Courier New" pitchFamily="49" charset="0"/>
              </a:rPr>
              <a:t>mscorlib</a:t>
            </a:r>
            <a:r>
              <a:rPr lang="en-US" sz="1400" dirty="0">
                <a:solidFill>
                  <a:srgbClr val="1C1C1C"/>
                </a:solidFill>
                <a:latin typeface="Courier New" pitchFamily="49" charset="0"/>
                <a:cs typeface="Courier New" pitchFamily="49" charset="0"/>
              </a:rPr>
              <a:t>]</a:t>
            </a:r>
            <a:r>
              <a:rPr lang="en-US" sz="1400" dirty="0" err="1">
                <a:solidFill>
                  <a:srgbClr val="1C1C1C"/>
                </a:solidFill>
                <a:latin typeface="Courier New" pitchFamily="49" charset="0"/>
                <a:cs typeface="Courier New" pitchFamily="49" charset="0"/>
              </a:rPr>
              <a:t>System.IO.TextReader</a:t>
            </a:r>
            <a:r>
              <a:rPr lang="en-US" sz="1400" dirty="0">
                <a:solidFill>
                  <a:srgbClr val="1C1C1C"/>
                </a:solidFill>
                <a:latin typeface="Courier New" pitchFamily="49" charset="0"/>
                <a:cs typeface="Courier New" pitchFamily="49" charset="0"/>
              </a:rPr>
              <a:t>::</a:t>
            </a:r>
            <a:r>
              <a:rPr lang="en-US" sz="1400" dirty="0" err="1">
                <a:solidFill>
                  <a:srgbClr val="1C1C1C"/>
                </a:solidFill>
                <a:latin typeface="Courier New" pitchFamily="49" charset="0"/>
                <a:cs typeface="Courier New" pitchFamily="49" charset="0"/>
              </a:rPr>
              <a:t>ReadLine</a:t>
            </a:r>
            <a:r>
              <a:rPr lang="en-US" sz="1400" dirty="0">
                <a:solidFill>
                  <a:srgbClr val="1C1C1C"/>
                </a:solidFill>
                <a:latin typeface="Courier New" pitchFamily="49" charset="0"/>
                <a:cs typeface="Courier New" pitchFamily="49" charset="0"/>
              </a:rPr>
              <a:t>()</a:t>
            </a:r>
          </a:p>
          <a:p>
            <a:r>
              <a:rPr lang="en-US" sz="1400" dirty="0" smtClean="0">
                <a:solidFill>
                  <a:srgbClr val="1C1C1C"/>
                </a:solidFill>
                <a:latin typeface="Courier New" pitchFamily="49" charset="0"/>
                <a:cs typeface="Courier New" pitchFamily="49" charset="0"/>
              </a:rPr>
              <a:t>}  </a:t>
            </a:r>
            <a:r>
              <a:rPr lang="en-US" sz="1400" dirty="0">
                <a:solidFill>
                  <a:srgbClr val="1C1C1C"/>
                </a:solidFill>
                <a:latin typeface="Courier New" pitchFamily="49" charset="0"/>
                <a:cs typeface="Courier New" pitchFamily="49" charset="0"/>
              </a:rPr>
              <a:t>// end .try</a:t>
            </a:r>
          </a:p>
          <a:p>
            <a:r>
              <a:rPr lang="en-US" sz="1400" dirty="0">
                <a:solidFill>
                  <a:srgbClr val="1C1C1C"/>
                </a:solidFill>
                <a:latin typeface="Courier New" pitchFamily="49" charset="0"/>
                <a:cs typeface="Courier New" pitchFamily="49" charset="0"/>
              </a:rPr>
              <a:t>finally</a:t>
            </a:r>
          </a:p>
          <a:p>
            <a:r>
              <a:rPr lang="en-US" sz="1400" dirty="0" smtClean="0">
                <a:solidFill>
                  <a:srgbClr val="1C1C1C"/>
                </a:solidFill>
                <a:latin typeface="Courier New" pitchFamily="49" charset="0"/>
                <a:cs typeface="Courier New" pitchFamily="49" charset="0"/>
              </a:rPr>
              <a:t>{</a:t>
            </a:r>
          </a:p>
          <a:p>
            <a:r>
              <a:rPr lang="de-DE" sz="1400" dirty="0" smtClean="0">
                <a:solidFill>
                  <a:srgbClr val="1C1C1C"/>
                </a:solidFill>
                <a:latin typeface="Courier New" pitchFamily="49" charset="0"/>
                <a:cs typeface="Courier New" pitchFamily="49" charset="0"/>
              </a:rPr>
              <a:t>    …</a:t>
            </a:r>
            <a:endParaRPr lang="en-US" sz="1400" dirty="0">
              <a:solidFill>
                <a:srgbClr val="1C1C1C"/>
              </a:solidFill>
              <a:latin typeface="Courier New" pitchFamily="49" charset="0"/>
              <a:cs typeface="Courier New" pitchFamily="49" charset="0"/>
            </a:endParaRPr>
          </a:p>
          <a:p>
            <a:r>
              <a:rPr lang="fr-FR" sz="1400" dirty="0" smtClean="0">
                <a:solidFill>
                  <a:srgbClr val="1C1C1C"/>
                </a:solidFill>
                <a:latin typeface="Courier New" pitchFamily="49" charset="0"/>
                <a:cs typeface="Courier New" pitchFamily="49" charset="0"/>
              </a:rPr>
              <a:t>    </a:t>
            </a:r>
            <a:r>
              <a:rPr lang="fr-FR" sz="1400" dirty="0">
                <a:solidFill>
                  <a:srgbClr val="1C1C1C"/>
                </a:solidFill>
                <a:latin typeface="Courier New" pitchFamily="49" charset="0"/>
                <a:cs typeface="Courier New" pitchFamily="49" charset="0"/>
              </a:rPr>
              <a:t>IL_0018:  </a:t>
            </a:r>
            <a:r>
              <a:rPr lang="fr-FR" sz="1400" dirty="0" err="1">
                <a:solidFill>
                  <a:srgbClr val="1C1C1C"/>
                </a:solidFill>
                <a:latin typeface="Courier New" pitchFamily="49" charset="0"/>
                <a:cs typeface="Courier New" pitchFamily="49" charset="0"/>
              </a:rPr>
              <a:t>callvirt</a:t>
            </a:r>
            <a:r>
              <a:rPr lang="fr-FR" sz="1400" dirty="0">
                <a:solidFill>
                  <a:srgbClr val="1C1C1C"/>
                </a:solidFill>
                <a:latin typeface="Courier New" pitchFamily="49" charset="0"/>
                <a:cs typeface="Courier New" pitchFamily="49" charset="0"/>
              </a:rPr>
              <a:t>   instance </a:t>
            </a:r>
            <a:r>
              <a:rPr lang="fr-FR" sz="1400" dirty="0" err="1">
                <a:solidFill>
                  <a:srgbClr val="1C1C1C"/>
                </a:solidFill>
                <a:latin typeface="Courier New" pitchFamily="49" charset="0"/>
                <a:cs typeface="Courier New" pitchFamily="49" charset="0"/>
              </a:rPr>
              <a:t>void</a:t>
            </a:r>
            <a:r>
              <a:rPr lang="fr-FR" sz="1400" dirty="0">
                <a:solidFill>
                  <a:srgbClr val="1C1C1C"/>
                </a:solidFill>
                <a:latin typeface="Courier New" pitchFamily="49" charset="0"/>
                <a:cs typeface="Courier New" pitchFamily="49" charset="0"/>
              </a:rPr>
              <a:t> </a:t>
            </a:r>
            <a:r>
              <a:rPr lang="fr-FR" sz="1400" dirty="0" smtClean="0">
                <a:solidFill>
                  <a:srgbClr val="1C1C1C"/>
                </a:solidFill>
                <a:latin typeface="Courier New" pitchFamily="49" charset="0"/>
                <a:cs typeface="Courier New" pitchFamily="49" charset="0"/>
              </a:rPr>
              <a:t> </a:t>
            </a:r>
            <a:r>
              <a:rPr lang="fr-FR" sz="1400" dirty="0">
                <a:solidFill>
                  <a:srgbClr val="1C1C1C"/>
                </a:solidFill>
                <a:latin typeface="Courier New" pitchFamily="49" charset="0"/>
                <a:cs typeface="Courier New" pitchFamily="49" charset="0"/>
              </a:rPr>
              <a:t>[</a:t>
            </a:r>
            <a:r>
              <a:rPr lang="fr-FR" sz="1400" dirty="0" err="1">
                <a:solidFill>
                  <a:srgbClr val="1C1C1C"/>
                </a:solidFill>
                <a:latin typeface="Courier New" pitchFamily="49" charset="0"/>
                <a:cs typeface="Courier New" pitchFamily="49" charset="0"/>
              </a:rPr>
              <a:t>mscorlib</a:t>
            </a:r>
            <a:r>
              <a:rPr lang="fr-FR" sz="1400" dirty="0">
                <a:solidFill>
                  <a:srgbClr val="1C1C1C"/>
                </a:solidFill>
                <a:latin typeface="Courier New" pitchFamily="49" charset="0"/>
                <a:cs typeface="Courier New" pitchFamily="49" charset="0"/>
              </a:rPr>
              <a:t>]</a:t>
            </a:r>
            <a:r>
              <a:rPr lang="fr-FR" sz="1400" dirty="0" err="1">
                <a:solidFill>
                  <a:srgbClr val="1C1C1C"/>
                </a:solidFill>
                <a:latin typeface="Courier New" pitchFamily="49" charset="0"/>
                <a:cs typeface="Courier New" pitchFamily="49" charset="0"/>
              </a:rPr>
              <a:t>System.IDisposable</a:t>
            </a:r>
            <a:r>
              <a:rPr lang="fr-FR" sz="1400" dirty="0">
                <a:solidFill>
                  <a:srgbClr val="1C1C1C"/>
                </a:solidFill>
                <a:latin typeface="Courier New" pitchFamily="49" charset="0"/>
                <a:cs typeface="Courier New" pitchFamily="49" charset="0"/>
              </a:rPr>
              <a:t>::Dispose</a:t>
            </a:r>
            <a:r>
              <a:rPr lang="fr-FR" sz="1400" dirty="0" smtClean="0">
                <a:solidFill>
                  <a:srgbClr val="1C1C1C"/>
                </a:solidFill>
                <a:latin typeface="Courier New" pitchFamily="49" charset="0"/>
                <a:cs typeface="Courier New" pitchFamily="49" charset="0"/>
              </a:rPr>
              <a:t>()</a:t>
            </a:r>
          </a:p>
          <a:p>
            <a:r>
              <a:rPr lang="fr-FR" sz="1400" dirty="0" smtClean="0">
                <a:solidFill>
                  <a:srgbClr val="1C1C1C"/>
                </a:solidFill>
                <a:latin typeface="Courier New" pitchFamily="49" charset="0"/>
                <a:cs typeface="Courier New" pitchFamily="49" charset="0"/>
              </a:rPr>
              <a:t>….</a:t>
            </a:r>
            <a:endParaRPr lang="en-US" sz="1400" dirty="0">
              <a:solidFill>
                <a:srgbClr val="1C1C1C"/>
              </a:solidFill>
              <a:latin typeface="Courier New" pitchFamily="49" charset="0"/>
              <a:cs typeface="Courier New" pitchFamily="49" charset="0"/>
            </a:endParaRPr>
          </a:p>
          <a:p>
            <a:r>
              <a:rPr lang="en-US" sz="1400" dirty="0" smtClean="0">
                <a:solidFill>
                  <a:srgbClr val="1C1C1C"/>
                </a:solidFill>
                <a:latin typeface="Courier New" pitchFamily="49" charset="0"/>
                <a:cs typeface="Courier New" pitchFamily="49" charset="0"/>
              </a:rPr>
              <a:t>}  </a:t>
            </a:r>
            <a:r>
              <a:rPr lang="en-US" sz="1400" dirty="0">
                <a:solidFill>
                  <a:srgbClr val="1C1C1C"/>
                </a:solidFill>
                <a:latin typeface="Courier New" pitchFamily="49" charset="0"/>
                <a:cs typeface="Courier New" pitchFamily="49" charset="0"/>
              </a:rPr>
              <a:t>// end </a:t>
            </a:r>
            <a:r>
              <a:rPr lang="en-US" sz="1400" dirty="0" smtClean="0">
                <a:solidFill>
                  <a:srgbClr val="1C1C1C"/>
                </a:solidFill>
                <a:latin typeface="Courier New" pitchFamily="49" charset="0"/>
                <a:cs typeface="Courier New" pitchFamily="49" charset="0"/>
              </a:rPr>
              <a:t>handler</a:t>
            </a:r>
            <a:endParaRPr lang="en-US" sz="1400" dirty="0">
              <a:solidFill>
                <a:srgbClr val="1C1C1C"/>
              </a:solidFill>
              <a:latin typeface="Courier New" pitchFamily="49" charset="0"/>
              <a:cs typeface="Courier New" pitchFamily="49" charset="0"/>
            </a:endParaRPr>
          </a:p>
        </p:txBody>
      </p:sp>
    </p:spTree>
    <p:extLst>
      <p:ext uri="{BB962C8B-B14F-4D97-AF65-F5344CB8AC3E}">
        <p14:creationId xmlns:p14="http://schemas.microsoft.com/office/powerpoint/2010/main" val="742388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br>
              <a:rPr lang="en-US" dirty="0" smtClean="0"/>
            </a:br>
            <a:r>
              <a:rPr lang="en-US" dirty="0" smtClean="0"/>
              <a:t>Exception Objects</a:t>
            </a:r>
            <a:endParaRPr lang="en-US" dirty="0"/>
          </a:p>
        </p:txBody>
      </p:sp>
      <p:pic>
        <p:nvPicPr>
          <p:cNvPr id="4" name="Picture 3" descr="PE02021_"/>
          <p:cNvPicPr>
            <a:picLocks noChangeAspect="1" noChangeArrowheads="1"/>
          </p:cNvPicPr>
          <p:nvPr/>
        </p:nvPicPr>
        <p:blipFill>
          <a:blip r:embed="rId3"/>
          <a:stretch>
            <a:fillRect/>
          </a:stretch>
        </p:blipFill>
        <p:spPr>
          <a:xfrm>
            <a:off x="609600" y="2133600"/>
            <a:ext cx="2201644" cy="1905000"/>
          </a:xfrm>
          <a:prstGeom prst="rect">
            <a:avLst/>
          </a:prstGeom>
        </p:spPr>
      </p:pic>
      <p:sp>
        <p:nvSpPr>
          <p:cNvPr id="5" name="TextBox 4"/>
          <p:cNvSpPr txBox="1"/>
          <p:nvPr/>
        </p:nvSpPr>
        <p:spPr>
          <a:xfrm>
            <a:off x="4419976" y="5029200"/>
            <a:ext cx="3962024" cy="923330"/>
          </a:xfrm>
          <a:prstGeom prst="rect">
            <a:avLst/>
          </a:prstGeom>
          <a:noFill/>
        </p:spPr>
        <p:txBody>
          <a:bodyPr wrap="square" rtlCol="0">
            <a:spAutoFit/>
          </a:bodyPr>
          <a:lstStyle/>
          <a:p>
            <a:endParaRPr lang="en-US" sz="1800" dirty="0" smtClean="0">
              <a:solidFill>
                <a:schemeClr val="bg1"/>
              </a:solidFill>
              <a:latin typeface="+mn-lt"/>
            </a:endParaRPr>
          </a:p>
          <a:p>
            <a:r>
              <a:rPr lang="en-US" sz="1800" dirty="0" smtClean="0">
                <a:solidFill>
                  <a:schemeClr val="bg1"/>
                </a:solidFill>
                <a:latin typeface="+mn-lt"/>
              </a:rPr>
              <a:t>!</a:t>
            </a:r>
            <a:r>
              <a:rPr lang="en-US" sz="1800" dirty="0" err="1" smtClean="0">
                <a:solidFill>
                  <a:schemeClr val="bg1"/>
                </a:solidFill>
                <a:latin typeface="+mn-lt"/>
              </a:rPr>
              <a:t>dumpheap</a:t>
            </a:r>
            <a:r>
              <a:rPr lang="en-US" sz="1800" dirty="0" smtClean="0">
                <a:solidFill>
                  <a:schemeClr val="bg1"/>
                </a:solidFill>
                <a:latin typeface="+mn-lt"/>
              </a:rPr>
              <a:t> –type Exception</a:t>
            </a:r>
          </a:p>
          <a:p>
            <a:r>
              <a:rPr lang="en-US" sz="1800" dirty="0" smtClean="0">
                <a:solidFill>
                  <a:schemeClr val="bg1"/>
                </a:solidFill>
                <a:latin typeface="+mn-lt"/>
              </a:rPr>
              <a:t>!</a:t>
            </a:r>
            <a:r>
              <a:rPr lang="en-US" sz="1800" dirty="0" err="1" smtClean="0">
                <a:solidFill>
                  <a:schemeClr val="bg1"/>
                </a:solidFill>
                <a:latin typeface="+mn-lt"/>
              </a:rPr>
              <a:t>ehinfo</a:t>
            </a:r>
            <a:endParaRPr lang="en-US" sz="1800" dirty="0" smtClean="0">
              <a:solidFill>
                <a:schemeClr val="bg1"/>
              </a:solidFill>
              <a:latin typeface="+mn-lt"/>
            </a:endParaRPr>
          </a:p>
        </p:txBody>
      </p:sp>
    </p:spTree>
    <p:extLst>
      <p:ext uri="{BB962C8B-B14F-4D97-AF65-F5344CB8AC3E}">
        <p14:creationId xmlns:p14="http://schemas.microsoft.com/office/powerpoint/2010/main" val="3125881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err="1" smtClean="0"/>
              <a:t>Perfmon</a:t>
            </a:r>
            <a:r>
              <a:rPr lang="en-US" dirty="0" smtClean="0"/>
              <a:t> Counters</a:t>
            </a:r>
          </a:p>
        </p:txBody>
      </p:sp>
      <p:sp>
        <p:nvSpPr>
          <p:cNvPr id="3" name="Content Placeholder 2"/>
          <p:cNvSpPr>
            <a:spLocks noGrp="1"/>
          </p:cNvSpPr>
          <p:nvPr>
            <p:ph idx="1"/>
          </p:nvPr>
        </p:nvSpPr>
        <p:spPr/>
        <p:txBody>
          <a:bodyPr/>
          <a:lstStyle/>
          <a:p>
            <a:endParaRPr lang="en-US"/>
          </a:p>
        </p:txBody>
      </p:sp>
      <p:sp>
        <p:nvSpPr>
          <p:cNvPr id="2" name="Text Placeholder 1"/>
          <p:cNvSpPr>
            <a:spLocks noGrp="1"/>
          </p:cNvSpPr>
          <p:nvPr>
            <p:ph type="body" sz="quarter" idx="13"/>
          </p:nvPr>
        </p:nvSpPr>
        <p:spPr/>
        <p:txBody>
          <a:bodyPr/>
          <a:lstStyle/>
          <a:p>
            <a:pPr>
              <a:buFont typeface="Wingdings" pitchFamily="2" charset="2"/>
              <a:buNone/>
            </a:pPr>
            <a:r>
              <a:rPr lang="en-US" b="1" dirty="0"/>
              <a:t>.</a:t>
            </a:r>
            <a:r>
              <a:rPr lang="en-US" sz="2000" b="1" dirty="0"/>
              <a:t>NET CLR Exceptions</a:t>
            </a:r>
          </a:p>
          <a:p>
            <a:r>
              <a:rPr lang="en-US" sz="2000" dirty="0"/>
              <a:t># of </a:t>
            </a:r>
            <a:r>
              <a:rPr lang="en-US" sz="2000" dirty="0" err="1"/>
              <a:t>Exceps</a:t>
            </a:r>
            <a:r>
              <a:rPr lang="en-US" sz="2000" dirty="0"/>
              <a:t> Thrown</a:t>
            </a:r>
          </a:p>
          <a:p>
            <a:r>
              <a:rPr lang="en-US" sz="2000" dirty="0"/>
              <a:t># </a:t>
            </a:r>
            <a:r>
              <a:rPr lang="en-US" sz="2000" dirty="0" err="1"/>
              <a:t>Exceps</a:t>
            </a:r>
            <a:r>
              <a:rPr lang="en-US" sz="2000" dirty="0"/>
              <a:t> Thrown/sec</a:t>
            </a:r>
          </a:p>
          <a:p>
            <a:pPr>
              <a:buFont typeface="Wingdings" pitchFamily="2" charset="2"/>
              <a:buNone/>
            </a:pPr>
            <a:endParaRPr lang="en-US" sz="2000" b="1" dirty="0" smtClean="0"/>
          </a:p>
          <a:p>
            <a:pPr>
              <a:buFont typeface="Wingdings" pitchFamily="2" charset="2"/>
              <a:buNone/>
            </a:pPr>
            <a:r>
              <a:rPr lang="en-US" sz="2000" b="1" dirty="0" smtClean="0"/>
              <a:t>Memory</a:t>
            </a:r>
            <a:endParaRPr lang="en-US" sz="2000" b="1" dirty="0"/>
          </a:p>
          <a:p>
            <a:r>
              <a:rPr lang="en-US" sz="2000" dirty="0"/>
              <a:t>Available </a:t>
            </a:r>
            <a:r>
              <a:rPr lang="en-US" sz="2000" dirty="0" err="1"/>
              <a:t>MBytes</a:t>
            </a:r>
            <a:endParaRPr lang="en-US" sz="2000" dirty="0"/>
          </a:p>
          <a:p>
            <a:endParaRPr lang="en-US" dirty="0"/>
          </a:p>
        </p:txBody>
      </p:sp>
      <p:sp>
        <p:nvSpPr>
          <p:cNvPr id="13316" name="Rectangle 4"/>
          <p:cNvSpPr>
            <a:spLocks noChangeArrowheads="1"/>
          </p:cNvSpPr>
          <p:nvPr/>
        </p:nvSpPr>
        <p:spPr bwMode="auto">
          <a:xfrm>
            <a:off x="4783137" y="1600200"/>
            <a:ext cx="3141663" cy="46656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p>
            <a:pPr marL="285750" indent="-285750" defTabSz="457200" eaLnBrk="1" fontAlgn="auto" hangingPunct="1">
              <a:spcBef>
                <a:spcPct val="20000"/>
              </a:spcBef>
              <a:spcAft>
                <a:spcPts val="0"/>
              </a:spcAft>
              <a:buSzPct val="100000"/>
            </a:pPr>
            <a:r>
              <a:rPr lang="en-US" sz="2000" dirty="0" smtClean="0">
                <a:solidFill>
                  <a:srgbClr val="525353"/>
                </a:solidFill>
                <a:latin typeface="+mn-lt"/>
              </a:rPr>
              <a:t>ASP.NET </a:t>
            </a:r>
            <a:r>
              <a:rPr lang="en-US" sz="2000" dirty="0">
                <a:solidFill>
                  <a:srgbClr val="525353"/>
                </a:solidFill>
                <a:latin typeface="+mn-lt"/>
              </a:rPr>
              <a:t>version</a:t>
            </a:r>
          </a:p>
          <a:p>
            <a:pPr marL="285750" lvl="0" indent="-285750" defTabSz="457200" eaLnBrk="1" fontAlgn="auto" hangingPunct="1">
              <a:spcBef>
                <a:spcPct val="20000"/>
              </a:spcBef>
              <a:spcAft>
                <a:spcPts val="0"/>
              </a:spcAft>
              <a:buSzPct val="100000"/>
              <a:buBlip>
                <a:blip r:embed="rId3"/>
              </a:buBlip>
            </a:pPr>
            <a:r>
              <a:rPr lang="en-US" sz="2000" b="0" dirty="0" smtClean="0">
                <a:solidFill>
                  <a:srgbClr val="525353"/>
                </a:solidFill>
                <a:latin typeface="Arial"/>
              </a:rPr>
              <a:t>Application </a:t>
            </a:r>
            <a:r>
              <a:rPr lang="en-US" sz="2000" b="0" dirty="0">
                <a:solidFill>
                  <a:srgbClr val="525353"/>
                </a:solidFill>
                <a:latin typeface="Arial"/>
              </a:rPr>
              <a:t>Restarts</a:t>
            </a:r>
          </a:p>
          <a:p>
            <a:pPr marL="285750" lvl="0" indent="-285750" defTabSz="457200" eaLnBrk="1" fontAlgn="auto" hangingPunct="1">
              <a:spcBef>
                <a:spcPct val="20000"/>
              </a:spcBef>
              <a:spcAft>
                <a:spcPts val="0"/>
              </a:spcAft>
              <a:buSzPct val="100000"/>
              <a:buBlip>
                <a:blip r:embed="rId3"/>
              </a:buBlip>
            </a:pPr>
            <a:r>
              <a:rPr lang="en-US" sz="2000" b="0" dirty="0">
                <a:solidFill>
                  <a:srgbClr val="525353"/>
                </a:solidFill>
                <a:latin typeface="Arial"/>
              </a:rPr>
              <a:t>Worker Process Restarts</a:t>
            </a:r>
          </a:p>
          <a:p>
            <a:pPr marL="285750" indent="-285750" defTabSz="457200" eaLnBrk="1" hangingPunct="1">
              <a:spcBef>
                <a:spcPct val="20000"/>
              </a:spcBef>
              <a:spcAft>
                <a:spcPts val="0"/>
              </a:spcAft>
              <a:buSzPct val="100000"/>
              <a:buFont typeface="Arial" pitchFamily="34" charset="0"/>
              <a:buChar char="•"/>
            </a:pPr>
            <a:endParaRPr lang="en-US" sz="1800" dirty="0">
              <a:solidFill>
                <a:srgbClr val="525353"/>
              </a:solidFill>
              <a:latin typeface="+mn-lt"/>
            </a:endParaRPr>
          </a:p>
        </p:txBody>
      </p:sp>
    </p:spTree>
    <p:extLst>
      <p:ext uri="{BB962C8B-B14F-4D97-AF65-F5344CB8AC3E}">
        <p14:creationId xmlns:p14="http://schemas.microsoft.com/office/powerpoint/2010/main" val="4004886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
          <p:cNvSpPr>
            <a:spLocks noGrp="1" noChangeArrowheads="1"/>
          </p:cNvSpPr>
          <p:nvPr>
            <p:ph type="title"/>
          </p:nvPr>
        </p:nvSpPr>
        <p:spPr/>
        <p:txBody>
          <a:bodyPr>
            <a:normAutofit/>
          </a:bodyPr>
          <a:lstStyle/>
          <a:p>
            <a:r>
              <a:rPr lang="en-US" dirty="0" smtClean="0"/>
              <a:t>Debugging Exceptions .NET</a:t>
            </a:r>
          </a:p>
        </p:txBody>
      </p:sp>
      <p:sp>
        <p:nvSpPr>
          <p:cNvPr id="3" name="Content Placeholder 2"/>
          <p:cNvSpPr>
            <a:spLocks noGrp="1"/>
          </p:cNvSpPr>
          <p:nvPr>
            <p:ph idx="1"/>
          </p:nvPr>
        </p:nvSpPr>
        <p:spPr/>
        <p:txBody>
          <a:bodyPr/>
          <a:lstStyle/>
          <a:p>
            <a:r>
              <a:rPr lang="en-US" dirty="0" smtClean="0"/>
              <a:t>Common debugger </a:t>
            </a:r>
            <a:r>
              <a:rPr lang="en-US" dirty="0" err="1" smtClean="0"/>
              <a:t>cmd</a:t>
            </a:r>
            <a:r>
              <a:rPr lang="en-US" dirty="0" smtClean="0"/>
              <a:t>(s)</a:t>
            </a:r>
            <a:endParaRPr lang="en-US" dirty="0"/>
          </a:p>
        </p:txBody>
      </p:sp>
      <p:sp>
        <p:nvSpPr>
          <p:cNvPr id="2" name="Text Placeholder 1"/>
          <p:cNvSpPr>
            <a:spLocks noGrp="1"/>
          </p:cNvSpPr>
          <p:nvPr>
            <p:ph type="body" sz="quarter" idx="13"/>
          </p:nvPr>
        </p:nvSpPr>
        <p:spPr/>
        <p:txBody>
          <a:bodyPr>
            <a:normAutofit/>
          </a:bodyPr>
          <a:lstStyle/>
          <a:p>
            <a:pPr>
              <a:defRPr/>
            </a:pPr>
            <a:r>
              <a:rPr lang="en-US" dirty="0"/>
              <a:t>Tell the debugger to break on CLR </a:t>
            </a:r>
            <a:r>
              <a:rPr lang="en-US" dirty="0" smtClean="0"/>
              <a:t>exception</a:t>
            </a:r>
            <a:endParaRPr lang="en-US" sz="1600" dirty="0"/>
          </a:p>
          <a:p>
            <a:pPr lvl="1">
              <a:lnSpc>
                <a:spcPct val="100000"/>
              </a:lnSpc>
              <a:defRPr/>
            </a:pPr>
            <a:r>
              <a:rPr lang="en-US" dirty="0" err="1" smtClean="0">
                <a:latin typeface="Consolas" pitchFamily="49" charset="0"/>
                <a:cs typeface="Consolas" pitchFamily="49" charset="0"/>
              </a:rPr>
              <a:t>sxe</a:t>
            </a:r>
            <a:r>
              <a:rPr lang="en-US" dirty="0" smtClean="0">
                <a:latin typeface="Consolas" pitchFamily="49" charset="0"/>
                <a:cs typeface="Consolas" pitchFamily="49" charset="0"/>
              </a:rPr>
              <a:t> </a:t>
            </a:r>
            <a:r>
              <a:rPr lang="en-US" dirty="0" err="1">
                <a:latin typeface="Consolas" pitchFamily="49" charset="0"/>
                <a:cs typeface="Consolas" pitchFamily="49" charset="0"/>
              </a:rPr>
              <a:t>clr</a:t>
            </a:r>
            <a:endParaRPr lang="en-US" dirty="0">
              <a:latin typeface="Consolas" pitchFamily="49" charset="0"/>
              <a:cs typeface="Consolas" pitchFamily="49" charset="0"/>
            </a:endParaRPr>
          </a:p>
          <a:p>
            <a:pPr>
              <a:defRPr/>
            </a:pPr>
            <a:r>
              <a:rPr lang="en-US" dirty="0"/>
              <a:t>Get the native call stack </a:t>
            </a:r>
          </a:p>
          <a:p>
            <a:pPr lvl="1">
              <a:lnSpc>
                <a:spcPct val="100000"/>
              </a:lnSpc>
              <a:defRPr/>
            </a:pPr>
            <a:r>
              <a:rPr lang="en-US" sz="1400" dirty="0">
                <a:latin typeface="Consolas" pitchFamily="49" charset="0"/>
                <a:cs typeface="Consolas" pitchFamily="49" charset="0"/>
              </a:rPr>
              <a:t>k</a:t>
            </a:r>
          </a:p>
          <a:p>
            <a:pPr>
              <a:defRPr/>
            </a:pPr>
            <a:r>
              <a:rPr lang="en-US" dirty="0" smtClean="0"/>
              <a:t>Review </a:t>
            </a:r>
            <a:r>
              <a:rPr lang="en-US" dirty="0"/>
              <a:t>the Exception </a:t>
            </a:r>
            <a:r>
              <a:rPr lang="en-US" dirty="0" smtClean="0"/>
              <a:t>Type</a:t>
            </a:r>
          </a:p>
          <a:p>
            <a:pPr lvl="1">
              <a:lnSpc>
                <a:spcPct val="100000"/>
              </a:lnSpc>
              <a:defRPr/>
            </a:pPr>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PrintException</a:t>
            </a:r>
            <a:r>
              <a:rPr lang="en-US" sz="1600" dirty="0" smtClean="0">
                <a:latin typeface="Consolas" pitchFamily="49" charset="0"/>
                <a:cs typeface="Consolas" pitchFamily="49" charset="0"/>
              </a:rPr>
              <a:t> </a:t>
            </a:r>
            <a:r>
              <a:rPr lang="en-US" sz="1600" i="1" dirty="0" smtClean="0">
                <a:latin typeface="Consolas" pitchFamily="49" charset="0"/>
                <a:cs typeface="Consolas" pitchFamily="49" charset="0"/>
              </a:rPr>
              <a:t>&lt;exception address&gt;</a:t>
            </a:r>
            <a:r>
              <a:rPr lang="en-US" sz="1600" dirty="0" smtClean="0"/>
              <a:t> </a:t>
            </a:r>
            <a:endParaRPr lang="en-US" sz="1600" dirty="0"/>
          </a:p>
          <a:p>
            <a:pPr>
              <a:defRPr/>
            </a:pPr>
            <a:r>
              <a:rPr lang="en-US" dirty="0"/>
              <a:t>Get the managed </a:t>
            </a:r>
            <a:r>
              <a:rPr lang="en-US" dirty="0" err="1" smtClean="0"/>
              <a:t>callstack</a:t>
            </a:r>
            <a:endParaRPr lang="en-US" dirty="0"/>
          </a:p>
          <a:p>
            <a:pPr lvl="1">
              <a:lnSpc>
                <a:spcPct val="100000"/>
              </a:lnSpc>
              <a:defRPr/>
            </a:pPr>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clrstack</a:t>
            </a:r>
            <a:endParaRPr lang="en-US" sz="1600" dirty="0">
              <a:latin typeface="Consolas" pitchFamily="49" charset="0"/>
              <a:cs typeface="Consolas" pitchFamily="49" charset="0"/>
            </a:endParaRPr>
          </a:p>
          <a:p>
            <a:pPr>
              <a:defRPr/>
            </a:pPr>
            <a:r>
              <a:rPr lang="en-US" dirty="0" smtClean="0"/>
              <a:t>Get </a:t>
            </a:r>
            <a:r>
              <a:rPr lang="en-US" dirty="0"/>
              <a:t>All exceptions in the heap use</a:t>
            </a:r>
            <a:r>
              <a:rPr lang="en-US" dirty="0" smtClean="0"/>
              <a:t>:</a:t>
            </a:r>
          </a:p>
          <a:p>
            <a:pPr lvl="1">
              <a:lnSpc>
                <a:spcPct val="100000"/>
              </a:lnSpc>
              <a:defRPr/>
            </a:pPr>
            <a:r>
              <a:rPr lang="en-US" sz="1600" dirty="0" smtClean="0">
                <a:latin typeface="Consolas" pitchFamily="49" charset="0"/>
                <a:cs typeface="Consolas" pitchFamily="49" charset="0"/>
              </a:rPr>
              <a:t>!</a:t>
            </a:r>
            <a:r>
              <a:rPr lang="en-US" sz="1600" dirty="0" err="1">
                <a:latin typeface="Consolas" pitchFamily="49" charset="0"/>
                <a:cs typeface="Consolas" pitchFamily="49" charset="0"/>
              </a:rPr>
              <a:t>dumpheap</a:t>
            </a:r>
            <a:r>
              <a:rPr lang="en-US" sz="1600" dirty="0">
                <a:latin typeface="Consolas" pitchFamily="49" charset="0"/>
                <a:cs typeface="Consolas" pitchFamily="49" charset="0"/>
              </a:rPr>
              <a:t> –type Exception, !</a:t>
            </a:r>
            <a:r>
              <a:rPr lang="en-US" sz="1600" dirty="0" err="1">
                <a:latin typeface="Consolas" pitchFamily="49" charset="0"/>
                <a:cs typeface="Consolas" pitchFamily="49" charset="0"/>
              </a:rPr>
              <a:t>PrintException</a:t>
            </a:r>
            <a:r>
              <a:rPr lang="en-US" sz="1600" dirty="0">
                <a:latin typeface="Consolas" pitchFamily="49" charset="0"/>
                <a:cs typeface="Consolas" pitchFamily="49" charset="0"/>
              </a:rPr>
              <a:t> </a:t>
            </a:r>
            <a:r>
              <a:rPr lang="en-US" sz="1600" i="1" dirty="0">
                <a:latin typeface="Consolas" pitchFamily="49" charset="0"/>
                <a:cs typeface="Consolas" pitchFamily="49" charset="0"/>
              </a:rPr>
              <a:t>&lt;</a:t>
            </a:r>
            <a:r>
              <a:rPr lang="en-US" sz="1600" i="1" dirty="0" err="1">
                <a:latin typeface="Consolas" pitchFamily="49" charset="0"/>
                <a:cs typeface="Consolas" pitchFamily="49" charset="0"/>
              </a:rPr>
              <a:t>obj</a:t>
            </a:r>
            <a:r>
              <a:rPr lang="en-US" sz="1600" i="1" dirty="0" smtClean="0">
                <a:latin typeface="Consolas" pitchFamily="49" charset="0"/>
                <a:cs typeface="Consolas" pitchFamily="49" charset="0"/>
              </a:rPr>
              <a:t>&gt;</a:t>
            </a:r>
          </a:p>
          <a:p>
            <a:pPr lvl="1">
              <a:lnSpc>
                <a:spcPct val="100000"/>
              </a:lnSpc>
              <a:defRPr/>
            </a:pPr>
            <a:r>
              <a:rPr lang="de-DE" i="1" dirty="0" smtClean="0">
                <a:latin typeface="Consolas" pitchFamily="49" charset="0"/>
                <a:cs typeface="Consolas" pitchFamily="49" charset="0"/>
              </a:rPr>
              <a:t>!psscor4.dae,!psscor2.dae</a:t>
            </a:r>
            <a:endParaRPr lang="en-US" sz="1600" i="1" dirty="0" smtClean="0">
              <a:latin typeface="Consolas" pitchFamily="49" charset="0"/>
              <a:cs typeface="Consolas" pitchFamily="49" charset="0"/>
            </a:endParaRPr>
          </a:p>
          <a:p>
            <a:pPr>
              <a:defRPr/>
            </a:pPr>
            <a:r>
              <a:rPr lang="en-US" dirty="0" smtClean="0"/>
              <a:t>New in 4.0! CLR exception code changed</a:t>
            </a:r>
          </a:p>
          <a:p>
            <a:pPr marL="0" indent="0">
              <a:buNone/>
              <a:defRPr/>
            </a:pPr>
            <a:endParaRPr lang="en-US" sz="2400" dirty="0" smtClean="0"/>
          </a:p>
        </p:txBody>
      </p:sp>
      <p:graphicFrame>
        <p:nvGraphicFramePr>
          <p:cNvPr id="4" name="Table 3"/>
          <p:cNvGraphicFramePr>
            <a:graphicFrameLocks noGrp="1"/>
          </p:cNvGraphicFramePr>
          <p:nvPr>
            <p:extLst>
              <p:ext uri="{D42A27DB-BD31-4B8C-83A1-F6EECF244321}">
                <p14:modId xmlns:p14="http://schemas.microsoft.com/office/powerpoint/2010/main" val="4011247440"/>
              </p:ext>
            </p:extLst>
          </p:nvPr>
        </p:nvGraphicFramePr>
        <p:xfrm>
          <a:off x="2895600" y="5562600"/>
          <a:ext cx="5715000" cy="1036320"/>
        </p:xfrm>
        <a:graphic>
          <a:graphicData uri="http://schemas.openxmlformats.org/drawingml/2006/table">
            <a:tbl>
              <a:tblPr firstRow="1" bandRow="1">
                <a:tableStyleId>{68D230F3-CF80-4859-8CE7-A43EE81993B5}</a:tableStyleId>
              </a:tblPr>
              <a:tblGrid>
                <a:gridCol w="1219200"/>
                <a:gridCol w="4495800"/>
              </a:tblGrid>
              <a:tr h="370840">
                <a:tc>
                  <a:txBody>
                    <a:bodyPr/>
                    <a:lstStyle/>
                    <a:p>
                      <a:r>
                        <a:rPr lang="en-US" sz="1400" b="1" dirty="0" smtClean="0">
                          <a:solidFill>
                            <a:srgbClr val="1C1C1C"/>
                          </a:solidFill>
                        </a:rPr>
                        <a:t>e0434f4d</a:t>
                      </a:r>
                      <a:endParaRPr lang="en-US" sz="1400" b="1" dirty="0">
                        <a:solidFill>
                          <a:srgbClr val="1C1C1C"/>
                        </a:solidFill>
                      </a:endParaRPr>
                    </a:p>
                  </a:txBody>
                  <a:tcPr/>
                </a:tc>
                <a:tc>
                  <a:txBody>
                    <a:bodyPr/>
                    <a:lstStyle/>
                    <a:p>
                      <a:r>
                        <a:rPr lang="en-US" sz="1400" b="0" dirty="0" smtClean="0">
                          <a:solidFill>
                            <a:srgbClr val="1C1C1C"/>
                          </a:solidFill>
                        </a:rPr>
                        <a:t>.NET 1.0</a:t>
                      </a:r>
                      <a:r>
                        <a:rPr lang="en-US" sz="1400" b="0" baseline="0" dirty="0" smtClean="0">
                          <a:solidFill>
                            <a:srgbClr val="1C1C1C"/>
                          </a:solidFill>
                        </a:rPr>
                        <a:t> – 3.5. Look for 1</a:t>
                      </a:r>
                      <a:r>
                        <a:rPr lang="en-US" sz="1400" b="0" baseline="30000" dirty="0" smtClean="0">
                          <a:solidFill>
                            <a:srgbClr val="1C1C1C"/>
                          </a:solidFill>
                        </a:rPr>
                        <a:t>st</a:t>
                      </a:r>
                      <a:r>
                        <a:rPr lang="en-US" sz="1400" b="0" baseline="0" dirty="0" smtClean="0">
                          <a:solidFill>
                            <a:srgbClr val="1C1C1C"/>
                          </a:solidFill>
                        </a:rPr>
                        <a:t> </a:t>
                      </a:r>
                      <a:r>
                        <a:rPr lang="en-US" sz="1400" b="0" baseline="0" dirty="0" err="1" smtClean="0">
                          <a:solidFill>
                            <a:srgbClr val="1C1C1C"/>
                          </a:solidFill>
                        </a:rPr>
                        <a:t>param</a:t>
                      </a:r>
                      <a:r>
                        <a:rPr lang="en-US" sz="1400" b="0" baseline="0" dirty="0" smtClean="0">
                          <a:solidFill>
                            <a:srgbClr val="1C1C1C"/>
                          </a:solidFill>
                        </a:rPr>
                        <a:t> of </a:t>
                      </a:r>
                      <a:r>
                        <a:rPr lang="en-US" sz="1400" b="0" dirty="0" err="1" smtClean="0">
                          <a:solidFill>
                            <a:srgbClr val="1C1C1C"/>
                          </a:solidFill>
                        </a:rPr>
                        <a:t>mscorwks!RaiseTheException</a:t>
                      </a:r>
                      <a:endParaRPr lang="en-US" sz="1400" b="0" dirty="0">
                        <a:solidFill>
                          <a:srgbClr val="1C1C1C"/>
                        </a:solidFill>
                      </a:endParaRPr>
                    </a:p>
                  </a:txBody>
                  <a:tcPr/>
                </a:tc>
              </a:tr>
              <a:tr h="370840">
                <a:tc>
                  <a:txBody>
                    <a:bodyPr/>
                    <a:lstStyle/>
                    <a:p>
                      <a:r>
                        <a:rPr lang="en-US" sz="1400" b="1" dirty="0" smtClean="0">
                          <a:solidFill>
                            <a:srgbClr val="1C1C1C"/>
                          </a:solidFill>
                        </a:rPr>
                        <a:t>e043</a:t>
                      </a:r>
                      <a:r>
                        <a:rPr lang="en-US" sz="1400" b="1" u="sng" dirty="0" smtClean="0">
                          <a:solidFill>
                            <a:srgbClr val="1C1C1C"/>
                          </a:solidFill>
                        </a:rPr>
                        <a:t>4352</a:t>
                      </a:r>
                      <a:endParaRPr lang="en-US" sz="1400" b="1" u="sng" dirty="0">
                        <a:solidFill>
                          <a:srgbClr val="1C1C1C"/>
                        </a:solidFill>
                      </a:endParaRPr>
                    </a:p>
                  </a:txBody>
                  <a:tcPr/>
                </a:tc>
                <a:tc>
                  <a:txBody>
                    <a:bodyPr/>
                    <a:lstStyle/>
                    <a:p>
                      <a:r>
                        <a:rPr lang="en-US" sz="1400" dirty="0" smtClean="0">
                          <a:solidFill>
                            <a:srgbClr val="1C1C1C"/>
                          </a:solidFill>
                        </a:rPr>
                        <a:t>New in 4.0.</a:t>
                      </a:r>
                      <a:r>
                        <a:rPr lang="en-US" sz="1400" baseline="0" dirty="0" smtClean="0">
                          <a:solidFill>
                            <a:srgbClr val="1C1C1C"/>
                          </a:solidFill>
                        </a:rPr>
                        <a:t> Look for 1</a:t>
                      </a:r>
                      <a:r>
                        <a:rPr lang="en-US" sz="1400" baseline="30000" dirty="0" smtClean="0">
                          <a:solidFill>
                            <a:srgbClr val="1C1C1C"/>
                          </a:solidFill>
                        </a:rPr>
                        <a:t>st</a:t>
                      </a:r>
                      <a:r>
                        <a:rPr lang="en-US" sz="1400" baseline="0" dirty="0" smtClean="0">
                          <a:solidFill>
                            <a:srgbClr val="1C1C1C"/>
                          </a:solidFill>
                        </a:rPr>
                        <a:t> </a:t>
                      </a:r>
                      <a:r>
                        <a:rPr lang="en-US" sz="1400" baseline="0" dirty="0" err="1" smtClean="0">
                          <a:solidFill>
                            <a:srgbClr val="1C1C1C"/>
                          </a:solidFill>
                        </a:rPr>
                        <a:t>param</a:t>
                      </a:r>
                      <a:r>
                        <a:rPr lang="en-US" sz="1400" baseline="0" dirty="0" smtClean="0">
                          <a:solidFill>
                            <a:srgbClr val="1C1C1C"/>
                          </a:solidFill>
                        </a:rPr>
                        <a:t> of </a:t>
                      </a:r>
                      <a:r>
                        <a:rPr lang="en-US" sz="1400" baseline="0" dirty="0" err="1" smtClean="0">
                          <a:solidFill>
                            <a:srgbClr val="1C1C1C"/>
                          </a:solidFill>
                        </a:rPr>
                        <a:t>clr!RaiseTheExceptionInternalOnly</a:t>
                      </a:r>
                      <a:endParaRPr lang="en-US" sz="1400" dirty="0">
                        <a:solidFill>
                          <a:srgbClr val="1C1C1C"/>
                        </a:solidFill>
                      </a:endParaRPr>
                    </a:p>
                  </a:txBody>
                  <a:tcPr/>
                </a:tc>
              </a:tr>
            </a:tbl>
          </a:graphicData>
        </a:graphic>
      </p:graphicFrame>
    </p:spTree>
    <p:extLst>
      <p:ext uri="{BB962C8B-B14F-4D97-AF65-F5344CB8AC3E}">
        <p14:creationId xmlns:p14="http://schemas.microsoft.com/office/powerpoint/2010/main" val="3833738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aster_Template">
  <a:themeElements>
    <a:clrScheme name="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fontScheme name="Master_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333333"/>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rgbClr val="333333"/>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Custom 1">
      <a:dk1>
        <a:srgbClr val="AFDAF6"/>
      </a:dk1>
      <a:lt1>
        <a:sysClr val="window" lastClr="FFFFFF"/>
      </a:lt1>
      <a:dk2>
        <a:srgbClr val="5990CA"/>
      </a:dk2>
      <a:lt2>
        <a:srgbClr val="004278"/>
      </a:lt2>
      <a:accent1>
        <a:srgbClr val="FEC400"/>
      </a:accent1>
      <a:accent2>
        <a:srgbClr val="E58E00"/>
      </a:accent2>
      <a:accent3>
        <a:srgbClr val="D8D000"/>
      </a:accent3>
      <a:accent4>
        <a:srgbClr val="76BE5B"/>
      </a:accent4>
      <a:accent5>
        <a:srgbClr val="006025"/>
      </a:accent5>
      <a:accent6>
        <a:srgbClr val="A4A5A5"/>
      </a:accent6>
      <a:hlink>
        <a:srgbClr val="004278"/>
      </a:hlink>
      <a:folHlink>
        <a:srgbClr val="88270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a:defPPr>
      </a:lstStyle>
    </a:txDef>
  </a:objectDefaults>
  <a:extraClrSchemeLst/>
</a:theme>
</file>

<file path=ppt/theme/theme3.xml><?xml version="1.0" encoding="utf-8"?>
<a:theme xmlns:a="http://schemas.openxmlformats.org/drawingml/2006/main" name="1_Office Theme">
  <a:themeElements>
    <a:clrScheme name="Custom 1">
      <a:dk1>
        <a:srgbClr val="AFDAF6"/>
      </a:dk1>
      <a:lt1>
        <a:sysClr val="window" lastClr="FFFFFF"/>
      </a:lt1>
      <a:dk2>
        <a:srgbClr val="5990CA"/>
      </a:dk2>
      <a:lt2>
        <a:srgbClr val="004278"/>
      </a:lt2>
      <a:accent1>
        <a:srgbClr val="FEC400"/>
      </a:accent1>
      <a:accent2>
        <a:srgbClr val="E58E00"/>
      </a:accent2>
      <a:accent3>
        <a:srgbClr val="D8D000"/>
      </a:accent3>
      <a:accent4>
        <a:srgbClr val="76BE5B"/>
      </a:accent4>
      <a:accent5>
        <a:srgbClr val="006025"/>
      </a:accent5>
      <a:accent6>
        <a:srgbClr val="A4A5A5"/>
      </a:accent6>
      <a:hlink>
        <a:srgbClr val="004278"/>
      </a:hlink>
      <a:folHlink>
        <a:srgbClr val="88270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a:defPPr>
      </a:lstStyle>
    </a:txDef>
  </a:objectDefaults>
  <a:extraClrSchemeLst/>
</a:theme>
</file>

<file path=ppt/theme/theme4.xml><?xml version="1.0" encoding="utf-8"?>
<a:theme xmlns:a="http://schemas.openxmlformats.org/drawingml/2006/main" name="2_Office Theme">
  <a:themeElements>
    <a:clrScheme name="Custom 1">
      <a:dk1>
        <a:srgbClr val="AFDAF6"/>
      </a:dk1>
      <a:lt1>
        <a:sysClr val="window" lastClr="FFFFFF"/>
      </a:lt1>
      <a:dk2>
        <a:srgbClr val="5990CA"/>
      </a:dk2>
      <a:lt2>
        <a:srgbClr val="004278"/>
      </a:lt2>
      <a:accent1>
        <a:srgbClr val="FEC400"/>
      </a:accent1>
      <a:accent2>
        <a:srgbClr val="E58E00"/>
      </a:accent2>
      <a:accent3>
        <a:srgbClr val="D8D000"/>
      </a:accent3>
      <a:accent4>
        <a:srgbClr val="76BE5B"/>
      </a:accent4>
      <a:accent5>
        <a:srgbClr val="006025"/>
      </a:accent5>
      <a:accent6>
        <a:srgbClr val="A4A5A5"/>
      </a:accent6>
      <a:hlink>
        <a:srgbClr val="004278"/>
      </a:hlink>
      <a:folHlink>
        <a:srgbClr val="88270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a:defPPr>
      </a:lstStyle>
    </a:txDef>
  </a:objectDefaults>
  <a:extraClrSchemeLst/>
</a:theme>
</file>

<file path=ppt/theme/theme5.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BA057DE04E3604BAF0D9667EA580D21" ma:contentTypeVersion="0" ma:contentTypeDescription="Create a new document." ma:contentTypeScope="" ma:versionID="81da5ccc7c39bab8671b919d5b7fbd8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15F1CE-2E8A-4938-8A32-585AEB01F498}">
  <ds:schemaRefs>
    <ds:schemaRef ds:uri="http://schemas.microsoft.com/office/2006/metadata/properties"/>
    <ds:schemaRef ds:uri="http://purl.org/dc/terms/"/>
    <ds:schemaRef ds:uri="http://schemas.openxmlformats.org/package/2006/metadata/core-properties"/>
    <ds:schemaRef ds:uri="http://schemas.microsoft.com/office/infopath/2007/PartnerControls"/>
    <ds:schemaRef ds:uri="http://purl.org/dc/elements/1.1/"/>
    <ds:schemaRef ds:uri="http://www.w3.org/XML/1998/namespace"/>
    <ds:schemaRef ds:uri="http://schemas.microsoft.com/office/2006/documentManagement/types"/>
    <ds:schemaRef ds:uri="http://purl.org/dc/dcmitype/"/>
  </ds:schemaRefs>
</ds:datastoreItem>
</file>

<file path=customXml/itemProps2.xml><?xml version="1.0" encoding="utf-8"?>
<ds:datastoreItem xmlns:ds="http://schemas.openxmlformats.org/officeDocument/2006/customXml" ds:itemID="{E0FCAD38-66EB-41AB-B673-D42360A34988}">
  <ds:schemaRefs>
    <ds:schemaRef ds:uri="http://schemas.microsoft.com/sharepoint/v3/contenttype/forms"/>
  </ds:schemaRefs>
</ds:datastoreItem>
</file>

<file path=customXml/itemProps3.xml><?xml version="1.0" encoding="utf-8"?>
<ds:datastoreItem xmlns:ds="http://schemas.openxmlformats.org/officeDocument/2006/customXml" ds:itemID="{F7865F54-281C-4276-A9AF-AFF05D24ED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771</TotalTime>
  <Words>1859</Words>
  <Application>Microsoft Office PowerPoint</Application>
  <PresentationFormat>On-screen Show (4:3)</PresentationFormat>
  <Paragraphs>309</Paragraphs>
  <Slides>9</Slides>
  <Notes>8</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9</vt:i4>
      </vt:variant>
    </vt:vector>
  </HeadingPairs>
  <TitlesOfParts>
    <vt:vector size="19" baseType="lpstr">
      <vt:lpstr>Arial</vt:lpstr>
      <vt:lpstr>Arial Narrow</vt:lpstr>
      <vt:lpstr>Consolas</vt:lpstr>
      <vt:lpstr>Courier New</vt:lpstr>
      <vt:lpstr>Lucida Grande</vt:lpstr>
      <vt:lpstr>Wingdings</vt:lpstr>
      <vt:lpstr>Master_Template</vt:lpstr>
      <vt:lpstr>Office Theme</vt:lpstr>
      <vt:lpstr>1_Office Theme</vt:lpstr>
      <vt:lpstr>2_Office Theme</vt:lpstr>
      <vt:lpstr>Exceptions</vt:lpstr>
      <vt:lpstr>Exceptions</vt:lpstr>
      <vt:lpstr>Exception Hierarchy</vt:lpstr>
      <vt:lpstr>Exception Handling Model</vt:lpstr>
      <vt:lpstr>Coding to Handle Managed Exceptions</vt:lpstr>
      <vt:lpstr>C# Using and Exceptions</vt:lpstr>
      <vt:lpstr>Demo: Exception Objects</vt:lpstr>
      <vt:lpstr>Perfmon Counters</vt:lpstr>
      <vt:lpstr>Debugging Exceptions .NET</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debugging</dc:title>
  <dc:creator>Wolfgang Kroneder</dc:creator>
  <cp:lastModifiedBy>Rahul Marathe</cp:lastModifiedBy>
  <cp:revision>512</cp:revision>
  <dcterms:created xsi:type="dcterms:W3CDTF">2003-01-28T20:04:16Z</dcterms:created>
  <dcterms:modified xsi:type="dcterms:W3CDTF">2015-05-14T16:18:43Z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0x0101008BA057DE04E3604BAF0D9667EA580D21</vt:lpwstr>
  </property>
</Properties>
</file>