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4" d="100"/>
          <a:sy n="104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EFD4-3645-C546-BD3C-E35C210F5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6EFDC-28A5-EF42-8943-7EBE3FA18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FA83-7864-2D40-8F4B-5127CA60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9C71-2541-3F44-9A48-14D4626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69D0-62B8-2543-84E0-82BED115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44D0-B01E-F143-9D95-D679AF5F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DC38-A848-E840-B939-64B786D1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49CEA-5518-514E-950A-87BBDD35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2C9C-05CC-7A46-8D8E-54D35470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0EA8B-69F9-0344-B8AB-FC14479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4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A36CD-C1CD-6C4B-B29A-7DA4908B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02ABF-F3E8-114D-B871-1E2399B4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BD00-DA76-154D-9058-1FD128C9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3E89-3655-C544-BE1B-29D16D53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AF08-C67D-F144-9E9F-90416FCF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6EBD-2759-2243-8B88-ADA2A2E7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2219-B22D-034A-B0E0-9FB11C04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E9A3-8FF9-084B-8C8B-F0C45F27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F039-B05C-254C-9CF9-B520A630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B5A6-4325-DB4D-95C8-817A437B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5BE6-C051-A94E-917D-6C8F35A1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9FE1-D032-C64C-84BC-F970DF09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0A16-BAD6-CB45-82BA-BFDEBD79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7C98-70EF-2B48-8666-C321C594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9E70-DB95-AA43-BDFE-FC1E2592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7CD-107A-AE41-9A3F-17FF2F7E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1788-E94A-A04D-BC86-C84123640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75BA5-7E2C-B84D-AE65-052AB931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86FED-830D-7944-8DF1-9451D037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A7EEF-8908-D449-B865-95738E9F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E105-B22B-7A48-AAF5-62311BEA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BBF5-6254-2145-BEB4-42986509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0D8D7-A851-E54B-9F95-743D7F182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DAA8C-8F7C-D845-A272-7E3106560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F92FC-71E4-0341-9743-91C2EF6EE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B915F-7C62-A94B-BB14-1FF6CAC38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2E1DE-2533-0A4B-A145-751756AD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5F3D-D164-4643-8E73-D7C79D9F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E6F02-066C-4344-AC1B-4018702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2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7AB-AD15-FC4D-9362-F7105437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D1CDA-9441-314F-9B2E-CA167F9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45AE1-7149-0646-A36C-D76AA5B3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A3880-EB97-684D-9DD0-BD27C032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4D5CF-546F-5A4C-935D-7271FD4C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405F4-9D92-F440-A2E4-7F5148FC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4D1A2-294A-3745-9C99-47B13A47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5463-325F-1C46-AE33-3260F291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2AB7-D0A1-D840-A890-5C708F6B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D84CD-8C56-0F4F-9F1D-7DB8436E1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BA675-01D9-3A47-B765-46C21C80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8ACA8-7665-DA4B-BEE7-1DFBE9F8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6A892-F9E7-E641-85A8-691E8015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200A-8CF0-0345-9640-A1FD3AB7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F89DE-7CB4-CC46-8783-F8F53DAF1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B514-1EB7-8043-88E1-9194F13F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08F8-639A-7C43-AC0E-12AC4886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16B7D-2A7E-4542-9134-B153A406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7EFC6-D942-C346-AE10-F5B87098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233B2-C27B-F64B-9C81-0B744F3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43D8-BFBE-9742-BCC6-51AC40988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FEC1-181A-5E46-AFFB-200A276D1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14EA-4E11-C044-A171-F77FA1BA152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B7E6-6250-1140-8044-0BF6BDE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C9F0-7FFD-1D44-83EE-BE2BD913C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7854-F1BF-E846-9685-A4AF17FB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6B88-DD52-8747-9356-6F198108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4A49-89F3-A345-A2CC-32251911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004DC-D7EB-634E-A07B-0BDDA499C1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27" y="362937"/>
            <a:ext cx="8511746" cy="57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5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C35D0-2108-9E47-9B62-021BFA950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55"/>
          <a:stretch/>
        </p:blipFill>
        <p:spPr>
          <a:xfrm>
            <a:off x="285750" y="1404938"/>
            <a:ext cx="5072063" cy="4533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7BF796-634F-6943-8EFA-D41F1413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50" y="1404938"/>
            <a:ext cx="6273800" cy="4533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8057CC-1478-D146-B1D7-AD24524FF24B}"/>
              </a:ext>
            </a:extLst>
          </p:cNvPr>
          <p:cNvSpPr txBox="1"/>
          <p:nvPr/>
        </p:nvSpPr>
        <p:spPr>
          <a:xfrm>
            <a:off x="2576126" y="214312"/>
            <a:ext cx="703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Species abundances by habitat type (forest and matrix)</a:t>
            </a:r>
          </a:p>
        </p:txBody>
      </p:sp>
    </p:spTree>
    <p:extLst>
      <p:ext uri="{BB962C8B-B14F-4D97-AF65-F5344CB8AC3E}">
        <p14:creationId xmlns:p14="http://schemas.microsoft.com/office/powerpoint/2010/main" val="290873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B4C2-7CBA-F846-B5CD-24D26B58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D66A8-8C61-0547-B419-90E8F53F6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586" y="2068169"/>
            <a:ext cx="3151700" cy="2346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F3C77-048B-504A-A850-B2693B54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92" y="2068169"/>
            <a:ext cx="3151699" cy="2346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C1D83-551F-C740-AC34-0318188E9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84" y="4416829"/>
            <a:ext cx="3151699" cy="2346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CD3BE6-E312-C240-BD3F-913945CCC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586" y="119408"/>
            <a:ext cx="3151700" cy="234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F1249-655F-1044-B4D2-BA9D03E77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990" y="119407"/>
            <a:ext cx="3151701" cy="23464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08F443-2468-2D49-8DA5-4430CBC31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992" y="4416830"/>
            <a:ext cx="3151701" cy="23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8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35E5-D366-AD49-AD9B-3FB7A7F5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43" y="40870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u="sng" dirty="0"/>
              <a:t>Abundance, richness and diversity from edge to core for all sites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89333-BFE9-214F-AEE1-DE853353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57" y="1734268"/>
            <a:ext cx="10247214" cy="3389463"/>
          </a:xfrm>
        </p:spPr>
      </p:pic>
    </p:spTree>
    <p:extLst>
      <p:ext uri="{BB962C8B-B14F-4D97-AF65-F5344CB8AC3E}">
        <p14:creationId xmlns:p14="http://schemas.microsoft.com/office/powerpoint/2010/main" val="187206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E98A-15BC-6449-A2F8-9EF4A441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59" y="-284205"/>
            <a:ext cx="7539681" cy="1282915"/>
          </a:xfrm>
        </p:spPr>
        <p:txBody>
          <a:bodyPr>
            <a:normAutofit/>
          </a:bodyPr>
          <a:lstStyle/>
          <a:p>
            <a:r>
              <a:rPr lang="en-US" sz="2400" u="sng" dirty="0"/>
              <a:t>Abundance, richness and diversity from edge for each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E367E-BFF6-3040-A2EE-E33597E29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380" y="687058"/>
            <a:ext cx="8591240" cy="6052295"/>
          </a:xfrm>
        </p:spPr>
      </p:pic>
    </p:spTree>
    <p:extLst>
      <p:ext uri="{BB962C8B-B14F-4D97-AF65-F5344CB8AC3E}">
        <p14:creationId xmlns:p14="http://schemas.microsoft.com/office/powerpoint/2010/main" val="3160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79605-161A-B047-AC8C-D54295ADB8CD}"/>
              </a:ext>
            </a:extLst>
          </p:cNvPr>
          <p:cNvSpPr txBox="1"/>
          <p:nvPr/>
        </p:nvSpPr>
        <p:spPr>
          <a:xfrm>
            <a:off x="495187" y="1464151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ASF ALL:</a:t>
            </a:r>
            <a:br>
              <a:rPr lang="en-US" sz="2000" b="1" dirty="0"/>
            </a:br>
            <a:r>
              <a:rPr lang="en-US" sz="2000" b="1" dirty="0"/>
              <a:t>MODEL: ASF all variables**, adjusted R2 = 0.05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AXES: (CAP1**)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VARIABLES: Small Stem Count (*), </a:t>
            </a:r>
            <a:r>
              <a:rPr lang="en-US" sz="2000" b="1" dirty="0" err="1"/>
              <a:t>Hab</a:t>
            </a:r>
            <a:r>
              <a:rPr lang="en-US" sz="2000" b="1" dirty="0"/>
              <a:t> Type (***), Basal Area (.)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452BD-A935-8546-A99C-07F46C90CA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5325" y="643467"/>
            <a:ext cx="601564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FE6E2-3342-8844-90FD-67DB51DC763D}"/>
              </a:ext>
            </a:extLst>
          </p:cNvPr>
          <p:cNvSpPr txBox="1"/>
          <p:nvPr/>
        </p:nvSpPr>
        <p:spPr>
          <a:xfrm>
            <a:off x="643468" y="1810140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Model: ASF only sig variables (***)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adjusted R2 = 0.05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AXES: (CAP1***, CAP2*)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VARIABLE: </a:t>
            </a:r>
            <a:r>
              <a:rPr lang="en-US" sz="2000" b="1" dirty="0" err="1"/>
              <a:t>Hab</a:t>
            </a:r>
            <a:r>
              <a:rPr lang="en-US" sz="2000" b="1" dirty="0"/>
              <a:t> (***), Small Stem (*)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5DCB9-9C51-9A4F-9D3D-463AA136FD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7763" y="649195"/>
            <a:ext cx="6250769" cy="53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Abundance, richness and diversity from edge to core for all sites</vt:lpstr>
      <vt:lpstr>Abundance, richness and diversity from edge for each forest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Borden</dc:creator>
  <cp:lastModifiedBy>Jesse Borden</cp:lastModifiedBy>
  <cp:revision>1</cp:revision>
  <dcterms:created xsi:type="dcterms:W3CDTF">2019-10-08T13:19:12Z</dcterms:created>
  <dcterms:modified xsi:type="dcterms:W3CDTF">2019-10-08T13:20:09Z</dcterms:modified>
</cp:coreProperties>
</file>