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42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5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9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62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68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38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8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32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4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1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3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1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4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693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5CC692-CCC4-46CC-AFC9-DC1184E25E9C}" type="datetimeFigureOut">
              <a:rPr lang="es-PE" smtClean="0"/>
              <a:t>4/06/2025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AEADAC-C570-4423-A4E4-3F0E10EDC6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30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ranez/Simulacion-de-Sistema-Operativo-Estructura-de-Datos-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B932E-DC62-41EB-9EDB-F52E617B4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sz="4800" dirty="0"/>
              <a:t>Desarrollo de un "Sistema de Gestión de Procesos"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AD9EA-B4A9-485F-B1AA-33AC297F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558537"/>
            <a:ext cx="6815669" cy="1320802"/>
          </a:xfrm>
        </p:spPr>
        <p:txBody>
          <a:bodyPr>
            <a:normAutofit fontScale="25000" lnSpcReduction="20000"/>
          </a:bodyPr>
          <a:lstStyle/>
          <a:p>
            <a:pPr marR="7620" algn="ctr"/>
            <a:r>
              <a:rPr lang="es-ES" sz="4900" b="1" kern="0" spc="-10" dirty="0">
                <a:effectLst/>
                <a:latin typeface="+mj-lt"/>
                <a:ea typeface="Arial" panose="020B0604020202020204" pitchFamily="34" charset="0"/>
              </a:rPr>
              <a:t>ASIGNATURA: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marR="7620" algn="ctr"/>
            <a:r>
              <a:rPr lang="es-ES" sz="4900" dirty="0">
                <a:effectLst/>
                <a:latin typeface="+mj-lt"/>
                <a:ea typeface="Arial MT"/>
                <a:cs typeface="Arial MT"/>
              </a:rPr>
              <a:t>ESTRUCTURA DE </a:t>
            </a:r>
            <a:r>
              <a:rPr lang="es-ES" sz="4900" dirty="0" err="1">
                <a:effectLst/>
                <a:latin typeface="+mj-lt"/>
                <a:ea typeface="Arial MT"/>
                <a:cs typeface="Arial MT"/>
              </a:rPr>
              <a:t>DATOs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marR="7620" algn="ctr"/>
            <a:r>
              <a:rPr lang="es-ES" sz="4900" b="1" kern="0" spc="-10" dirty="0">
                <a:effectLst/>
                <a:latin typeface="+mj-lt"/>
                <a:ea typeface="Arial" panose="020B0604020202020204" pitchFamily="34" charset="0"/>
              </a:rPr>
              <a:t>DOCENTE</a:t>
            </a:r>
            <a:r>
              <a:rPr lang="es-ES" sz="4900" b="0" kern="0" spc="-10" dirty="0">
                <a:effectLst/>
                <a:latin typeface="+mj-lt"/>
                <a:ea typeface="Arial" panose="020B0604020202020204" pitchFamily="34" charset="0"/>
              </a:rPr>
              <a:t>: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algn="ctr"/>
            <a:r>
              <a:rPr lang="es-ES" sz="4900" dirty="0">
                <a:solidFill>
                  <a:srgbClr val="333333"/>
                </a:solidFill>
                <a:effectLst/>
                <a:latin typeface="+mj-lt"/>
                <a:ea typeface="Arial MT"/>
                <a:cs typeface="Arial MT"/>
              </a:rPr>
              <a:t>OSORIO CONTRERAS, ROSARIO DELIA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marR="7620" algn="ctr"/>
            <a:r>
              <a:rPr lang="es-ES" sz="4900" b="1" kern="0" spc="-10" dirty="0">
                <a:effectLst/>
                <a:latin typeface="+mj-lt"/>
                <a:ea typeface="Arial" panose="020B0604020202020204" pitchFamily="34" charset="0"/>
              </a:rPr>
              <a:t>ESTUDIANTES:</a:t>
            </a:r>
            <a:r>
              <a:rPr lang="es-ES" sz="4900" b="1" dirty="0">
                <a:effectLst/>
                <a:latin typeface="+mj-lt"/>
                <a:ea typeface="Arial MT"/>
                <a:cs typeface="Arial MT"/>
              </a:rPr>
              <a:t> 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marR="7620" algn="ctr"/>
            <a:r>
              <a:rPr lang="es-ES" sz="4900" dirty="0" err="1">
                <a:effectLst/>
                <a:latin typeface="+mj-lt"/>
                <a:ea typeface="Arial MT"/>
                <a:cs typeface="Arial MT"/>
              </a:rPr>
              <a:t>Huaman</a:t>
            </a:r>
            <a:r>
              <a:rPr lang="es-ES" sz="4900" dirty="0">
                <a:effectLst/>
                <a:latin typeface="+mj-lt"/>
                <a:ea typeface="Arial MT"/>
                <a:cs typeface="Arial MT"/>
              </a:rPr>
              <a:t> Brañez, </a:t>
            </a:r>
            <a:r>
              <a:rPr lang="es-ES" sz="4900" dirty="0" err="1">
                <a:effectLst/>
                <a:latin typeface="+mj-lt"/>
                <a:ea typeface="Arial MT"/>
                <a:cs typeface="Arial MT"/>
              </a:rPr>
              <a:t>Jose</a:t>
            </a:r>
            <a:r>
              <a:rPr lang="es-ES" sz="490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s-ES" sz="4900" spc="-10" dirty="0">
                <a:effectLst/>
                <a:latin typeface="+mj-lt"/>
                <a:ea typeface="Arial MT"/>
                <a:cs typeface="Arial MT"/>
              </a:rPr>
              <a:t>Antonio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pPr marR="7620" algn="ctr"/>
            <a:r>
              <a:rPr lang="es-ES" sz="4900" dirty="0">
                <a:effectLst/>
                <a:latin typeface="+mj-lt"/>
                <a:ea typeface="Arial MT"/>
                <a:cs typeface="Arial MT"/>
              </a:rPr>
              <a:t>García Quijada Álvaro</a:t>
            </a:r>
            <a:endParaRPr lang="es-PE" sz="4900" dirty="0">
              <a:effectLst/>
              <a:latin typeface="+mj-lt"/>
              <a:ea typeface="Arial MT"/>
              <a:cs typeface="Arial MT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430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A7333-6905-4FA1-9D33-4A1BE901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Justificación del enfoque orientado a objetos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C7CD62E-8273-4533-A218-786596747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20772"/>
            <a:ext cx="5399532" cy="3191256"/>
          </a:xfr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6C4731-202B-42D2-A53E-2280381D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637747"/>
            <a:ext cx="4317494" cy="32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3D3C-C6C9-4195-8941-BD8FB329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GITHUB: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5253C-C5D8-4E54-96F3-E73C7907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/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Link: </a:t>
            </a:r>
            <a:r>
              <a:rPr lang="en-US" sz="24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https://github.com/JBranez/Simulacion-de-Sistema-Operativo-Estructura-de-Datos-.git</a:t>
            </a:r>
            <a:endParaRPr lang="es-PE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5500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9B9D1-52E2-4947-9014-D522F62C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Descripción del Problema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6EBE993-D33B-40D5-9C50-C1B3902F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28453"/>
            <a:ext cx="5569881" cy="3708538"/>
          </a:xfr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2D124E6-0D0F-459A-9350-5C57F468D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658534"/>
            <a:ext cx="4039557" cy="28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70960-38BB-4430-8343-218EF87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Requerimientos del sistema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BC5057-C3B7-4D26-AAC6-DEA09B22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33" y="2557993"/>
            <a:ext cx="4983141" cy="3317875"/>
          </a:xfr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9DC96EA-FCA0-4AF7-8C96-14E80FB03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0438"/>
            <a:ext cx="5399532" cy="3253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29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DA23-8AB5-4CE5-9EDD-037EA63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 enlazada (Gestor de procesos)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FF7B2C-C664-49B9-A953-54F0B27F1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76"/>
          <a:stretch/>
        </p:blipFill>
        <p:spPr>
          <a:xfrm>
            <a:off x="869442" y="2819595"/>
            <a:ext cx="5066538" cy="2229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D11F29-EB25-421C-AE57-4A9CA9EF3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59"/>
          <a:stretch/>
        </p:blipFill>
        <p:spPr>
          <a:xfrm>
            <a:off x="6019800" y="2738629"/>
            <a:ext cx="5212080" cy="24331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46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C0AE5-4490-43B4-B3DB-455022DB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Lista enlazada (Gestor de procesos)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AAD1467-0D18-41AA-9E10-E38CC6C45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656" y="2557993"/>
            <a:ext cx="829468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A941E-441B-4B91-9795-ACCAD47E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Cola de Prioridad (Planificador CPU)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CF5BBA-F40E-4C00-A87D-191FEEC88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799" y="2557993"/>
            <a:ext cx="4972601" cy="3317875"/>
          </a:xfr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8B6A81-925D-4BAD-B8BA-B9D6BB40F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46" y="2741507"/>
            <a:ext cx="4150855" cy="29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A0496-C084-4C5D-BB48-009099E1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Pila (Gestor de Memoria)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98F857-297B-4B49-A34B-EF6FEE124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7993"/>
            <a:ext cx="4972601" cy="3317875"/>
          </a:xfr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96AC50-A81B-4163-A916-D67A0506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03" y="2390775"/>
            <a:ext cx="4972601" cy="29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196AF-5A34-47C3-BF8E-CBEFF826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FUNCIONAMIENTO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164CC1D-6F45-4CDC-A70F-F7B46381A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1596" y="2557993"/>
            <a:ext cx="503548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5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A67EB-A6FF-4F80-842F-1EEC494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Justificación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363C25-F4F6-4689-8F90-FF0E6FF1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954"/>
          <a:stretch/>
        </p:blipFill>
        <p:spPr>
          <a:xfrm>
            <a:off x="816678" y="3312631"/>
            <a:ext cx="4860709" cy="1332378"/>
          </a:xfr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726C8670-6339-4530-ADEA-8408EF719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42" b="44573"/>
          <a:stretch/>
        </p:blipFill>
        <p:spPr>
          <a:xfrm>
            <a:off x="6514613" y="2511077"/>
            <a:ext cx="4229586" cy="1332378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1D919BE0-A490-4045-BB40-D557C2991E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01" b="20610"/>
          <a:stretch/>
        </p:blipFill>
        <p:spPr>
          <a:xfrm>
            <a:off x="6514613" y="3741694"/>
            <a:ext cx="4229586" cy="1272205"/>
          </a:xfrm>
          <a:prstGeom prst="rect">
            <a:avLst/>
          </a:prstGeom>
        </p:spPr>
      </p:pic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B057ABDC-C1F7-4421-A281-52ABBC917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26"/>
          <a:stretch/>
        </p:blipFill>
        <p:spPr>
          <a:xfrm>
            <a:off x="6514614" y="5013899"/>
            <a:ext cx="4381984" cy="1176544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C6EED357-502E-4FB3-9A58-51DDF6B03F43}"/>
              </a:ext>
            </a:extLst>
          </p:cNvPr>
          <p:cNvSpPr/>
          <p:nvPr/>
        </p:nvSpPr>
        <p:spPr>
          <a:xfrm>
            <a:off x="5806440" y="3843455"/>
            <a:ext cx="555774" cy="3399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312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88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Orgánico</vt:lpstr>
      <vt:lpstr>Desarrollo de un "Sistema de Gestión de Procesos"</vt:lpstr>
      <vt:lpstr>Descripción del Problema</vt:lpstr>
      <vt:lpstr>Requerimientos del sistema</vt:lpstr>
      <vt:lpstr>Lista enlazada (Gestor de procesos)</vt:lpstr>
      <vt:lpstr>Lista enlazada (Gestor de procesos)</vt:lpstr>
      <vt:lpstr>Cola de Prioridad (Planificador CPU)</vt:lpstr>
      <vt:lpstr>Pila (Gestor de Memoria)</vt:lpstr>
      <vt:lpstr>FUNCIONAMIENTO</vt:lpstr>
      <vt:lpstr>Justificación</vt:lpstr>
      <vt:lpstr>Justificación del enfoque orientado a objetos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"Sistema de Gestión de Procesos"</dc:title>
  <dc:creator>Shibukin _</dc:creator>
  <cp:lastModifiedBy>Shibukin _</cp:lastModifiedBy>
  <cp:revision>1</cp:revision>
  <dcterms:created xsi:type="dcterms:W3CDTF">2025-06-04T19:54:34Z</dcterms:created>
  <dcterms:modified xsi:type="dcterms:W3CDTF">2025-06-04T20:18:06Z</dcterms:modified>
</cp:coreProperties>
</file>