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32"/>
  </p:notesMasterIdLst>
  <p:handoutMasterIdLst>
    <p:handoutMasterId r:id="rId33"/>
  </p:handoutMasterIdLst>
  <p:sldIdLst>
    <p:sldId id="312" r:id="rId5"/>
    <p:sldId id="304" r:id="rId6"/>
    <p:sldId id="282" r:id="rId7"/>
    <p:sldId id="323" r:id="rId8"/>
    <p:sldId id="324" r:id="rId9"/>
    <p:sldId id="327" r:id="rId10"/>
    <p:sldId id="330" r:id="rId11"/>
    <p:sldId id="332" r:id="rId12"/>
    <p:sldId id="334" r:id="rId13"/>
    <p:sldId id="335" r:id="rId14"/>
    <p:sldId id="336" r:id="rId15"/>
    <p:sldId id="337" r:id="rId16"/>
    <p:sldId id="339" r:id="rId17"/>
    <p:sldId id="340" r:id="rId18"/>
    <p:sldId id="341" r:id="rId19"/>
    <p:sldId id="342" r:id="rId20"/>
    <p:sldId id="343" r:id="rId21"/>
    <p:sldId id="344" r:id="rId22"/>
    <p:sldId id="345" r:id="rId23"/>
    <p:sldId id="346" r:id="rId24"/>
    <p:sldId id="322" r:id="rId25"/>
    <p:sldId id="326" r:id="rId26"/>
    <p:sldId id="325" r:id="rId27"/>
    <p:sldId id="328" r:id="rId28"/>
    <p:sldId id="329" r:id="rId29"/>
    <p:sldId id="331" r:id="rId30"/>
    <p:sldId id="338" r:id="rId31"/>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CDCE"/>
    <a:srgbClr val="202C8F"/>
    <a:srgbClr val="FDFBF6"/>
    <a:srgbClr val="AAC4E9"/>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6F17EA-940B-4577-8662-1208576195AB}" v="74" dt="2024-06-19T16:12:50.515"/>
  </p1510:revLst>
</p1510:revInfo>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388" autoAdjust="0"/>
  </p:normalViewPr>
  <p:slideViewPr>
    <p:cSldViewPr snapToGrid="0" snapToObjects="1">
      <p:cViewPr varScale="1">
        <p:scale>
          <a:sx n="59" d="100"/>
          <a:sy n="59" d="100"/>
        </p:scale>
        <p:origin x="964" y="52"/>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38"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ableStyles" Target="tableStyles.xml"/><Relationship Id="rId40"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nna Brauer" userId="9d9e8f53bb4d4855" providerId="LiveId" clId="{0C6F17EA-940B-4577-8662-1208576195AB}"/>
    <pc:docChg chg="undo custSel addSld delSld modSld">
      <pc:chgData name="Jenna Brauer" userId="9d9e8f53bb4d4855" providerId="LiveId" clId="{0C6F17EA-940B-4577-8662-1208576195AB}" dt="2024-06-19T16:12:56.352" v="11648" actId="47"/>
      <pc:docMkLst>
        <pc:docMk/>
      </pc:docMkLst>
      <pc:sldChg chg="modSp mod">
        <pc:chgData name="Jenna Brauer" userId="9d9e8f53bb4d4855" providerId="LiveId" clId="{0C6F17EA-940B-4577-8662-1208576195AB}" dt="2024-06-19T15:58:51.740" v="11136" actId="20577"/>
        <pc:sldMkLst>
          <pc:docMk/>
          <pc:sldMk cId="685681062" sldId="282"/>
        </pc:sldMkLst>
        <pc:spChg chg="mod">
          <ac:chgData name="Jenna Brauer" userId="9d9e8f53bb4d4855" providerId="LiveId" clId="{0C6F17EA-940B-4577-8662-1208576195AB}" dt="2024-06-19T15:58:51.740" v="11136" actId="20577"/>
          <ac:spMkLst>
            <pc:docMk/>
            <pc:sldMk cId="685681062" sldId="282"/>
            <ac:spMk id="3" creationId="{75111C33-898C-4414-4665-5136EB6FC126}"/>
          </ac:spMkLst>
        </pc:spChg>
      </pc:sldChg>
      <pc:sldChg chg="del">
        <pc:chgData name="Jenna Brauer" userId="9d9e8f53bb4d4855" providerId="LiveId" clId="{0C6F17EA-940B-4577-8662-1208576195AB}" dt="2024-06-18T18:42:57.748" v="1" actId="47"/>
        <pc:sldMkLst>
          <pc:docMk/>
          <pc:sldMk cId="1973173046" sldId="297"/>
        </pc:sldMkLst>
      </pc:sldChg>
      <pc:sldChg chg="modSp mod">
        <pc:chgData name="Jenna Brauer" userId="9d9e8f53bb4d4855" providerId="LiveId" clId="{0C6F17EA-940B-4577-8662-1208576195AB}" dt="2024-06-18T18:54:43.522" v="721" actId="20577"/>
        <pc:sldMkLst>
          <pc:docMk/>
          <pc:sldMk cId="3913219759" sldId="304"/>
        </pc:sldMkLst>
        <pc:spChg chg="mod">
          <ac:chgData name="Jenna Brauer" userId="9d9e8f53bb4d4855" providerId="LiveId" clId="{0C6F17EA-940B-4577-8662-1208576195AB}" dt="2024-06-18T18:54:43.522" v="721" actId="20577"/>
          <ac:spMkLst>
            <pc:docMk/>
            <pc:sldMk cId="3913219759" sldId="304"/>
            <ac:spMk id="3" creationId="{D4D22962-3C7F-E480-5C35-7F4860A098E1}"/>
          </ac:spMkLst>
        </pc:spChg>
      </pc:sldChg>
      <pc:sldChg chg="del">
        <pc:chgData name="Jenna Brauer" userId="9d9e8f53bb4d4855" providerId="LiveId" clId="{0C6F17EA-940B-4577-8662-1208576195AB}" dt="2024-06-18T18:44:05.487" v="118" actId="47"/>
        <pc:sldMkLst>
          <pc:docMk/>
          <pc:sldMk cId="1131718056" sldId="314"/>
        </pc:sldMkLst>
      </pc:sldChg>
      <pc:sldChg chg="del">
        <pc:chgData name="Jenna Brauer" userId="9d9e8f53bb4d4855" providerId="LiveId" clId="{0C6F17EA-940B-4577-8662-1208576195AB}" dt="2024-06-18T18:44:05.487" v="118" actId="47"/>
        <pc:sldMkLst>
          <pc:docMk/>
          <pc:sldMk cId="2468595790" sldId="315"/>
        </pc:sldMkLst>
      </pc:sldChg>
      <pc:sldChg chg="del">
        <pc:chgData name="Jenna Brauer" userId="9d9e8f53bb4d4855" providerId="LiveId" clId="{0C6F17EA-940B-4577-8662-1208576195AB}" dt="2024-06-18T18:44:02.426" v="117" actId="47"/>
        <pc:sldMkLst>
          <pc:docMk/>
          <pc:sldMk cId="1941619646" sldId="317"/>
        </pc:sldMkLst>
      </pc:sldChg>
      <pc:sldChg chg="del">
        <pc:chgData name="Jenna Brauer" userId="9d9e8f53bb4d4855" providerId="LiveId" clId="{0C6F17EA-940B-4577-8662-1208576195AB}" dt="2024-06-18T18:44:02.426" v="117" actId="47"/>
        <pc:sldMkLst>
          <pc:docMk/>
          <pc:sldMk cId="4072101725" sldId="318"/>
        </pc:sldMkLst>
      </pc:sldChg>
      <pc:sldChg chg="del">
        <pc:chgData name="Jenna Brauer" userId="9d9e8f53bb4d4855" providerId="LiveId" clId="{0C6F17EA-940B-4577-8662-1208576195AB}" dt="2024-06-18T18:44:02.426" v="117" actId="47"/>
        <pc:sldMkLst>
          <pc:docMk/>
          <pc:sldMk cId="3969996159" sldId="319"/>
        </pc:sldMkLst>
      </pc:sldChg>
      <pc:sldChg chg="del">
        <pc:chgData name="Jenna Brauer" userId="9d9e8f53bb4d4855" providerId="LiveId" clId="{0C6F17EA-940B-4577-8662-1208576195AB}" dt="2024-06-18T18:44:02.426" v="117" actId="47"/>
        <pc:sldMkLst>
          <pc:docMk/>
          <pc:sldMk cId="2498021601" sldId="321"/>
        </pc:sldMkLst>
      </pc:sldChg>
      <pc:sldChg chg="addSp delSp modSp mod">
        <pc:chgData name="Jenna Brauer" userId="9d9e8f53bb4d4855" providerId="LiveId" clId="{0C6F17EA-940B-4577-8662-1208576195AB}" dt="2024-06-18T18:43:56.878" v="116" actId="20577"/>
        <pc:sldMkLst>
          <pc:docMk/>
          <pc:sldMk cId="1686213229" sldId="322"/>
        </pc:sldMkLst>
        <pc:spChg chg="mod">
          <ac:chgData name="Jenna Brauer" userId="9d9e8f53bb4d4855" providerId="LiveId" clId="{0C6F17EA-940B-4577-8662-1208576195AB}" dt="2024-06-18T18:43:14.241" v="35" actId="20577"/>
          <ac:spMkLst>
            <pc:docMk/>
            <pc:sldMk cId="1686213229" sldId="322"/>
            <ac:spMk id="2" creationId="{4730A324-0737-F0DA-1F7D-10CBE06D7C3F}"/>
          </ac:spMkLst>
        </pc:spChg>
        <pc:spChg chg="add mod">
          <ac:chgData name="Jenna Brauer" userId="9d9e8f53bb4d4855" providerId="LiveId" clId="{0C6F17EA-940B-4577-8662-1208576195AB}" dt="2024-06-18T18:43:56.878" v="116" actId="20577"/>
          <ac:spMkLst>
            <pc:docMk/>
            <pc:sldMk cId="1686213229" sldId="322"/>
            <ac:spMk id="6" creationId="{36A23EBD-57EE-F769-009C-569A3529A299}"/>
          </ac:spMkLst>
        </pc:spChg>
        <pc:graphicFrameChg chg="del">
          <ac:chgData name="Jenna Brauer" userId="9d9e8f53bb4d4855" providerId="LiveId" clId="{0C6F17EA-940B-4577-8662-1208576195AB}" dt="2024-06-18T18:42:54.991" v="0" actId="478"/>
          <ac:graphicFrameMkLst>
            <pc:docMk/>
            <pc:sldMk cId="1686213229" sldId="322"/>
            <ac:graphicFrameMk id="5" creationId="{AC0C7FF8-9CAF-6C67-C1E5-AF40401D0B3D}"/>
          </ac:graphicFrameMkLst>
        </pc:graphicFrameChg>
      </pc:sldChg>
      <pc:sldChg chg="delSp modSp new mod">
        <pc:chgData name="Jenna Brauer" userId="9d9e8f53bb4d4855" providerId="LiveId" clId="{0C6F17EA-940B-4577-8662-1208576195AB}" dt="2024-06-19T15:59:29.272" v="11157" actId="313"/>
        <pc:sldMkLst>
          <pc:docMk/>
          <pc:sldMk cId="2411987615" sldId="323"/>
        </pc:sldMkLst>
        <pc:spChg chg="mod">
          <ac:chgData name="Jenna Brauer" userId="9d9e8f53bb4d4855" providerId="LiveId" clId="{0C6F17EA-940B-4577-8662-1208576195AB}" dt="2024-06-18T18:44:56.407" v="133" actId="20577"/>
          <ac:spMkLst>
            <pc:docMk/>
            <pc:sldMk cId="2411987615" sldId="323"/>
            <ac:spMk id="2" creationId="{DD4D91E2-5912-A513-1D99-7DF57A5750B0}"/>
          </ac:spMkLst>
        </pc:spChg>
        <pc:spChg chg="mod">
          <ac:chgData name="Jenna Brauer" userId="9d9e8f53bb4d4855" providerId="LiveId" clId="{0C6F17EA-940B-4577-8662-1208576195AB}" dt="2024-06-19T15:59:29.272" v="11157" actId="313"/>
          <ac:spMkLst>
            <pc:docMk/>
            <pc:sldMk cId="2411987615" sldId="323"/>
            <ac:spMk id="3" creationId="{F10E8E39-29DF-1473-D2EA-311FC0B9C3F6}"/>
          </ac:spMkLst>
        </pc:spChg>
        <pc:spChg chg="del">
          <ac:chgData name="Jenna Brauer" userId="9d9e8f53bb4d4855" providerId="LiveId" clId="{0C6F17EA-940B-4577-8662-1208576195AB}" dt="2024-06-18T18:51:21.292" v="632" actId="478"/>
          <ac:spMkLst>
            <pc:docMk/>
            <pc:sldMk cId="2411987615" sldId="323"/>
            <ac:spMk id="4" creationId="{E827FBB9-6E0B-913E-936E-72D305399235}"/>
          </ac:spMkLst>
        </pc:spChg>
      </pc:sldChg>
      <pc:sldChg chg="modSp new mod">
        <pc:chgData name="Jenna Brauer" userId="9d9e8f53bb4d4855" providerId="LiveId" clId="{0C6F17EA-940B-4577-8662-1208576195AB}" dt="2024-06-19T16:00:39.266" v="11169" actId="20577"/>
        <pc:sldMkLst>
          <pc:docMk/>
          <pc:sldMk cId="1839725703" sldId="324"/>
        </pc:sldMkLst>
        <pc:spChg chg="mod">
          <ac:chgData name="Jenna Brauer" userId="9d9e8f53bb4d4855" providerId="LiveId" clId="{0C6F17EA-940B-4577-8662-1208576195AB}" dt="2024-06-19T13:59:02.682" v="5448" actId="20577"/>
          <ac:spMkLst>
            <pc:docMk/>
            <pc:sldMk cId="1839725703" sldId="324"/>
            <ac:spMk id="2" creationId="{40D9EC29-D650-D5CF-3DBA-E160FB06527D}"/>
          </ac:spMkLst>
        </pc:spChg>
        <pc:spChg chg="mod">
          <ac:chgData name="Jenna Brauer" userId="9d9e8f53bb4d4855" providerId="LiveId" clId="{0C6F17EA-940B-4577-8662-1208576195AB}" dt="2024-06-19T16:00:39.266" v="11169" actId="20577"/>
          <ac:spMkLst>
            <pc:docMk/>
            <pc:sldMk cId="1839725703" sldId="324"/>
            <ac:spMk id="3" creationId="{03CD3C07-D227-4B9E-96A0-CABED9A4A30F}"/>
          </ac:spMkLst>
        </pc:spChg>
      </pc:sldChg>
      <pc:sldChg chg="addSp delSp modSp add mod">
        <pc:chgData name="Jenna Brauer" userId="9d9e8f53bb4d4855" providerId="LiveId" clId="{0C6F17EA-940B-4577-8662-1208576195AB}" dt="2024-06-18T19:31:27.424" v="3201" actId="14100"/>
        <pc:sldMkLst>
          <pc:docMk/>
          <pc:sldMk cId="1927388057" sldId="325"/>
        </pc:sldMkLst>
        <pc:spChg chg="mod">
          <ac:chgData name="Jenna Brauer" userId="9d9e8f53bb4d4855" providerId="LiveId" clId="{0C6F17EA-940B-4577-8662-1208576195AB}" dt="2024-06-18T19:31:27.424" v="3201" actId="14100"/>
          <ac:spMkLst>
            <pc:docMk/>
            <pc:sldMk cId="1927388057" sldId="325"/>
            <ac:spMk id="2" creationId="{4730A324-0737-F0DA-1F7D-10CBE06D7C3F}"/>
          </ac:spMkLst>
        </pc:spChg>
        <pc:spChg chg="add del mod">
          <ac:chgData name="Jenna Brauer" userId="9d9e8f53bb4d4855" providerId="LiveId" clId="{0C6F17EA-940B-4577-8662-1208576195AB}" dt="2024-06-18T19:30:09.534" v="3153" actId="478"/>
          <ac:spMkLst>
            <pc:docMk/>
            <pc:sldMk cId="1927388057" sldId="325"/>
            <ac:spMk id="4" creationId="{743A4C1B-C85E-CCF2-E5D2-5CEF14F0AC0A}"/>
          </ac:spMkLst>
        </pc:spChg>
        <pc:spChg chg="add mod">
          <ac:chgData name="Jenna Brauer" userId="9d9e8f53bb4d4855" providerId="LiveId" clId="{0C6F17EA-940B-4577-8662-1208576195AB}" dt="2024-06-18T19:31:04.022" v="3195" actId="20577"/>
          <ac:spMkLst>
            <pc:docMk/>
            <pc:sldMk cId="1927388057" sldId="325"/>
            <ac:spMk id="5" creationId="{A61AD25E-AA48-1B1A-000C-4DC72C02FDEE}"/>
          </ac:spMkLst>
        </pc:spChg>
        <pc:spChg chg="mod">
          <ac:chgData name="Jenna Brauer" userId="9d9e8f53bb4d4855" providerId="LiveId" clId="{0C6F17EA-940B-4577-8662-1208576195AB}" dt="2024-06-18T19:28:43.257" v="3141" actId="14100"/>
          <ac:spMkLst>
            <pc:docMk/>
            <pc:sldMk cId="1927388057" sldId="325"/>
            <ac:spMk id="6" creationId="{36A23EBD-57EE-F769-009C-569A3529A299}"/>
          </ac:spMkLst>
        </pc:spChg>
      </pc:sldChg>
      <pc:sldChg chg="modSp add mod">
        <pc:chgData name="Jenna Brauer" userId="9d9e8f53bb4d4855" providerId="LiveId" clId="{0C6F17EA-940B-4577-8662-1208576195AB}" dt="2024-06-18T19:21:06.932" v="2648" actId="27636"/>
        <pc:sldMkLst>
          <pc:docMk/>
          <pc:sldMk cId="3955067468" sldId="326"/>
        </pc:sldMkLst>
        <pc:spChg chg="mod">
          <ac:chgData name="Jenna Brauer" userId="9d9e8f53bb4d4855" providerId="LiveId" clId="{0C6F17EA-940B-4577-8662-1208576195AB}" dt="2024-06-18T19:21:03.966" v="2646" actId="1035"/>
          <ac:spMkLst>
            <pc:docMk/>
            <pc:sldMk cId="3955067468" sldId="326"/>
            <ac:spMk id="2" creationId="{4730A324-0737-F0DA-1F7D-10CBE06D7C3F}"/>
          </ac:spMkLst>
        </pc:spChg>
        <pc:spChg chg="mod">
          <ac:chgData name="Jenna Brauer" userId="9d9e8f53bb4d4855" providerId="LiveId" clId="{0C6F17EA-940B-4577-8662-1208576195AB}" dt="2024-06-18T19:21:06.932" v="2648" actId="27636"/>
          <ac:spMkLst>
            <pc:docMk/>
            <pc:sldMk cId="3955067468" sldId="326"/>
            <ac:spMk id="6" creationId="{36A23EBD-57EE-F769-009C-569A3529A299}"/>
          </ac:spMkLst>
        </pc:spChg>
      </pc:sldChg>
      <pc:sldChg chg="modSp add mod">
        <pc:chgData name="Jenna Brauer" userId="9d9e8f53bb4d4855" providerId="LiveId" clId="{0C6F17EA-940B-4577-8662-1208576195AB}" dt="2024-06-19T16:00:58.332" v="11171" actId="27636"/>
        <pc:sldMkLst>
          <pc:docMk/>
          <pc:sldMk cId="425512505" sldId="327"/>
        </pc:sldMkLst>
        <pc:spChg chg="mod">
          <ac:chgData name="Jenna Brauer" userId="9d9e8f53bb4d4855" providerId="LiveId" clId="{0C6F17EA-940B-4577-8662-1208576195AB}" dt="2024-06-19T13:59:05.613" v="5450" actId="20577"/>
          <ac:spMkLst>
            <pc:docMk/>
            <pc:sldMk cId="425512505" sldId="327"/>
            <ac:spMk id="2" creationId="{40D9EC29-D650-D5CF-3DBA-E160FB06527D}"/>
          </ac:spMkLst>
        </pc:spChg>
        <pc:spChg chg="mod">
          <ac:chgData name="Jenna Brauer" userId="9d9e8f53bb4d4855" providerId="LiveId" clId="{0C6F17EA-940B-4577-8662-1208576195AB}" dt="2024-06-19T16:00:58.332" v="11171" actId="27636"/>
          <ac:spMkLst>
            <pc:docMk/>
            <pc:sldMk cId="425512505" sldId="327"/>
            <ac:spMk id="3" creationId="{03CD3C07-D227-4B9E-96A0-CABED9A4A30F}"/>
          </ac:spMkLst>
        </pc:spChg>
      </pc:sldChg>
      <pc:sldChg chg="addSp delSp modSp add mod">
        <pc:chgData name="Jenna Brauer" userId="9d9e8f53bb4d4855" providerId="LiveId" clId="{0C6F17EA-940B-4577-8662-1208576195AB}" dt="2024-06-18T19:36:12.071" v="3463" actId="14100"/>
        <pc:sldMkLst>
          <pc:docMk/>
          <pc:sldMk cId="603319381" sldId="328"/>
        </pc:sldMkLst>
        <pc:spChg chg="mod">
          <ac:chgData name="Jenna Brauer" userId="9d9e8f53bb4d4855" providerId="LiveId" clId="{0C6F17EA-940B-4577-8662-1208576195AB}" dt="2024-06-18T19:31:30.155" v="3202" actId="14100"/>
          <ac:spMkLst>
            <pc:docMk/>
            <pc:sldMk cId="603319381" sldId="328"/>
            <ac:spMk id="2" creationId="{4730A324-0737-F0DA-1F7D-10CBE06D7C3F}"/>
          </ac:spMkLst>
        </pc:spChg>
        <pc:spChg chg="del">
          <ac:chgData name="Jenna Brauer" userId="9d9e8f53bb4d4855" providerId="LiveId" clId="{0C6F17EA-940B-4577-8662-1208576195AB}" dt="2024-06-18T19:31:32.404" v="3203" actId="478"/>
          <ac:spMkLst>
            <pc:docMk/>
            <pc:sldMk cId="603319381" sldId="328"/>
            <ac:spMk id="5" creationId="{A61AD25E-AA48-1B1A-000C-4DC72C02FDEE}"/>
          </ac:spMkLst>
        </pc:spChg>
        <pc:spChg chg="mod">
          <ac:chgData name="Jenna Brauer" userId="9d9e8f53bb4d4855" providerId="LiveId" clId="{0C6F17EA-940B-4577-8662-1208576195AB}" dt="2024-06-18T19:34:04.943" v="3239" actId="14100"/>
          <ac:spMkLst>
            <pc:docMk/>
            <pc:sldMk cId="603319381" sldId="328"/>
            <ac:spMk id="6" creationId="{36A23EBD-57EE-F769-009C-569A3529A299}"/>
          </ac:spMkLst>
        </pc:spChg>
        <pc:spChg chg="add del mod">
          <ac:chgData name="Jenna Brauer" userId="9d9e8f53bb4d4855" providerId="LiveId" clId="{0C6F17EA-940B-4577-8662-1208576195AB}" dt="2024-06-18T19:32:55.767" v="3212" actId="478"/>
          <ac:spMkLst>
            <pc:docMk/>
            <pc:sldMk cId="603319381" sldId="328"/>
            <ac:spMk id="7" creationId="{71952F91-3E5A-AB59-ABA5-21489A6FDD0F}"/>
          </ac:spMkLst>
        </pc:spChg>
        <pc:spChg chg="add mod">
          <ac:chgData name="Jenna Brauer" userId="9d9e8f53bb4d4855" providerId="LiveId" clId="{0C6F17EA-940B-4577-8662-1208576195AB}" dt="2024-06-18T19:36:12.071" v="3463" actId="14100"/>
          <ac:spMkLst>
            <pc:docMk/>
            <pc:sldMk cId="603319381" sldId="328"/>
            <ac:spMk id="8" creationId="{C9372DB2-A1E2-85D4-0677-6764CC6F70CD}"/>
          </ac:spMkLst>
        </pc:spChg>
      </pc:sldChg>
      <pc:sldChg chg="delSp modSp add mod">
        <pc:chgData name="Jenna Brauer" userId="9d9e8f53bb4d4855" providerId="LiveId" clId="{0C6F17EA-940B-4577-8662-1208576195AB}" dt="2024-06-18T19:41:22.742" v="3984" actId="478"/>
        <pc:sldMkLst>
          <pc:docMk/>
          <pc:sldMk cId="1308021629" sldId="329"/>
        </pc:sldMkLst>
        <pc:spChg chg="mod">
          <ac:chgData name="Jenna Brauer" userId="9d9e8f53bb4d4855" providerId="LiveId" clId="{0C6F17EA-940B-4577-8662-1208576195AB}" dt="2024-06-18T19:37:50.083" v="3657" actId="20577"/>
          <ac:spMkLst>
            <pc:docMk/>
            <pc:sldMk cId="1308021629" sldId="329"/>
            <ac:spMk id="2" creationId="{4730A324-0737-F0DA-1F7D-10CBE06D7C3F}"/>
          </ac:spMkLst>
        </pc:spChg>
        <pc:spChg chg="mod">
          <ac:chgData name="Jenna Brauer" userId="9d9e8f53bb4d4855" providerId="LiveId" clId="{0C6F17EA-940B-4577-8662-1208576195AB}" dt="2024-06-18T19:38:38.132" v="3682" actId="27636"/>
          <ac:spMkLst>
            <pc:docMk/>
            <pc:sldMk cId="1308021629" sldId="329"/>
            <ac:spMk id="6" creationId="{36A23EBD-57EE-F769-009C-569A3529A299}"/>
          </ac:spMkLst>
        </pc:spChg>
        <pc:spChg chg="del mod">
          <ac:chgData name="Jenna Brauer" userId="9d9e8f53bb4d4855" providerId="LiveId" clId="{0C6F17EA-940B-4577-8662-1208576195AB}" dt="2024-06-18T19:41:22.742" v="3984" actId="478"/>
          <ac:spMkLst>
            <pc:docMk/>
            <pc:sldMk cId="1308021629" sldId="329"/>
            <ac:spMk id="8" creationId="{C9372DB2-A1E2-85D4-0677-6764CC6F70CD}"/>
          </ac:spMkLst>
        </pc:spChg>
      </pc:sldChg>
      <pc:sldChg chg="addSp delSp modSp add mod">
        <pc:chgData name="Jenna Brauer" userId="9d9e8f53bb4d4855" providerId="LiveId" clId="{0C6F17EA-940B-4577-8662-1208576195AB}" dt="2024-06-19T16:01:50.036" v="11175" actId="20577"/>
        <pc:sldMkLst>
          <pc:docMk/>
          <pc:sldMk cId="3476246582" sldId="330"/>
        </pc:sldMkLst>
        <pc:spChg chg="del mod">
          <ac:chgData name="Jenna Brauer" userId="9d9e8f53bb4d4855" providerId="LiveId" clId="{0C6F17EA-940B-4577-8662-1208576195AB}" dt="2024-06-18T19:45:39.489" v="4274" actId="478"/>
          <ac:spMkLst>
            <pc:docMk/>
            <pc:sldMk cId="3476246582" sldId="330"/>
            <ac:spMk id="2" creationId="{40D9EC29-D650-D5CF-3DBA-E160FB06527D}"/>
          </ac:spMkLst>
        </pc:spChg>
        <pc:spChg chg="mod">
          <ac:chgData name="Jenna Brauer" userId="9d9e8f53bb4d4855" providerId="LiveId" clId="{0C6F17EA-940B-4577-8662-1208576195AB}" dt="2024-06-19T16:01:50.036" v="11175" actId="20577"/>
          <ac:spMkLst>
            <pc:docMk/>
            <pc:sldMk cId="3476246582" sldId="330"/>
            <ac:spMk id="3" creationId="{03CD3C07-D227-4B9E-96A0-CABED9A4A30F}"/>
          </ac:spMkLst>
        </pc:spChg>
        <pc:spChg chg="add del mod">
          <ac:chgData name="Jenna Brauer" userId="9d9e8f53bb4d4855" providerId="LiveId" clId="{0C6F17EA-940B-4577-8662-1208576195AB}" dt="2024-06-18T19:45:43.314" v="4276" actId="478"/>
          <ac:spMkLst>
            <pc:docMk/>
            <pc:sldMk cId="3476246582" sldId="330"/>
            <ac:spMk id="6" creationId="{49F68146-0177-01FA-B1E5-8290CEDA77CE}"/>
          </ac:spMkLst>
        </pc:spChg>
        <pc:spChg chg="add mod">
          <ac:chgData name="Jenna Brauer" userId="9d9e8f53bb4d4855" providerId="LiveId" clId="{0C6F17EA-940B-4577-8662-1208576195AB}" dt="2024-06-19T13:59:08.258" v="5452" actId="20577"/>
          <ac:spMkLst>
            <pc:docMk/>
            <pc:sldMk cId="3476246582" sldId="330"/>
            <ac:spMk id="7" creationId="{ECAD8327-9488-8001-C508-12DB2B367D21}"/>
          </ac:spMkLst>
        </pc:spChg>
      </pc:sldChg>
      <pc:sldChg chg="addSp modSp add mod">
        <pc:chgData name="Jenna Brauer" userId="9d9e8f53bb4d4855" providerId="LiveId" clId="{0C6F17EA-940B-4577-8662-1208576195AB}" dt="2024-06-19T16:12:53.414" v="11647" actId="1076"/>
        <pc:sldMkLst>
          <pc:docMk/>
          <pc:sldMk cId="2550138360" sldId="331"/>
        </pc:sldMkLst>
        <pc:spChg chg="mod">
          <ac:chgData name="Jenna Brauer" userId="9d9e8f53bb4d4855" providerId="LiveId" clId="{0C6F17EA-940B-4577-8662-1208576195AB}" dt="2024-06-18T19:41:27.247" v="3987" actId="20577"/>
          <ac:spMkLst>
            <pc:docMk/>
            <pc:sldMk cId="2550138360" sldId="331"/>
            <ac:spMk id="2" creationId="{4730A324-0737-F0DA-1F7D-10CBE06D7C3F}"/>
          </ac:spMkLst>
        </pc:spChg>
        <pc:spChg chg="add mod">
          <ac:chgData name="Jenna Brauer" userId="9d9e8f53bb4d4855" providerId="LiveId" clId="{0C6F17EA-940B-4577-8662-1208576195AB}" dt="2024-06-19T16:12:53.414" v="11647" actId="1076"/>
          <ac:spMkLst>
            <pc:docMk/>
            <pc:sldMk cId="2550138360" sldId="331"/>
            <ac:spMk id="4" creationId="{03361185-29B3-8B27-B8C5-DAD8AB79C2C0}"/>
          </ac:spMkLst>
        </pc:spChg>
        <pc:spChg chg="mod">
          <ac:chgData name="Jenna Brauer" userId="9d9e8f53bb4d4855" providerId="LiveId" clId="{0C6F17EA-940B-4577-8662-1208576195AB}" dt="2024-06-18T19:43:54.322" v="4058" actId="404"/>
          <ac:spMkLst>
            <pc:docMk/>
            <pc:sldMk cId="2550138360" sldId="331"/>
            <ac:spMk id="6" creationId="{36A23EBD-57EE-F769-009C-569A3529A299}"/>
          </ac:spMkLst>
        </pc:spChg>
      </pc:sldChg>
      <pc:sldChg chg="modSp add mod">
        <pc:chgData name="Jenna Brauer" userId="9d9e8f53bb4d4855" providerId="LiveId" clId="{0C6F17EA-940B-4577-8662-1208576195AB}" dt="2024-06-19T16:02:36.705" v="11206" actId="20577"/>
        <pc:sldMkLst>
          <pc:docMk/>
          <pc:sldMk cId="4160347339" sldId="332"/>
        </pc:sldMkLst>
        <pc:spChg chg="mod">
          <ac:chgData name="Jenna Brauer" userId="9d9e8f53bb4d4855" providerId="LiveId" clId="{0C6F17EA-940B-4577-8662-1208576195AB}" dt="2024-06-19T16:02:36.705" v="11206" actId="20577"/>
          <ac:spMkLst>
            <pc:docMk/>
            <pc:sldMk cId="4160347339" sldId="332"/>
            <ac:spMk id="3" creationId="{03CD3C07-D227-4B9E-96A0-CABED9A4A30F}"/>
          </ac:spMkLst>
        </pc:spChg>
        <pc:spChg chg="mod">
          <ac:chgData name="Jenna Brauer" userId="9d9e8f53bb4d4855" providerId="LiveId" clId="{0C6F17EA-940B-4577-8662-1208576195AB}" dt="2024-06-19T13:59:11.455" v="5454" actId="20577"/>
          <ac:spMkLst>
            <pc:docMk/>
            <pc:sldMk cId="4160347339" sldId="332"/>
            <ac:spMk id="7" creationId="{ECAD8327-9488-8001-C508-12DB2B367D21}"/>
          </ac:spMkLst>
        </pc:spChg>
      </pc:sldChg>
      <pc:sldChg chg="addSp delSp modSp add del mod">
        <pc:chgData name="Jenna Brauer" userId="9d9e8f53bb4d4855" providerId="LiveId" clId="{0C6F17EA-940B-4577-8662-1208576195AB}" dt="2024-06-19T16:12:56.352" v="11648" actId="47"/>
        <pc:sldMkLst>
          <pc:docMk/>
          <pc:sldMk cId="3371727322" sldId="333"/>
        </pc:sldMkLst>
        <pc:spChg chg="mod">
          <ac:chgData name="Jenna Brauer" userId="9d9e8f53bb4d4855" providerId="LiveId" clId="{0C6F17EA-940B-4577-8662-1208576195AB}" dt="2024-06-19T13:29:57.230" v="4779" actId="20577"/>
          <ac:spMkLst>
            <pc:docMk/>
            <pc:sldMk cId="3371727322" sldId="333"/>
            <ac:spMk id="2" creationId="{4730A324-0737-F0DA-1F7D-10CBE06D7C3F}"/>
          </ac:spMkLst>
        </pc:spChg>
        <pc:spChg chg="add del mod">
          <ac:chgData name="Jenna Brauer" userId="9d9e8f53bb4d4855" providerId="LiveId" clId="{0C6F17EA-940B-4577-8662-1208576195AB}" dt="2024-06-19T14:23:51.993" v="6998" actId="21"/>
          <ac:spMkLst>
            <pc:docMk/>
            <pc:sldMk cId="3371727322" sldId="333"/>
            <ac:spMk id="4" creationId="{4BB02287-C801-0A5F-DDB9-AE181CDE58E7}"/>
          </ac:spMkLst>
        </pc:spChg>
        <pc:spChg chg="mod">
          <ac:chgData name="Jenna Brauer" userId="9d9e8f53bb4d4855" providerId="LiveId" clId="{0C6F17EA-940B-4577-8662-1208576195AB}" dt="2024-06-19T14:23:42.677" v="6995" actId="14100"/>
          <ac:spMkLst>
            <pc:docMk/>
            <pc:sldMk cId="3371727322" sldId="333"/>
            <ac:spMk id="6" creationId="{36A23EBD-57EE-F769-009C-569A3529A299}"/>
          </ac:spMkLst>
        </pc:spChg>
      </pc:sldChg>
      <pc:sldChg chg="modSp add mod">
        <pc:chgData name="Jenna Brauer" userId="9d9e8f53bb4d4855" providerId="LiveId" clId="{0C6F17EA-940B-4577-8662-1208576195AB}" dt="2024-06-19T16:02:59.492" v="11207" actId="403"/>
        <pc:sldMkLst>
          <pc:docMk/>
          <pc:sldMk cId="2340239436" sldId="334"/>
        </pc:sldMkLst>
        <pc:spChg chg="mod">
          <ac:chgData name="Jenna Brauer" userId="9d9e8f53bb4d4855" providerId="LiveId" clId="{0C6F17EA-940B-4577-8662-1208576195AB}" dt="2024-06-19T16:02:59.492" v="11207" actId="403"/>
          <ac:spMkLst>
            <pc:docMk/>
            <pc:sldMk cId="2340239436" sldId="334"/>
            <ac:spMk id="3" creationId="{03CD3C07-D227-4B9E-96A0-CABED9A4A30F}"/>
          </ac:spMkLst>
        </pc:spChg>
        <pc:spChg chg="mod">
          <ac:chgData name="Jenna Brauer" userId="9d9e8f53bb4d4855" providerId="LiveId" clId="{0C6F17EA-940B-4577-8662-1208576195AB}" dt="2024-06-19T13:59:13.842" v="5456" actId="20577"/>
          <ac:spMkLst>
            <pc:docMk/>
            <pc:sldMk cId="2340239436" sldId="334"/>
            <ac:spMk id="7" creationId="{ECAD8327-9488-8001-C508-12DB2B367D21}"/>
          </ac:spMkLst>
        </pc:spChg>
      </pc:sldChg>
      <pc:sldChg chg="modSp new mod">
        <pc:chgData name="Jenna Brauer" userId="9d9e8f53bb4d4855" providerId="LiveId" clId="{0C6F17EA-940B-4577-8662-1208576195AB}" dt="2024-06-19T16:04:14.755" v="11215" actId="108"/>
        <pc:sldMkLst>
          <pc:docMk/>
          <pc:sldMk cId="1796155253" sldId="335"/>
        </pc:sldMkLst>
        <pc:spChg chg="mod">
          <ac:chgData name="Jenna Brauer" userId="9d9e8f53bb4d4855" providerId="LiveId" clId="{0C6F17EA-940B-4577-8662-1208576195AB}" dt="2024-06-19T14:30:09.215" v="7769" actId="20577"/>
          <ac:spMkLst>
            <pc:docMk/>
            <pc:sldMk cId="1796155253" sldId="335"/>
            <ac:spMk id="2" creationId="{E6F6794F-50B0-F066-FBCA-B045BDC8749A}"/>
          </ac:spMkLst>
        </pc:spChg>
        <pc:spChg chg="mod">
          <ac:chgData name="Jenna Brauer" userId="9d9e8f53bb4d4855" providerId="LiveId" clId="{0C6F17EA-940B-4577-8662-1208576195AB}" dt="2024-06-19T16:04:02.996" v="11214" actId="108"/>
          <ac:spMkLst>
            <pc:docMk/>
            <pc:sldMk cId="1796155253" sldId="335"/>
            <ac:spMk id="3" creationId="{08F9D61A-2B84-54C0-7628-E2794DBD8638}"/>
          </ac:spMkLst>
        </pc:spChg>
        <pc:spChg chg="mod">
          <ac:chgData name="Jenna Brauer" userId="9d9e8f53bb4d4855" providerId="LiveId" clId="{0C6F17EA-940B-4577-8662-1208576195AB}" dt="2024-06-19T16:04:14.755" v="11215" actId="108"/>
          <ac:spMkLst>
            <pc:docMk/>
            <pc:sldMk cId="1796155253" sldId="335"/>
            <ac:spMk id="4" creationId="{DBB3EAD7-32AC-96B9-15F9-391EA78D7071}"/>
          </ac:spMkLst>
        </pc:spChg>
      </pc:sldChg>
      <pc:sldChg chg="delSp modSp add mod">
        <pc:chgData name="Jenna Brauer" userId="9d9e8f53bb4d4855" providerId="LiveId" clId="{0C6F17EA-940B-4577-8662-1208576195AB}" dt="2024-06-19T16:04:42.333" v="11217" actId="108"/>
        <pc:sldMkLst>
          <pc:docMk/>
          <pc:sldMk cId="3372053648" sldId="336"/>
        </pc:sldMkLst>
        <pc:spChg chg="mod">
          <ac:chgData name="Jenna Brauer" userId="9d9e8f53bb4d4855" providerId="LiveId" clId="{0C6F17EA-940B-4577-8662-1208576195AB}" dt="2024-06-19T14:30:12.090" v="7771" actId="20577"/>
          <ac:spMkLst>
            <pc:docMk/>
            <pc:sldMk cId="3372053648" sldId="336"/>
            <ac:spMk id="2" creationId="{E6F6794F-50B0-F066-FBCA-B045BDC8749A}"/>
          </ac:spMkLst>
        </pc:spChg>
        <pc:spChg chg="mod">
          <ac:chgData name="Jenna Brauer" userId="9d9e8f53bb4d4855" providerId="LiveId" clId="{0C6F17EA-940B-4577-8662-1208576195AB}" dt="2024-06-19T16:04:42.333" v="11217" actId="108"/>
          <ac:spMkLst>
            <pc:docMk/>
            <pc:sldMk cId="3372053648" sldId="336"/>
            <ac:spMk id="3" creationId="{08F9D61A-2B84-54C0-7628-E2794DBD8638}"/>
          </ac:spMkLst>
        </pc:spChg>
        <pc:spChg chg="del mod">
          <ac:chgData name="Jenna Brauer" userId="9d9e8f53bb4d4855" providerId="LiveId" clId="{0C6F17EA-940B-4577-8662-1208576195AB}" dt="2024-06-19T14:21:35.120" v="6752" actId="478"/>
          <ac:spMkLst>
            <pc:docMk/>
            <pc:sldMk cId="3372053648" sldId="336"/>
            <ac:spMk id="4" creationId="{DBB3EAD7-32AC-96B9-15F9-391EA78D7071}"/>
          </ac:spMkLst>
        </pc:spChg>
      </pc:sldChg>
      <pc:sldChg chg="addSp delSp modSp add mod">
        <pc:chgData name="Jenna Brauer" userId="9d9e8f53bb4d4855" providerId="LiveId" clId="{0C6F17EA-940B-4577-8662-1208576195AB}" dt="2024-06-19T16:05:25.946" v="11220" actId="108"/>
        <pc:sldMkLst>
          <pc:docMk/>
          <pc:sldMk cId="4256319854" sldId="337"/>
        </pc:sldMkLst>
        <pc:spChg chg="mod">
          <ac:chgData name="Jenna Brauer" userId="9d9e8f53bb4d4855" providerId="LiveId" clId="{0C6F17EA-940B-4577-8662-1208576195AB}" dt="2024-06-19T14:30:14.820" v="7773" actId="20577"/>
          <ac:spMkLst>
            <pc:docMk/>
            <pc:sldMk cId="4256319854" sldId="337"/>
            <ac:spMk id="2" creationId="{E6F6794F-50B0-F066-FBCA-B045BDC8749A}"/>
          </ac:spMkLst>
        </pc:spChg>
        <pc:spChg chg="mod">
          <ac:chgData name="Jenna Brauer" userId="9d9e8f53bb4d4855" providerId="LiveId" clId="{0C6F17EA-940B-4577-8662-1208576195AB}" dt="2024-06-19T16:05:25.946" v="11220" actId="108"/>
          <ac:spMkLst>
            <pc:docMk/>
            <pc:sldMk cId="4256319854" sldId="337"/>
            <ac:spMk id="3" creationId="{08F9D61A-2B84-54C0-7628-E2794DBD8638}"/>
          </ac:spMkLst>
        </pc:spChg>
        <pc:spChg chg="add del">
          <ac:chgData name="Jenna Brauer" userId="9d9e8f53bb4d4855" providerId="LiveId" clId="{0C6F17EA-940B-4577-8662-1208576195AB}" dt="2024-06-19T14:26:25.277" v="7310" actId="22"/>
          <ac:spMkLst>
            <pc:docMk/>
            <pc:sldMk cId="4256319854" sldId="337"/>
            <ac:spMk id="6" creationId="{03B1A8CD-4DEF-15D3-616C-AE84AA4B6AF8}"/>
          </ac:spMkLst>
        </pc:spChg>
      </pc:sldChg>
      <pc:sldChg chg="modSp add mod">
        <pc:chgData name="Jenna Brauer" userId="9d9e8f53bb4d4855" providerId="LiveId" clId="{0C6F17EA-940B-4577-8662-1208576195AB}" dt="2024-06-19T14:24:50.199" v="7037" actId="20577"/>
        <pc:sldMkLst>
          <pc:docMk/>
          <pc:sldMk cId="4111956049" sldId="338"/>
        </pc:sldMkLst>
        <pc:spChg chg="mod">
          <ac:chgData name="Jenna Brauer" userId="9d9e8f53bb4d4855" providerId="LiveId" clId="{0C6F17EA-940B-4577-8662-1208576195AB}" dt="2024-06-19T14:24:05.547" v="7015" actId="20577"/>
          <ac:spMkLst>
            <pc:docMk/>
            <pc:sldMk cId="4111956049" sldId="338"/>
            <ac:spMk id="2" creationId="{4730A324-0737-F0DA-1F7D-10CBE06D7C3F}"/>
          </ac:spMkLst>
        </pc:spChg>
        <pc:spChg chg="mod">
          <ac:chgData name="Jenna Brauer" userId="9d9e8f53bb4d4855" providerId="LiveId" clId="{0C6F17EA-940B-4577-8662-1208576195AB}" dt="2024-06-19T14:24:50.199" v="7037" actId="20577"/>
          <ac:spMkLst>
            <pc:docMk/>
            <pc:sldMk cId="4111956049" sldId="338"/>
            <ac:spMk id="6" creationId="{36A23EBD-57EE-F769-009C-569A3529A299}"/>
          </ac:spMkLst>
        </pc:spChg>
      </pc:sldChg>
      <pc:sldChg chg="modSp add mod">
        <pc:chgData name="Jenna Brauer" userId="9d9e8f53bb4d4855" providerId="LiveId" clId="{0C6F17EA-940B-4577-8662-1208576195AB}" dt="2024-06-19T16:07:28.987" v="11489" actId="20577"/>
        <pc:sldMkLst>
          <pc:docMk/>
          <pc:sldMk cId="505069680" sldId="339"/>
        </pc:sldMkLst>
        <pc:spChg chg="mod">
          <ac:chgData name="Jenna Brauer" userId="9d9e8f53bb4d4855" providerId="LiveId" clId="{0C6F17EA-940B-4577-8662-1208576195AB}" dt="2024-06-19T14:30:17.397" v="7775" actId="20577"/>
          <ac:spMkLst>
            <pc:docMk/>
            <pc:sldMk cId="505069680" sldId="339"/>
            <ac:spMk id="2" creationId="{E6F6794F-50B0-F066-FBCA-B045BDC8749A}"/>
          </ac:spMkLst>
        </pc:spChg>
        <pc:spChg chg="mod">
          <ac:chgData name="Jenna Brauer" userId="9d9e8f53bb4d4855" providerId="LiveId" clId="{0C6F17EA-940B-4577-8662-1208576195AB}" dt="2024-06-19T16:07:28.987" v="11489" actId="20577"/>
          <ac:spMkLst>
            <pc:docMk/>
            <pc:sldMk cId="505069680" sldId="339"/>
            <ac:spMk id="3" creationId="{08F9D61A-2B84-54C0-7628-E2794DBD8638}"/>
          </ac:spMkLst>
        </pc:spChg>
      </pc:sldChg>
      <pc:sldChg chg="addSp delSp modSp new mod">
        <pc:chgData name="Jenna Brauer" userId="9d9e8f53bb4d4855" providerId="LiveId" clId="{0C6F17EA-940B-4577-8662-1208576195AB}" dt="2024-06-19T15:24:24.389" v="8983" actId="20577"/>
        <pc:sldMkLst>
          <pc:docMk/>
          <pc:sldMk cId="2762620810" sldId="340"/>
        </pc:sldMkLst>
        <pc:spChg chg="mod">
          <ac:chgData name="Jenna Brauer" userId="9d9e8f53bb4d4855" providerId="LiveId" clId="{0C6F17EA-940B-4577-8662-1208576195AB}" dt="2024-06-19T15:24:24.389" v="8983" actId="20577"/>
          <ac:spMkLst>
            <pc:docMk/>
            <pc:sldMk cId="2762620810" sldId="340"/>
            <ac:spMk id="2" creationId="{0C201BCC-7D82-B9AA-FE03-9434FA7BD8D1}"/>
          </ac:spMkLst>
        </pc:spChg>
        <pc:spChg chg="del">
          <ac:chgData name="Jenna Brauer" userId="9d9e8f53bb4d4855" providerId="LiveId" clId="{0C6F17EA-940B-4577-8662-1208576195AB}" dt="2024-06-19T14:36:55.999" v="7807" actId="478"/>
          <ac:spMkLst>
            <pc:docMk/>
            <pc:sldMk cId="2762620810" sldId="340"/>
            <ac:spMk id="3" creationId="{0BC3D061-C558-D853-3A74-431F623F6DD8}"/>
          </ac:spMkLst>
        </pc:spChg>
        <pc:spChg chg="del">
          <ac:chgData name="Jenna Brauer" userId="9d9e8f53bb4d4855" providerId="LiveId" clId="{0C6F17EA-940B-4577-8662-1208576195AB}" dt="2024-06-19T14:36:57.484" v="7808" actId="478"/>
          <ac:spMkLst>
            <pc:docMk/>
            <pc:sldMk cId="2762620810" sldId="340"/>
            <ac:spMk id="4" creationId="{2149EF9C-5899-6255-923D-264382A27A4F}"/>
          </ac:spMkLst>
        </pc:spChg>
        <pc:spChg chg="add mod">
          <ac:chgData name="Jenna Brauer" userId="9d9e8f53bb4d4855" providerId="LiveId" clId="{0C6F17EA-940B-4577-8662-1208576195AB}" dt="2024-06-19T14:44:40.253" v="8215" actId="1076"/>
          <ac:spMkLst>
            <pc:docMk/>
            <pc:sldMk cId="2762620810" sldId="340"/>
            <ac:spMk id="6" creationId="{29DCC5BD-65ED-56CE-F713-4535CCC0BFED}"/>
          </ac:spMkLst>
        </pc:spChg>
        <pc:picChg chg="add mod">
          <ac:chgData name="Jenna Brauer" userId="9d9e8f53bb4d4855" providerId="LiveId" clId="{0C6F17EA-940B-4577-8662-1208576195AB}" dt="2024-06-19T14:37:49.089" v="7814" actId="1440"/>
          <ac:picMkLst>
            <pc:docMk/>
            <pc:sldMk cId="2762620810" sldId="340"/>
            <ac:picMk id="1026" creationId="{92601B55-6F8D-AC5D-C558-93A9DFE1F3C8}"/>
          </ac:picMkLst>
        </pc:picChg>
        <pc:picChg chg="add">
          <ac:chgData name="Jenna Brauer" userId="9d9e8f53bb4d4855" providerId="LiveId" clId="{0C6F17EA-940B-4577-8662-1208576195AB}" dt="2024-06-19T14:40:17.366" v="8112"/>
          <ac:picMkLst>
            <pc:docMk/>
            <pc:sldMk cId="2762620810" sldId="340"/>
            <ac:picMk id="1028" creationId="{88786255-5353-24A9-4838-958D730F1B3F}"/>
          </ac:picMkLst>
        </pc:picChg>
      </pc:sldChg>
      <pc:sldChg chg="addSp delSp modSp add mod">
        <pc:chgData name="Jenna Brauer" userId="9d9e8f53bb4d4855" providerId="LiveId" clId="{0C6F17EA-940B-4577-8662-1208576195AB}" dt="2024-06-19T16:08:10.620" v="11568" actId="20577"/>
        <pc:sldMkLst>
          <pc:docMk/>
          <pc:sldMk cId="658026924" sldId="341"/>
        </pc:sldMkLst>
        <pc:spChg chg="mod">
          <ac:chgData name="Jenna Brauer" userId="9d9e8f53bb4d4855" providerId="LiveId" clId="{0C6F17EA-940B-4577-8662-1208576195AB}" dt="2024-06-19T15:24:27.064" v="8985" actId="20577"/>
          <ac:spMkLst>
            <pc:docMk/>
            <pc:sldMk cId="658026924" sldId="341"/>
            <ac:spMk id="2" creationId="{0C201BCC-7D82-B9AA-FE03-9434FA7BD8D1}"/>
          </ac:spMkLst>
        </pc:spChg>
        <pc:spChg chg="add mod">
          <ac:chgData name="Jenna Brauer" userId="9d9e8f53bb4d4855" providerId="LiveId" clId="{0C6F17EA-940B-4577-8662-1208576195AB}" dt="2024-06-19T16:08:10.620" v="11568" actId="20577"/>
          <ac:spMkLst>
            <pc:docMk/>
            <pc:sldMk cId="658026924" sldId="341"/>
            <ac:spMk id="3" creationId="{8BB98DAD-07F2-0DBE-8899-C2DC22304DCF}"/>
          </ac:spMkLst>
        </pc:spChg>
        <pc:spChg chg="del">
          <ac:chgData name="Jenna Brauer" userId="9d9e8f53bb4d4855" providerId="LiveId" clId="{0C6F17EA-940B-4577-8662-1208576195AB}" dt="2024-06-19T14:40:35.687" v="8125" actId="478"/>
          <ac:spMkLst>
            <pc:docMk/>
            <pc:sldMk cId="658026924" sldId="341"/>
            <ac:spMk id="6" creationId="{29DCC5BD-65ED-56CE-F713-4535CCC0BFED}"/>
          </ac:spMkLst>
        </pc:spChg>
        <pc:picChg chg="del">
          <ac:chgData name="Jenna Brauer" userId="9d9e8f53bb4d4855" providerId="LiveId" clId="{0C6F17EA-940B-4577-8662-1208576195AB}" dt="2024-06-19T14:40:33.233" v="8124" actId="478"/>
          <ac:picMkLst>
            <pc:docMk/>
            <pc:sldMk cId="658026924" sldId="341"/>
            <ac:picMk id="1026" creationId="{92601B55-6F8D-AC5D-C558-93A9DFE1F3C8}"/>
          </ac:picMkLst>
        </pc:picChg>
        <pc:picChg chg="add mod">
          <ac:chgData name="Jenna Brauer" userId="9d9e8f53bb4d4855" providerId="LiveId" clId="{0C6F17EA-940B-4577-8662-1208576195AB}" dt="2024-06-19T14:43:37.680" v="8129" actId="1440"/>
          <ac:picMkLst>
            <pc:docMk/>
            <pc:sldMk cId="658026924" sldId="341"/>
            <ac:picMk id="2050" creationId="{0CBF0651-A11D-382D-E56C-5DF42F7DF99E}"/>
          </ac:picMkLst>
        </pc:picChg>
      </pc:sldChg>
      <pc:sldChg chg="addSp delSp modSp add mod">
        <pc:chgData name="Jenna Brauer" userId="9d9e8f53bb4d4855" providerId="LiveId" clId="{0C6F17EA-940B-4577-8662-1208576195AB}" dt="2024-06-19T16:08:41.123" v="11605" actId="20577"/>
        <pc:sldMkLst>
          <pc:docMk/>
          <pc:sldMk cId="3643701077" sldId="342"/>
        </pc:sldMkLst>
        <pc:spChg chg="mod">
          <ac:chgData name="Jenna Brauer" userId="9d9e8f53bb4d4855" providerId="LiveId" clId="{0C6F17EA-940B-4577-8662-1208576195AB}" dt="2024-06-19T15:24:29.854" v="8987" actId="20577"/>
          <ac:spMkLst>
            <pc:docMk/>
            <pc:sldMk cId="3643701077" sldId="342"/>
            <ac:spMk id="2" creationId="{0C201BCC-7D82-B9AA-FE03-9434FA7BD8D1}"/>
          </ac:spMkLst>
        </pc:spChg>
        <pc:spChg chg="del">
          <ac:chgData name="Jenna Brauer" userId="9d9e8f53bb4d4855" providerId="LiveId" clId="{0C6F17EA-940B-4577-8662-1208576195AB}" dt="2024-06-19T14:52:41.042" v="8223" actId="478"/>
          <ac:spMkLst>
            <pc:docMk/>
            <pc:sldMk cId="3643701077" sldId="342"/>
            <ac:spMk id="3" creationId="{8BB98DAD-07F2-0DBE-8899-C2DC22304DCF}"/>
          </ac:spMkLst>
        </pc:spChg>
        <pc:spChg chg="add mod">
          <ac:chgData name="Jenna Brauer" userId="9d9e8f53bb4d4855" providerId="LiveId" clId="{0C6F17EA-940B-4577-8662-1208576195AB}" dt="2024-06-19T16:08:41.123" v="11605" actId="20577"/>
          <ac:spMkLst>
            <pc:docMk/>
            <pc:sldMk cId="3643701077" sldId="342"/>
            <ac:spMk id="4" creationId="{930F28E1-2F00-5927-E16E-8A8A079B53C8}"/>
          </ac:spMkLst>
        </pc:spChg>
        <pc:picChg chg="del">
          <ac:chgData name="Jenna Brauer" userId="9d9e8f53bb4d4855" providerId="LiveId" clId="{0C6F17EA-940B-4577-8662-1208576195AB}" dt="2024-06-19T14:52:39.837" v="8222" actId="478"/>
          <ac:picMkLst>
            <pc:docMk/>
            <pc:sldMk cId="3643701077" sldId="342"/>
            <ac:picMk id="2050" creationId="{0CBF0651-A11D-382D-E56C-5DF42F7DF99E}"/>
          </ac:picMkLst>
        </pc:picChg>
        <pc:picChg chg="add mod">
          <ac:chgData name="Jenna Brauer" userId="9d9e8f53bb4d4855" providerId="LiveId" clId="{0C6F17EA-940B-4577-8662-1208576195AB}" dt="2024-06-19T14:59:53.620" v="8524" actId="1440"/>
          <ac:picMkLst>
            <pc:docMk/>
            <pc:sldMk cId="3643701077" sldId="342"/>
            <ac:picMk id="3074" creationId="{83C7A4E7-712D-8721-3C5E-238E76E5BDDC}"/>
          </ac:picMkLst>
        </pc:picChg>
      </pc:sldChg>
      <pc:sldChg chg="addSp delSp modSp add mod">
        <pc:chgData name="Jenna Brauer" userId="9d9e8f53bb4d4855" providerId="LiveId" clId="{0C6F17EA-940B-4577-8662-1208576195AB}" dt="2024-06-19T15:24:32.622" v="8989" actId="20577"/>
        <pc:sldMkLst>
          <pc:docMk/>
          <pc:sldMk cId="1882301471" sldId="343"/>
        </pc:sldMkLst>
        <pc:spChg chg="mod">
          <ac:chgData name="Jenna Brauer" userId="9d9e8f53bb4d4855" providerId="LiveId" clId="{0C6F17EA-940B-4577-8662-1208576195AB}" dt="2024-06-19T15:24:32.622" v="8989" actId="20577"/>
          <ac:spMkLst>
            <pc:docMk/>
            <pc:sldMk cId="1882301471" sldId="343"/>
            <ac:spMk id="2" creationId="{0C201BCC-7D82-B9AA-FE03-9434FA7BD8D1}"/>
          </ac:spMkLst>
        </pc:spChg>
        <pc:spChg chg="add mod">
          <ac:chgData name="Jenna Brauer" userId="9d9e8f53bb4d4855" providerId="LiveId" clId="{0C6F17EA-940B-4577-8662-1208576195AB}" dt="2024-06-19T15:21:43.380" v="8979" actId="108"/>
          <ac:spMkLst>
            <pc:docMk/>
            <pc:sldMk cId="1882301471" sldId="343"/>
            <ac:spMk id="3" creationId="{355F632C-6E3A-AC91-C46E-3F52EABFC49D}"/>
          </ac:spMkLst>
        </pc:spChg>
        <pc:spChg chg="del">
          <ac:chgData name="Jenna Brauer" userId="9d9e8f53bb4d4855" providerId="LiveId" clId="{0C6F17EA-940B-4577-8662-1208576195AB}" dt="2024-06-19T15:14:39.737" v="8547" actId="478"/>
          <ac:spMkLst>
            <pc:docMk/>
            <pc:sldMk cId="1882301471" sldId="343"/>
            <ac:spMk id="4" creationId="{930F28E1-2F00-5927-E16E-8A8A079B53C8}"/>
          </ac:spMkLst>
        </pc:spChg>
        <pc:spChg chg="add mod">
          <ac:chgData name="Jenna Brauer" userId="9d9e8f53bb4d4855" providerId="LiveId" clId="{0C6F17EA-940B-4577-8662-1208576195AB}" dt="2024-06-19T15:21:51.876" v="8981" actId="108"/>
          <ac:spMkLst>
            <pc:docMk/>
            <pc:sldMk cId="1882301471" sldId="343"/>
            <ac:spMk id="6" creationId="{C94CC3F6-0CC9-27DD-1948-EEC404B9CA2A}"/>
          </ac:spMkLst>
        </pc:spChg>
        <pc:picChg chg="del">
          <ac:chgData name="Jenna Brauer" userId="9d9e8f53bb4d4855" providerId="LiveId" clId="{0C6F17EA-940B-4577-8662-1208576195AB}" dt="2024-06-19T15:14:38.105" v="8546" actId="478"/>
          <ac:picMkLst>
            <pc:docMk/>
            <pc:sldMk cId="1882301471" sldId="343"/>
            <ac:picMk id="3074" creationId="{83C7A4E7-712D-8721-3C5E-238E76E5BDDC}"/>
          </ac:picMkLst>
        </pc:picChg>
        <pc:picChg chg="add mod">
          <ac:chgData name="Jenna Brauer" userId="9d9e8f53bb4d4855" providerId="LiveId" clId="{0C6F17EA-940B-4577-8662-1208576195AB}" dt="2024-06-19T15:19:35.725" v="8568" actId="1440"/>
          <ac:picMkLst>
            <pc:docMk/>
            <pc:sldMk cId="1882301471" sldId="343"/>
            <ac:picMk id="4098" creationId="{BAF34CF8-0376-6D8A-6A9E-23F9F9864B80}"/>
          </ac:picMkLst>
        </pc:picChg>
        <pc:picChg chg="add mod">
          <ac:chgData name="Jenna Brauer" userId="9d9e8f53bb4d4855" providerId="LiveId" clId="{0C6F17EA-940B-4577-8662-1208576195AB}" dt="2024-06-19T15:19:00.211" v="8559" actId="14100"/>
          <ac:picMkLst>
            <pc:docMk/>
            <pc:sldMk cId="1882301471" sldId="343"/>
            <ac:picMk id="4100" creationId="{856876B7-C8E7-5D4E-5036-4E7CF8F042B9}"/>
          </ac:picMkLst>
        </pc:picChg>
        <pc:picChg chg="add mod">
          <ac:chgData name="Jenna Brauer" userId="9d9e8f53bb4d4855" providerId="LiveId" clId="{0C6F17EA-940B-4577-8662-1208576195AB}" dt="2024-06-19T15:19:39.189" v="8569" actId="1440"/>
          <ac:picMkLst>
            <pc:docMk/>
            <pc:sldMk cId="1882301471" sldId="343"/>
            <ac:picMk id="4102" creationId="{44C19929-CDDD-997C-22AF-A6D3B440EEBC}"/>
          </ac:picMkLst>
        </pc:picChg>
      </pc:sldChg>
      <pc:sldChg chg="modSp new mod">
        <pc:chgData name="Jenna Brauer" userId="9d9e8f53bb4d4855" providerId="LiveId" clId="{0C6F17EA-940B-4577-8662-1208576195AB}" dt="2024-06-19T16:10:19.985" v="11635" actId="20577"/>
        <pc:sldMkLst>
          <pc:docMk/>
          <pc:sldMk cId="745025074" sldId="344"/>
        </pc:sldMkLst>
        <pc:spChg chg="mod">
          <ac:chgData name="Jenna Brauer" userId="9d9e8f53bb4d4855" providerId="LiveId" clId="{0C6F17EA-940B-4577-8662-1208576195AB}" dt="2024-06-19T16:09:40.674" v="11617" actId="20577"/>
          <ac:spMkLst>
            <pc:docMk/>
            <pc:sldMk cId="745025074" sldId="344"/>
            <ac:spMk id="2" creationId="{618A852E-1AD9-F18F-8F17-6F7B64857949}"/>
          </ac:spMkLst>
        </pc:spChg>
        <pc:spChg chg="mod">
          <ac:chgData name="Jenna Brauer" userId="9d9e8f53bb4d4855" providerId="LiveId" clId="{0C6F17EA-940B-4577-8662-1208576195AB}" dt="2024-06-19T16:10:19.985" v="11635" actId="20577"/>
          <ac:spMkLst>
            <pc:docMk/>
            <pc:sldMk cId="745025074" sldId="344"/>
            <ac:spMk id="3" creationId="{AFAED044-DC2E-55A7-865C-24298EFA3609}"/>
          </ac:spMkLst>
        </pc:spChg>
      </pc:sldChg>
      <pc:sldChg chg="addSp delSp modSp add mod">
        <pc:chgData name="Jenna Brauer" userId="9d9e8f53bb4d4855" providerId="LiveId" clId="{0C6F17EA-940B-4577-8662-1208576195AB}" dt="2024-06-19T16:10:32.473" v="11636" actId="20577"/>
        <pc:sldMkLst>
          <pc:docMk/>
          <pc:sldMk cId="754760056" sldId="345"/>
        </pc:sldMkLst>
        <pc:spChg chg="mod">
          <ac:chgData name="Jenna Brauer" userId="9d9e8f53bb4d4855" providerId="LiveId" clId="{0C6F17EA-940B-4577-8662-1208576195AB}" dt="2024-06-19T15:46:00.558" v="10058" actId="1035"/>
          <ac:spMkLst>
            <pc:docMk/>
            <pc:sldMk cId="754760056" sldId="345"/>
            <ac:spMk id="2" creationId="{618A852E-1AD9-F18F-8F17-6F7B64857949}"/>
          </ac:spMkLst>
        </pc:spChg>
        <pc:spChg chg="mod">
          <ac:chgData name="Jenna Brauer" userId="9d9e8f53bb4d4855" providerId="LiveId" clId="{0C6F17EA-940B-4577-8662-1208576195AB}" dt="2024-06-19T16:10:32.473" v="11636" actId="20577"/>
          <ac:spMkLst>
            <pc:docMk/>
            <pc:sldMk cId="754760056" sldId="345"/>
            <ac:spMk id="3" creationId="{AFAED044-DC2E-55A7-865C-24298EFA3609}"/>
          </ac:spMkLst>
        </pc:spChg>
        <pc:spChg chg="del">
          <ac:chgData name="Jenna Brauer" userId="9d9e8f53bb4d4855" providerId="LiveId" clId="{0C6F17EA-940B-4577-8662-1208576195AB}" dt="2024-06-19T15:41:57.003" v="9487" actId="478"/>
          <ac:spMkLst>
            <pc:docMk/>
            <pc:sldMk cId="754760056" sldId="345"/>
            <ac:spMk id="4" creationId="{C34D1BFA-DA1B-1147-1ABA-58D1F6C1F0C4}"/>
          </ac:spMkLst>
        </pc:spChg>
        <pc:spChg chg="add mod">
          <ac:chgData name="Jenna Brauer" userId="9d9e8f53bb4d4855" providerId="LiveId" clId="{0C6F17EA-940B-4577-8662-1208576195AB}" dt="2024-06-19T15:56:30.491" v="11088" actId="113"/>
          <ac:spMkLst>
            <pc:docMk/>
            <pc:sldMk cId="754760056" sldId="345"/>
            <ac:spMk id="6" creationId="{BA218864-D807-B7EB-8EC4-5ADE032C14AE}"/>
          </ac:spMkLst>
        </pc:spChg>
        <pc:spChg chg="add ord">
          <ac:chgData name="Jenna Brauer" userId="9d9e8f53bb4d4855" providerId="LiveId" clId="{0C6F17EA-940B-4577-8662-1208576195AB}" dt="2024-06-19T15:49:55.170" v="10296" actId="171"/>
          <ac:spMkLst>
            <pc:docMk/>
            <pc:sldMk cId="754760056" sldId="345"/>
            <ac:spMk id="7" creationId="{5868E630-C7D3-AFCE-2551-022FDE6B887B}"/>
          </ac:spMkLst>
        </pc:spChg>
      </pc:sldChg>
      <pc:sldChg chg="addSp modSp add mod">
        <pc:chgData name="Jenna Brauer" userId="9d9e8f53bb4d4855" providerId="LiveId" clId="{0C6F17EA-940B-4577-8662-1208576195AB}" dt="2024-06-19T16:11:28.979" v="11645" actId="20577"/>
        <pc:sldMkLst>
          <pc:docMk/>
          <pc:sldMk cId="1679102476" sldId="346"/>
        </pc:sldMkLst>
        <pc:spChg chg="mod">
          <ac:chgData name="Jenna Brauer" userId="9d9e8f53bb4d4855" providerId="LiveId" clId="{0C6F17EA-940B-4577-8662-1208576195AB}" dt="2024-06-19T15:50:13.217" v="10299" actId="20577"/>
          <ac:spMkLst>
            <pc:docMk/>
            <pc:sldMk cId="1679102476" sldId="346"/>
            <ac:spMk id="2" creationId="{618A852E-1AD9-F18F-8F17-6F7B64857949}"/>
          </ac:spMkLst>
        </pc:spChg>
        <pc:spChg chg="mod">
          <ac:chgData name="Jenna Brauer" userId="9d9e8f53bb4d4855" providerId="LiveId" clId="{0C6F17EA-940B-4577-8662-1208576195AB}" dt="2024-06-19T16:11:28.979" v="11645" actId="20577"/>
          <ac:spMkLst>
            <pc:docMk/>
            <pc:sldMk cId="1679102476" sldId="346"/>
            <ac:spMk id="3" creationId="{AFAED044-DC2E-55A7-865C-24298EFA3609}"/>
          </ac:spMkLst>
        </pc:spChg>
        <pc:spChg chg="add mod">
          <ac:chgData name="Jenna Brauer" userId="9d9e8f53bb4d4855" providerId="LiveId" clId="{0C6F17EA-940B-4577-8662-1208576195AB}" dt="2024-06-19T15:56:35.747" v="11090" actId="27636"/>
          <ac:spMkLst>
            <pc:docMk/>
            <pc:sldMk cId="1679102476" sldId="346"/>
            <ac:spMk id="4" creationId="{EF0E8130-71FD-71D4-FA5F-E13D3B371BAF}"/>
          </ac:spMkLst>
        </pc:spChg>
        <pc:spChg chg="mod">
          <ac:chgData name="Jenna Brauer" userId="9d9e8f53bb4d4855" providerId="LiveId" clId="{0C6F17EA-940B-4577-8662-1208576195AB}" dt="2024-06-19T15:50:16.931" v="10300" actId="20577"/>
          <ac:spMkLst>
            <pc:docMk/>
            <pc:sldMk cId="1679102476" sldId="346"/>
            <ac:spMk id="6" creationId="{BA218864-D807-B7EB-8EC4-5ADE032C14AE}"/>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2024</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4744762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87736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193977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5088148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8617157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025050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6616149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3855349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1840607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FF65-A536-F639-8591-ED024C223308}"/>
              </a:ext>
            </a:extLst>
          </p:cNvPr>
          <p:cNvSpPr>
            <a:spLocks noGrp="1"/>
          </p:cNvSpPr>
          <p:nvPr>
            <p:ph type="ctrTitle"/>
          </p:nvPr>
        </p:nvSpPr>
        <p:spPr>
          <a:xfrm>
            <a:off x="2899790" y="929972"/>
            <a:ext cx="6392421" cy="3831221"/>
          </a:xfrm>
        </p:spPr>
        <p:txBody>
          <a:bodyPr anchor="ctr"/>
          <a:lstStyle/>
          <a:p>
            <a:r>
              <a:rPr lang="en-US" dirty="0" err="1"/>
              <a:t>BellaBeat</a:t>
            </a:r>
            <a:r>
              <a:rPr lang="en-US" dirty="0"/>
              <a:t> Case Study</a:t>
            </a:r>
            <a:br>
              <a:rPr lang="en-US" dirty="0"/>
            </a:br>
            <a:r>
              <a:rPr lang="en-US" sz="2000" b="0" dirty="0">
                <a:latin typeface="+mn-lt"/>
              </a:rPr>
              <a:t>Presented By: Jenna Brauer</a:t>
            </a:r>
          </a:p>
        </p:txBody>
      </p:sp>
    </p:spTree>
    <p:extLst>
      <p:ext uri="{BB962C8B-B14F-4D97-AF65-F5344CB8AC3E}">
        <p14:creationId xmlns:p14="http://schemas.microsoft.com/office/powerpoint/2010/main" val="2202437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6794F-50B0-F066-FBCA-B045BDC8749A}"/>
              </a:ext>
            </a:extLst>
          </p:cNvPr>
          <p:cNvSpPr>
            <a:spLocks noGrp="1"/>
          </p:cNvSpPr>
          <p:nvPr>
            <p:ph type="title"/>
          </p:nvPr>
        </p:nvSpPr>
        <p:spPr/>
        <p:txBody>
          <a:bodyPr/>
          <a:lstStyle/>
          <a:p>
            <a:pPr algn="ctr"/>
            <a:r>
              <a:rPr lang="en-US" dirty="0"/>
              <a:t>Analysis (1/4)</a:t>
            </a:r>
            <a:br>
              <a:rPr lang="en-US" dirty="0"/>
            </a:br>
            <a:r>
              <a:rPr lang="en-US" sz="1800" dirty="0"/>
              <a:t>User Steps</a:t>
            </a:r>
            <a:endParaRPr lang="en-US" dirty="0"/>
          </a:p>
        </p:txBody>
      </p:sp>
      <p:sp>
        <p:nvSpPr>
          <p:cNvPr id="3" name="Content Placeholder 2">
            <a:extLst>
              <a:ext uri="{FF2B5EF4-FFF2-40B4-BE49-F238E27FC236}">
                <a16:creationId xmlns:a16="http://schemas.microsoft.com/office/drawing/2014/main" id="{08F9D61A-2B84-54C0-7628-E2794DBD8638}"/>
              </a:ext>
            </a:extLst>
          </p:cNvPr>
          <p:cNvSpPr>
            <a:spLocks noGrp="1"/>
          </p:cNvSpPr>
          <p:nvPr>
            <p:ph sz="half" idx="2"/>
          </p:nvPr>
        </p:nvSpPr>
        <p:spPr>
          <a:xfrm>
            <a:off x="1550564" y="2303028"/>
            <a:ext cx="5209465" cy="3961593"/>
          </a:xfrm>
        </p:spPr>
        <p:txBody>
          <a:bodyPr>
            <a:normAutofit lnSpcReduction="10000"/>
          </a:bodyPr>
          <a:lstStyle/>
          <a:p>
            <a:r>
              <a:rPr lang="en-US" sz="2000" dirty="0"/>
              <a:t>Started with the </a:t>
            </a:r>
            <a:r>
              <a:rPr lang="en-US" sz="2000" dirty="0" err="1"/>
              <a:t>DailyActivities</a:t>
            </a:r>
            <a:r>
              <a:rPr lang="en-US" sz="2000" dirty="0"/>
              <a:t> table that included only data for April 2016 for the 22 users that had complete data for that month</a:t>
            </a:r>
          </a:p>
          <a:p>
            <a:r>
              <a:rPr lang="en-US" sz="2000" dirty="0"/>
              <a:t>Exported this table to Google Sheets</a:t>
            </a:r>
          </a:p>
          <a:p>
            <a:r>
              <a:rPr lang="en-US" sz="2000" dirty="0"/>
              <a:t>Used SUMIF and AVERAGEIF functions to determine the </a:t>
            </a:r>
            <a:r>
              <a:rPr lang="en-US" sz="2000" b="1" dirty="0">
                <a:solidFill>
                  <a:schemeClr val="accent2">
                    <a:lumMod val="60000"/>
                    <a:lumOff val="40000"/>
                  </a:schemeClr>
                </a:solidFill>
              </a:rPr>
              <a:t>total number and average daily steps by Id number</a:t>
            </a:r>
          </a:p>
          <a:p>
            <a:r>
              <a:rPr lang="en-US" sz="2000" dirty="0"/>
              <a:t>This allowed me to come up with a list of the </a:t>
            </a:r>
            <a:r>
              <a:rPr lang="en-US" sz="2000" b="1" dirty="0">
                <a:solidFill>
                  <a:schemeClr val="accent2">
                    <a:lumMod val="60000"/>
                    <a:lumOff val="40000"/>
                  </a:schemeClr>
                </a:solidFill>
              </a:rPr>
              <a:t>5 most active and 5 least active users </a:t>
            </a:r>
            <a:r>
              <a:rPr lang="en-US" sz="2000" dirty="0"/>
              <a:t>by number of steps that I then focused on in subsequent analyses </a:t>
            </a:r>
          </a:p>
        </p:txBody>
      </p:sp>
      <p:sp>
        <p:nvSpPr>
          <p:cNvPr id="4" name="Content Placeholder 3">
            <a:extLst>
              <a:ext uri="{FF2B5EF4-FFF2-40B4-BE49-F238E27FC236}">
                <a16:creationId xmlns:a16="http://schemas.microsoft.com/office/drawing/2014/main" id="{DBB3EAD7-32AC-96B9-15F9-391EA78D7071}"/>
              </a:ext>
            </a:extLst>
          </p:cNvPr>
          <p:cNvSpPr>
            <a:spLocks noGrp="1"/>
          </p:cNvSpPr>
          <p:nvPr>
            <p:ph sz="half" idx="15"/>
          </p:nvPr>
        </p:nvSpPr>
        <p:spPr>
          <a:xfrm>
            <a:off x="6953291" y="2309170"/>
            <a:ext cx="4472736" cy="3961593"/>
          </a:xfrm>
        </p:spPr>
        <p:txBody>
          <a:bodyPr>
            <a:normAutofit/>
          </a:bodyPr>
          <a:lstStyle/>
          <a:p>
            <a:r>
              <a:rPr lang="en-US" sz="2000" dirty="0"/>
              <a:t>Next, I determined the </a:t>
            </a:r>
            <a:r>
              <a:rPr lang="en-US" sz="2000" b="1" dirty="0">
                <a:solidFill>
                  <a:schemeClr val="accent2">
                    <a:lumMod val="60000"/>
                    <a:lumOff val="40000"/>
                  </a:schemeClr>
                </a:solidFill>
              </a:rPr>
              <a:t>average number of steps per day of the week </a:t>
            </a:r>
            <a:r>
              <a:rPr lang="en-US" sz="2000" dirty="0"/>
              <a:t>for all users</a:t>
            </a:r>
          </a:p>
          <a:p>
            <a:r>
              <a:rPr lang="en-US" sz="2000" dirty="0"/>
              <a:t>Used WEEKDAY function to return the day of the week for each date</a:t>
            </a:r>
          </a:p>
          <a:p>
            <a:r>
              <a:rPr lang="en-US" sz="2000" dirty="0"/>
              <a:t>Then used AVERAGEIF to determine the average number of steps per week day across all users</a:t>
            </a:r>
          </a:p>
          <a:p>
            <a:r>
              <a:rPr lang="en-US" sz="2000" dirty="0"/>
              <a:t>I did the same weekday analysis for the Calories data</a:t>
            </a:r>
          </a:p>
        </p:txBody>
      </p:sp>
      <p:sp>
        <p:nvSpPr>
          <p:cNvPr id="5" name="Slide Number Placeholder 4">
            <a:extLst>
              <a:ext uri="{FF2B5EF4-FFF2-40B4-BE49-F238E27FC236}">
                <a16:creationId xmlns:a16="http://schemas.microsoft.com/office/drawing/2014/main" id="{86C14B99-9163-6F9E-A691-EC50B777730B}"/>
              </a:ext>
            </a:extLst>
          </p:cNvPr>
          <p:cNvSpPr>
            <a:spLocks noGrp="1"/>
          </p:cNvSpPr>
          <p:nvPr>
            <p:ph type="sldNum" sz="quarter" idx="10"/>
          </p:nvPr>
        </p:nvSpPr>
        <p:spPr/>
        <p:txBody>
          <a:bodyPr/>
          <a:lstStyle/>
          <a:p>
            <a:fld id="{48F63A3B-78C7-47BE-AE5E-E10140E04643}" type="slidenum">
              <a:rPr lang="en-US" smtClean="0"/>
              <a:pPr/>
              <a:t>10</a:t>
            </a:fld>
            <a:endParaRPr lang="en-US" dirty="0"/>
          </a:p>
        </p:txBody>
      </p:sp>
    </p:spTree>
    <p:extLst>
      <p:ext uri="{BB962C8B-B14F-4D97-AF65-F5344CB8AC3E}">
        <p14:creationId xmlns:p14="http://schemas.microsoft.com/office/powerpoint/2010/main" val="17961552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6794F-50B0-F066-FBCA-B045BDC8749A}"/>
              </a:ext>
            </a:extLst>
          </p:cNvPr>
          <p:cNvSpPr>
            <a:spLocks noGrp="1"/>
          </p:cNvSpPr>
          <p:nvPr>
            <p:ph type="title"/>
          </p:nvPr>
        </p:nvSpPr>
        <p:spPr/>
        <p:txBody>
          <a:bodyPr/>
          <a:lstStyle/>
          <a:p>
            <a:pPr algn="ctr"/>
            <a:r>
              <a:rPr lang="en-US" dirty="0"/>
              <a:t>Analysis (2/4)</a:t>
            </a:r>
            <a:br>
              <a:rPr lang="en-US" dirty="0"/>
            </a:br>
            <a:r>
              <a:rPr lang="en-US" sz="1800" dirty="0"/>
              <a:t>Active Minutes</a:t>
            </a:r>
            <a:endParaRPr lang="en-US" dirty="0"/>
          </a:p>
        </p:txBody>
      </p:sp>
      <p:sp>
        <p:nvSpPr>
          <p:cNvPr id="3" name="Content Placeholder 2">
            <a:extLst>
              <a:ext uri="{FF2B5EF4-FFF2-40B4-BE49-F238E27FC236}">
                <a16:creationId xmlns:a16="http://schemas.microsoft.com/office/drawing/2014/main" id="{08F9D61A-2B84-54C0-7628-E2794DBD8638}"/>
              </a:ext>
            </a:extLst>
          </p:cNvPr>
          <p:cNvSpPr>
            <a:spLocks noGrp="1"/>
          </p:cNvSpPr>
          <p:nvPr>
            <p:ph sz="half" idx="2"/>
          </p:nvPr>
        </p:nvSpPr>
        <p:spPr>
          <a:xfrm>
            <a:off x="1550564" y="2303028"/>
            <a:ext cx="9875463" cy="3961593"/>
          </a:xfrm>
        </p:spPr>
        <p:txBody>
          <a:bodyPr>
            <a:normAutofit/>
          </a:bodyPr>
          <a:lstStyle/>
          <a:p>
            <a:r>
              <a:rPr lang="en-US" sz="2000" dirty="0"/>
              <a:t>Next, I studied the breakdown of activity minutes for each user</a:t>
            </a:r>
          </a:p>
          <a:p>
            <a:r>
              <a:rPr lang="en-US" sz="2000" dirty="0"/>
              <a:t>Used AVERAGEIF to determine the average number of “very active”, “fairly active”, and “lightly active” minutes for each user</a:t>
            </a:r>
          </a:p>
          <a:p>
            <a:r>
              <a:rPr lang="en-US" sz="2000" dirty="0"/>
              <a:t>Then I created a column to show to </a:t>
            </a:r>
            <a:r>
              <a:rPr lang="en-US" sz="2000" b="1" dirty="0">
                <a:solidFill>
                  <a:schemeClr val="accent2">
                    <a:lumMod val="60000"/>
                    <a:lumOff val="40000"/>
                  </a:schemeClr>
                </a:solidFill>
              </a:rPr>
              <a:t>percentage breakdown of activity minutes by the type of activity</a:t>
            </a:r>
          </a:p>
        </p:txBody>
      </p:sp>
      <p:sp>
        <p:nvSpPr>
          <p:cNvPr id="5" name="Slide Number Placeholder 4">
            <a:extLst>
              <a:ext uri="{FF2B5EF4-FFF2-40B4-BE49-F238E27FC236}">
                <a16:creationId xmlns:a16="http://schemas.microsoft.com/office/drawing/2014/main" id="{86C14B99-9163-6F9E-A691-EC50B777730B}"/>
              </a:ext>
            </a:extLst>
          </p:cNvPr>
          <p:cNvSpPr>
            <a:spLocks noGrp="1"/>
          </p:cNvSpPr>
          <p:nvPr>
            <p:ph type="sldNum" sz="quarter" idx="10"/>
          </p:nvPr>
        </p:nvSpPr>
        <p:spPr/>
        <p:txBody>
          <a:bodyPr/>
          <a:lstStyle/>
          <a:p>
            <a:fld id="{48F63A3B-78C7-47BE-AE5E-E10140E04643}" type="slidenum">
              <a:rPr lang="en-US" smtClean="0"/>
              <a:pPr/>
              <a:t>11</a:t>
            </a:fld>
            <a:endParaRPr lang="en-US" dirty="0"/>
          </a:p>
        </p:txBody>
      </p:sp>
    </p:spTree>
    <p:extLst>
      <p:ext uri="{BB962C8B-B14F-4D97-AF65-F5344CB8AC3E}">
        <p14:creationId xmlns:p14="http://schemas.microsoft.com/office/powerpoint/2010/main" val="33720536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6794F-50B0-F066-FBCA-B045BDC8749A}"/>
              </a:ext>
            </a:extLst>
          </p:cNvPr>
          <p:cNvSpPr>
            <a:spLocks noGrp="1"/>
          </p:cNvSpPr>
          <p:nvPr>
            <p:ph type="title"/>
          </p:nvPr>
        </p:nvSpPr>
        <p:spPr/>
        <p:txBody>
          <a:bodyPr/>
          <a:lstStyle/>
          <a:p>
            <a:pPr algn="ctr"/>
            <a:r>
              <a:rPr lang="en-US" dirty="0"/>
              <a:t>Analysis (3/4)</a:t>
            </a:r>
            <a:br>
              <a:rPr lang="en-US" dirty="0"/>
            </a:br>
            <a:r>
              <a:rPr lang="en-US" sz="1800" dirty="0"/>
              <a:t>Hourly Intensities</a:t>
            </a:r>
            <a:endParaRPr lang="en-US" dirty="0"/>
          </a:p>
        </p:txBody>
      </p:sp>
      <p:sp>
        <p:nvSpPr>
          <p:cNvPr id="3" name="Content Placeholder 2">
            <a:extLst>
              <a:ext uri="{FF2B5EF4-FFF2-40B4-BE49-F238E27FC236}">
                <a16:creationId xmlns:a16="http://schemas.microsoft.com/office/drawing/2014/main" id="{08F9D61A-2B84-54C0-7628-E2794DBD8638}"/>
              </a:ext>
            </a:extLst>
          </p:cNvPr>
          <p:cNvSpPr>
            <a:spLocks noGrp="1"/>
          </p:cNvSpPr>
          <p:nvPr>
            <p:ph sz="half" idx="2"/>
          </p:nvPr>
        </p:nvSpPr>
        <p:spPr>
          <a:xfrm>
            <a:off x="1550564" y="2303028"/>
            <a:ext cx="9875463" cy="3961593"/>
          </a:xfrm>
        </p:spPr>
        <p:txBody>
          <a:bodyPr>
            <a:normAutofit/>
          </a:bodyPr>
          <a:lstStyle/>
          <a:p>
            <a:r>
              <a:rPr lang="en-US" sz="2000" dirty="0"/>
              <a:t>I wanted to take a look at the </a:t>
            </a:r>
            <a:r>
              <a:rPr lang="en-US" sz="2000" b="1" dirty="0">
                <a:solidFill>
                  <a:schemeClr val="accent2">
                    <a:lumMod val="60000"/>
                    <a:lumOff val="40000"/>
                  </a:schemeClr>
                </a:solidFill>
              </a:rPr>
              <a:t>hourly intensity data by individual user</a:t>
            </a:r>
          </a:p>
          <a:p>
            <a:r>
              <a:rPr lang="en-US" sz="2000" dirty="0"/>
              <a:t>Starting with user 8877689391, I used a query to return only their data for April of 2016</a:t>
            </a:r>
            <a:r>
              <a:rPr lang="en-US" sz="2000" baseline="30000" dirty="0"/>
              <a:t>9</a:t>
            </a:r>
            <a:r>
              <a:rPr lang="en-US" sz="2000" dirty="0"/>
              <a:t>. I then exported this to Google Sheets for analysis</a:t>
            </a:r>
          </a:p>
          <a:p>
            <a:r>
              <a:rPr lang="en-US" sz="2000" dirty="0"/>
              <a:t>I used the HOUR function in Sheets to add a column listing what hour of the day each record was from</a:t>
            </a:r>
          </a:p>
          <a:p>
            <a:r>
              <a:rPr lang="en-US" sz="2000" dirty="0"/>
              <a:t>I then used AVERAGEIF to </a:t>
            </a:r>
            <a:r>
              <a:rPr lang="en-US" sz="2000" b="1" dirty="0">
                <a:solidFill>
                  <a:schemeClr val="accent2">
                    <a:lumMod val="60000"/>
                    <a:lumOff val="40000"/>
                  </a:schemeClr>
                </a:solidFill>
              </a:rPr>
              <a:t>determine the average intensity by the hour of the day</a:t>
            </a:r>
          </a:p>
          <a:p>
            <a:r>
              <a:rPr lang="en-US" sz="2000" dirty="0"/>
              <a:t>I repeated this process for my top 5 most active users and 5 least active users</a:t>
            </a:r>
          </a:p>
        </p:txBody>
      </p:sp>
      <p:sp>
        <p:nvSpPr>
          <p:cNvPr id="5" name="Slide Number Placeholder 4">
            <a:extLst>
              <a:ext uri="{FF2B5EF4-FFF2-40B4-BE49-F238E27FC236}">
                <a16:creationId xmlns:a16="http://schemas.microsoft.com/office/drawing/2014/main" id="{86C14B99-9163-6F9E-A691-EC50B777730B}"/>
              </a:ext>
            </a:extLst>
          </p:cNvPr>
          <p:cNvSpPr>
            <a:spLocks noGrp="1"/>
          </p:cNvSpPr>
          <p:nvPr>
            <p:ph type="sldNum" sz="quarter" idx="10"/>
          </p:nvPr>
        </p:nvSpPr>
        <p:spPr/>
        <p:txBody>
          <a:bodyPr/>
          <a:lstStyle/>
          <a:p>
            <a:fld id="{48F63A3B-78C7-47BE-AE5E-E10140E04643}" type="slidenum">
              <a:rPr lang="en-US" smtClean="0"/>
              <a:pPr/>
              <a:t>12</a:t>
            </a:fld>
            <a:endParaRPr lang="en-US" dirty="0"/>
          </a:p>
        </p:txBody>
      </p:sp>
    </p:spTree>
    <p:extLst>
      <p:ext uri="{BB962C8B-B14F-4D97-AF65-F5344CB8AC3E}">
        <p14:creationId xmlns:p14="http://schemas.microsoft.com/office/powerpoint/2010/main" val="42563198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6794F-50B0-F066-FBCA-B045BDC8749A}"/>
              </a:ext>
            </a:extLst>
          </p:cNvPr>
          <p:cNvSpPr>
            <a:spLocks noGrp="1"/>
          </p:cNvSpPr>
          <p:nvPr>
            <p:ph type="title"/>
          </p:nvPr>
        </p:nvSpPr>
        <p:spPr/>
        <p:txBody>
          <a:bodyPr/>
          <a:lstStyle/>
          <a:p>
            <a:pPr algn="ctr"/>
            <a:r>
              <a:rPr lang="en-US" dirty="0"/>
              <a:t>Analysis (4/4)</a:t>
            </a:r>
            <a:br>
              <a:rPr lang="en-US" dirty="0"/>
            </a:br>
            <a:r>
              <a:rPr lang="en-US" sz="1800" dirty="0"/>
              <a:t>Sleep &amp; Weight log</a:t>
            </a:r>
            <a:endParaRPr lang="en-US" dirty="0"/>
          </a:p>
        </p:txBody>
      </p:sp>
      <p:sp>
        <p:nvSpPr>
          <p:cNvPr id="3" name="Content Placeholder 2">
            <a:extLst>
              <a:ext uri="{FF2B5EF4-FFF2-40B4-BE49-F238E27FC236}">
                <a16:creationId xmlns:a16="http://schemas.microsoft.com/office/drawing/2014/main" id="{08F9D61A-2B84-54C0-7628-E2794DBD8638}"/>
              </a:ext>
            </a:extLst>
          </p:cNvPr>
          <p:cNvSpPr>
            <a:spLocks noGrp="1"/>
          </p:cNvSpPr>
          <p:nvPr>
            <p:ph sz="half" idx="2"/>
          </p:nvPr>
        </p:nvSpPr>
        <p:spPr>
          <a:xfrm>
            <a:off x="1550564" y="2303028"/>
            <a:ext cx="9875463" cy="3961593"/>
          </a:xfrm>
        </p:spPr>
        <p:txBody>
          <a:bodyPr>
            <a:normAutofit/>
          </a:bodyPr>
          <a:lstStyle/>
          <a:p>
            <a:r>
              <a:rPr lang="en-US" sz="2000" dirty="0"/>
              <a:t>I wanted to take a look at the average amount of sleep each user gets</a:t>
            </a:r>
          </a:p>
          <a:p>
            <a:r>
              <a:rPr lang="en-US" sz="2000" dirty="0"/>
              <a:t>When I started looking into this data by Id, I found that only a few users had much sleep data logged at all. 2 of the 5 “most active” users had consistent sleep data. The 5 “least active” had inconsistent data. </a:t>
            </a:r>
          </a:p>
          <a:p>
            <a:r>
              <a:rPr lang="en-US" sz="2000" dirty="0"/>
              <a:t>There was also very little data to be found in the weight log tables. 2 of the 5 “most active” users had weight data and none of the least active had substantial data in this table. </a:t>
            </a:r>
          </a:p>
        </p:txBody>
      </p:sp>
      <p:sp>
        <p:nvSpPr>
          <p:cNvPr id="5" name="Slide Number Placeholder 4">
            <a:extLst>
              <a:ext uri="{FF2B5EF4-FFF2-40B4-BE49-F238E27FC236}">
                <a16:creationId xmlns:a16="http://schemas.microsoft.com/office/drawing/2014/main" id="{86C14B99-9163-6F9E-A691-EC50B777730B}"/>
              </a:ext>
            </a:extLst>
          </p:cNvPr>
          <p:cNvSpPr>
            <a:spLocks noGrp="1"/>
          </p:cNvSpPr>
          <p:nvPr>
            <p:ph type="sldNum" sz="quarter" idx="10"/>
          </p:nvPr>
        </p:nvSpPr>
        <p:spPr/>
        <p:txBody>
          <a:bodyPr/>
          <a:lstStyle/>
          <a:p>
            <a:fld id="{48F63A3B-78C7-47BE-AE5E-E10140E04643}" type="slidenum">
              <a:rPr lang="en-US" smtClean="0"/>
              <a:pPr/>
              <a:t>13</a:t>
            </a:fld>
            <a:endParaRPr lang="en-US" dirty="0"/>
          </a:p>
        </p:txBody>
      </p:sp>
    </p:spTree>
    <p:extLst>
      <p:ext uri="{BB962C8B-B14F-4D97-AF65-F5344CB8AC3E}">
        <p14:creationId xmlns:p14="http://schemas.microsoft.com/office/powerpoint/2010/main" val="5050696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01BCC-7D82-B9AA-FE03-9434FA7BD8D1}"/>
              </a:ext>
            </a:extLst>
          </p:cNvPr>
          <p:cNvSpPr>
            <a:spLocks noGrp="1"/>
          </p:cNvSpPr>
          <p:nvPr>
            <p:ph type="title"/>
          </p:nvPr>
        </p:nvSpPr>
        <p:spPr>
          <a:xfrm>
            <a:off x="1626763" y="438266"/>
            <a:ext cx="9879437" cy="980844"/>
          </a:xfrm>
        </p:spPr>
        <p:txBody>
          <a:bodyPr/>
          <a:lstStyle/>
          <a:p>
            <a:pPr algn="ctr"/>
            <a:r>
              <a:rPr lang="en-US" dirty="0"/>
              <a:t>Visuals (1/4)</a:t>
            </a:r>
            <a:br>
              <a:rPr lang="en-US" dirty="0"/>
            </a:br>
            <a:r>
              <a:rPr lang="en-US" sz="1800" dirty="0"/>
              <a:t>steps</a:t>
            </a:r>
            <a:endParaRPr lang="en-US" dirty="0"/>
          </a:p>
        </p:txBody>
      </p:sp>
      <p:sp>
        <p:nvSpPr>
          <p:cNvPr id="5" name="Slide Number Placeholder 4">
            <a:extLst>
              <a:ext uri="{FF2B5EF4-FFF2-40B4-BE49-F238E27FC236}">
                <a16:creationId xmlns:a16="http://schemas.microsoft.com/office/drawing/2014/main" id="{F4B12E32-76B5-D84A-49CB-3D83A7BC129F}"/>
              </a:ext>
            </a:extLst>
          </p:cNvPr>
          <p:cNvSpPr>
            <a:spLocks noGrp="1"/>
          </p:cNvSpPr>
          <p:nvPr>
            <p:ph type="sldNum" sz="quarter" idx="10"/>
          </p:nvPr>
        </p:nvSpPr>
        <p:spPr/>
        <p:txBody>
          <a:bodyPr/>
          <a:lstStyle/>
          <a:p>
            <a:fld id="{48F63A3B-78C7-47BE-AE5E-E10140E04643}" type="slidenum">
              <a:rPr lang="en-US" smtClean="0"/>
              <a:pPr/>
              <a:t>14</a:t>
            </a:fld>
            <a:endParaRPr lang="en-US" dirty="0"/>
          </a:p>
        </p:txBody>
      </p:sp>
      <p:pic>
        <p:nvPicPr>
          <p:cNvPr id="1026" name="Picture 2">
            <a:extLst>
              <a:ext uri="{FF2B5EF4-FFF2-40B4-BE49-F238E27FC236}">
                <a16:creationId xmlns:a16="http://schemas.microsoft.com/office/drawing/2014/main" id="{92601B55-6F8D-AC5D-C558-93A9DFE1F3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5986" y="1828800"/>
            <a:ext cx="7905152" cy="4887685"/>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29DCC5BD-65ED-56CE-F713-4535CCC0BFED}"/>
              </a:ext>
            </a:extLst>
          </p:cNvPr>
          <p:cNvSpPr txBox="1"/>
          <p:nvPr/>
        </p:nvSpPr>
        <p:spPr>
          <a:xfrm>
            <a:off x="631377" y="2623444"/>
            <a:ext cx="2438400" cy="2031325"/>
          </a:xfrm>
          <a:prstGeom prst="rect">
            <a:avLst/>
          </a:prstGeom>
          <a:noFill/>
        </p:spPr>
        <p:txBody>
          <a:bodyPr wrap="square" rtlCol="0">
            <a:spAutoFit/>
          </a:bodyPr>
          <a:lstStyle/>
          <a:p>
            <a:pPr defTabSz="914400">
              <a:spcBef>
                <a:spcPts val="1000"/>
              </a:spcBef>
            </a:pPr>
            <a:r>
              <a:rPr lang="en-US" dirty="0">
                <a:solidFill>
                  <a:schemeClr val="accent6"/>
                </a:solidFill>
              </a:rPr>
              <a:t>While individual users differ in their behavior, on average, all users take about </a:t>
            </a:r>
            <a:r>
              <a:rPr lang="en-US" u="sng" dirty="0">
                <a:solidFill>
                  <a:schemeClr val="accent6"/>
                </a:solidFill>
              </a:rPr>
              <a:t>1000 fewer steps on Sunday </a:t>
            </a:r>
            <a:r>
              <a:rPr lang="en-US" dirty="0">
                <a:solidFill>
                  <a:schemeClr val="accent6"/>
                </a:solidFill>
              </a:rPr>
              <a:t>compared to the rest of the week.</a:t>
            </a:r>
          </a:p>
        </p:txBody>
      </p:sp>
    </p:spTree>
    <p:extLst>
      <p:ext uri="{BB962C8B-B14F-4D97-AF65-F5344CB8AC3E}">
        <p14:creationId xmlns:p14="http://schemas.microsoft.com/office/powerpoint/2010/main" val="27626208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01BCC-7D82-B9AA-FE03-9434FA7BD8D1}"/>
              </a:ext>
            </a:extLst>
          </p:cNvPr>
          <p:cNvSpPr>
            <a:spLocks noGrp="1"/>
          </p:cNvSpPr>
          <p:nvPr>
            <p:ph type="title"/>
          </p:nvPr>
        </p:nvSpPr>
        <p:spPr>
          <a:xfrm>
            <a:off x="1626763" y="438266"/>
            <a:ext cx="9879437" cy="980844"/>
          </a:xfrm>
        </p:spPr>
        <p:txBody>
          <a:bodyPr/>
          <a:lstStyle/>
          <a:p>
            <a:pPr algn="ctr"/>
            <a:r>
              <a:rPr lang="en-US" dirty="0"/>
              <a:t>Visuals (2/4)</a:t>
            </a:r>
            <a:br>
              <a:rPr lang="en-US" dirty="0"/>
            </a:br>
            <a:r>
              <a:rPr lang="en-US" sz="1800" dirty="0"/>
              <a:t>steps</a:t>
            </a:r>
            <a:endParaRPr lang="en-US" dirty="0"/>
          </a:p>
        </p:txBody>
      </p:sp>
      <p:sp>
        <p:nvSpPr>
          <p:cNvPr id="5" name="Slide Number Placeholder 4">
            <a:extLst>
              <a:ext uri="{FF2B5EF4-FFF2-40B4-BE49-F238E27FC236}">
                <a16:creationId xmlns:a16="http://schemas.microsoft.com/office/drawing/2014/main" id="{F4B12E32-76B5-D84A-49CB-3D83A7BC129F}"/>
              </a:ext>
            </a:extLst>
          </p:cNvPr>
          <p:cNvSpPr>
            <a:spLocks noGrp="1"/>
          </p:cNvSpPr>
          <p:nvPr>
            <p:ph type="sldNum" sz="quarter" idx="10"/>
          </p:nvPr>
        </p:nvSpPr>
        <p:spPr/>
        <p:txBody>
          <a:bodyPr/>
          <a:lstStyle/>
          <a:p>
            <a:fld id="{48F63A3B-78C7-47BE-AE5E-E10140E04643}" type="slidenum">
              <a:rPr lang="en-US" smtClean="0"/>
              <a:pPr/>
              <a:t>15</a:t>
            </a:fld>
            <a:endParaRPr lang="en-US" dirty="0"/>
          </a:p>
        </p:txBody>
      </p:sp>
      <p:pic>
        <p:nvPicPr>
          <p:cNvPr id="2050" name="Picture 2">
            <a:extLst>
              <a:ext uri="{FF2B5EF4-FFF2-40B4-BE49-F238E27FC236}">
                <a16:creationId xmlns:a16="http://schemas.microsoft.com/office/drawing/2014/main" id="{0CBF0651-A11D-382D-E56C-5DF42F7DF9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79371" y="1623368"/>
            <a:ext cx="8114167" cy="5016917"/>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8BB98DAD-07F2-0DBE-8899-C2DC22304DCF}"/>
              </a:ext>
            </a:extLst>
          </p:cNvPr>
          <p:cNvSpPr txBox="1"/>
          <p:nvPr/>
        </p:nvSpPr>
        <p:spPr>
          <a:xfrm>
            <a:off x="533399" y="2677886"/>
            <a:ext cx="2514600" cy="2841804"/>
          </a:xfrm>
          <a:prstGeom prst="rect">
            <a:avLst/>
          </a:prstGeom>
          <a:noFill/>
        </p:spPr>
        <p:txBody>
          <a:bodyPr wrap="square" rtlCol="0">
            <a:spAutoFit/>
          </a:bodyPr>
          <a:lstStyle>
            <a:defPPr>
              <a:defRPr lang="en-US"/>
            </a:defPPr>
            <a:lvl1pPr defTabSz="914400">
              <a:spcBef>
                <a:spcPts val="1000"/>
              </a:spcBef>
              <a:defRPr>
                <a:solidFill>
                  <a:schemeClr val="accent6"/>
                </a:solidFill>
              </a:defRPr>
            </a:lvl1pPr>
          </a:lstStyle>
          <a:p>
            <a:r>
              <a:rPr lang="en-US" dirty="0"/>
              <a:t>I decided to focus on the </a:t>
            </a:r>
            <a:r>
              <a:rPr lang="en-US" b="1" dirty="0">
                <a:solidFill>
                  <a:srgbClr val="92D050"/>
                </a:solidFill>
              </a:rPr>
              <a:t>5 most </a:t>
            </a:r>
            <a:r>
              <a:rPr lang="en-US" dirty="0"/>
              <a:t>and </a:t>
            </a:r>
            <a:r>
              <a:rPr lang="en-US" b="1" dirty="0">
                <a:solidFill>
                  <a:schemeClr val="accent2">
                    <a:lumMod val="60000"/>
                    <a:lumOff val="40000"/>
                  </a:schemeClr>
                </a:solidFill>
              </a:rPr>
              <a:t>5 least </a:t>
            </a:r>
            <a:r>
              <a:rPr lang="en-US" dirty="0"/>
              <a:t>active users for much of my analysis.</a:t>
            </a:r>
          </a:p>
          <a:p>
            <a:endParaRPr lang="en-US" dirty="0"/>
          </a:p>
          <a:p>
            <a:r>
              <a:rPr lang="en-US" dirty="0"/>
              <a:t>I determined who was most and least active by average number of daily steps.</a:t>
            </a:r>
          </a:p>
        </p:txBody>
      </p:sp>
    </p:spTree>
    <p:extLst>
      <p:ext uri="{BB962C8B-B14F-4D97-AF65-F5344CB8AC3E}">
        <p14:creationId xmlns:p14="http://schemas.microsoft.com/office/powerpoint/2010/main" val="6580269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01BCC-7D82-B9AA-FE03-9434FA7BD8D1}"/>
              </a:ext>
            </a:extLst>
          </p:cNvPr>
          <p:cNvSpPr>
            <a:spLocks noGrp="1"/>
          </p:cNvSpPr>
          <p:nvPr>
            <p:ph type="title"/>
          </p:nvPr>
        </p:nvSpPr>
        <p:spPr>
          <a:xfrm>
            <a:off x="1626763" y="438266"/>
            <a:ext cx="9879437" cy="980844"/>
          </a:xfrm>
        </p:spPr>
        <p:txBody>
          <a:bodyPr/>
          <a:lstStyle/>
          <a:p>
            <a:pPr algn="ctr"/>
            <a:r>
              <a:rPr lang="en-US" dirty="0"/>
              <a:t>Visuals (3/4)</a:t>
            </a:r>
            <a:br>
              <a:rPr lang="en-US" dirty="0"/>
            </a:br>
            <a:r>
              <a:rPr lang="en-US" sz="1800" dirty="0"/>
              <a:t>Active Minutes</a:t>
            </a:r>
            <a:endParaRPr lang="en-US" dirty="0"/>
          </a:p>
        </p:txBody>
      </p:sp>
      <p:sp>
        <p:nvSpPr>
          <p:cNvPr id="5" name="Slide Number Placeholder 4">
            <a:extLst>
              <a:ext uri="{FF2B5EF4-FFF2-40B4-BE49-F238E27FC236}">
                <a16:creationId xmlns:a16="http://schemas.microsoft.com/office/drawing/2014/main" id="{F4B12E32-76B5-D84A-49CB-3D83A7BC129F}"/>
              </a:ext>
            </a:extLst>
          </p:cNvPr>
          <p:cNvSpPr>
            <a:spLocks noGrp="1"/>
          </p:cNvSpPr>
          <p:nvPr>
            <p:ph type="sldNum" sz="quarter" idx="10"/>
          </p:nvPr>
        </p:nvSpPr>
        <p:spPr/>
        <p:txBody>
          <a:bodyPr/>
          <a:lstStyle/>
          <a:p>
            <a:fld id="{48F63A3B-78C7-47BE-AE5E-E10140E04643}" type="slidenum">
              <a:rPr lang="en-US" smtClean="0"/>
              <a:pPr/>
              <a:t>16</a:t>
            </a:fld>
            <a:endParaRPr lang="en-US" dirty="0"/>
          </a:p>
        </p:txBody>
      </p:sp>
      <p:pic>
        <p:nvPicPr>
          <p:cNvPr id="3074" name="Picture 2">
            <a:extLst>
              <a:ext uri="{FF2B5EF4-FFF2-40B4-BE49-F238E27FC236}">
                <a16:creationId xmlns:a16="http://schemas.microsoft.com/office/drawing/2014/main" id="{83C7A4E7-712D-8721-3C5E-238E76E5BD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18857" y="1715431"/>
            <a:ext cx="7842024" cy="4848653"/>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30F28E1-2F00-5927-E16E-8A8A079B53C8}"/>
              </a:ext>
            </a:extLst>
          </p:cNvPr>
          <p:cNvSpPr txBox="1"/>
          <p:nvPr/>
        </p:nvSpPr>
        <p:spPr>
          <a:xfrm>
            <a:off x="609600" y="2340429"/>
            <a:ext cx="2852057" cy="3395801"/>
          </a:xfrm>
          <a:prstGeom prst="rect">
            <a:avLst/>
          </a:prstGeom>
          <a:noFill/>
        </p:spPr>
        <p:txBody>
          <a:bodyPr wrap="square" rtlCol="0">
            <a:spAutoFit/>
          </a:bodyPr>
          <a:lstStyle>
            <a:defPPr>
              <a:defRPr lang="en-US"/>
            </a:defPPr>
            <a:lvl1pPr defTabSz="914400">
              <a:spcBef>
                <a:spcPts val="1000"/>
              </a:spcBef>
              <a:defRPr>
                <a:solidFill>
                  <a:schemeClr val="accent6"/>
                </a:solidFill>
              </a:defRPr>
            </a:lvl1pPr>
          </a:lstStyle>
          <a:p>
            <a:r>
              <a:rPr lang="en-US" dirty="0"/>
              <a:t>This chart shows which types of “activity minutes” contribute to each user’s overall activity minutes.</a:t>
            </a:r>
          </a:p>
          <a:p>
            <a:endParaRPr lang="en-US" dirty="0"/>
          </a:p>
          <a:p>
            <a:r>
              <a:rPr lang="en-US" dirty="0"/>
              <a:t>The most active users tend to have higher overall minutes and higher “very active” minutes, indicating dedicated workout time during the day.</a:t>
            </a:r>
          </a:p>
        </p:txBody>
      </p:sp>
    </p:spTree>
    <p:extLst>
      <p:ext uri="{BB962C8B-B14F-4D97-AF65-F5344CB8AC3E}">
        <p14:creationId xmlns:p14="http://schemas.microsoft.com/office/powerpoint/2010/main" val="36437010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01BCC-7D82-B9AA-FE03-9434FA7BD8D1}"/>
              </a:ext>
            </a:extLst>
          </p:cNvPr>
          <p:cNvSpPr>
            <a:spLocks noGrp="1"/>
          </p:cNvSpPr>
          <p:nvPr>
            <p:ph type="title"/>
          </p:nvPr>
        </p:nvSpPr>
        <p:spPr>
          <a:xfrm>
            <a:off x="1626763" y="438266"/>
            <a:ext cx="9879437" cy="980844"/>
          </a:xfrm>
        </p:spPr>
        <p:txBody>
          <a:bodyPr/>
          <a:lstStyle/>
          <a:p>
            <a:pPr algn="ctr"/>
            <a:r>
              <a:rPr lang="en-US" dirty="0"/>
              <a:t>Visuals (4/4)</a:t>
            </a:r>
            <a:br>
              <a:rPr lang="en-US" dirty="0"/>
            </a:br>
            <a:r>
              <a:rPr lang="en-US" sz="1800" dirty="0"/>
              <a:t>hourly intensities</a:t>
            </a:r>
            <a:endParaRPr lang="en-US" dirty="0"/>
          </a:p>
        </p:txBody>
      </p:sp>
      <p:sp>
        <p:nvSpPr>
          <p:cNvPr id="5" name="Slide Number Placeholder 4">
            <a:extLst>
              <a:ext uri="{FF2B5EF4-FFF2-40B4-BE49-F238E27FC236}">
                <a16:creationId xmlns:a16="http://schemas.microsoft.com/office/drawing/2014/main" id="{F4B12E32-76B5-D84A-49CB-3D83A7BC129F}"/>
              </a:ext>
            </a:extLst>
          </p:cNvPr>
          <p:cNvSpPr>
            <a:spLocks noGrp="1"/>
          </p:cNvSpPr>
          <p:nvPr>
            <p:ph type="sldNum" sz="quarter" idx="10"/>
          </p:nvPr>
        </p:nvSpPr>
        <p:spPr/>
        <p:txBody>
          <a:bodyPr/>
          <a:lstStyle/>
          <a:p>
            <a:fld id="{48F63A3B-78C7-47BE-AE5E-E10140E04643}" type="slidenum">
              <a:rPr lang="en-US" smtClean="0"/>
              <a:pPr/>
              <a:t>17</a:t>
            </a:fld>
            <a:endParaRPr lang="en-US" dirty="0"/>
          </a:p>
        </p:txBody>
      </p:sp>
      <p:pic>
        <p:nvPicPr>
          <p:cNvPr id="4098" name="Picture 2">
            <a:extLst>
              <a:ext uri="{FF2B5EF4-FFF2-40B4-BE49-F238E27FC236}">
                <a16:creationId xmlns:a16="http://schemas.microsoft.com/office/drawing/2014/main" id="{BAF34CF8-0376-6D8A-6A9E-23F9F9864B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689155"/>
            <a:ext cx="6049319" cy="374024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44C19929-CDDD-997C-22AF-A6D3B440EE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42681" y="1689155"/>
            <a:ext cx="6049319" cy="374024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355F632C-6E3A-AC91-C46E-3F52EABFC49D}"/>
              </a:ext>
            </a:extLst>
          </p:cNvPr>
          <p:cNvSpPr txBox="1"/>
          <p:nvPr/>
        </p:nvSpPr>
        <p:spPr>
          <a:xfrm>
            <a:off x="195943" y="5451166"/>
            <a:ext cx="5900057" cy="1200329"/>
          </a:xfrm>
          <a:prstGeom prst="rect">
            <a:avLst/>
          </a:prstGeom>
          <a:noFill/>
        </p:spPr>
        <p:txBody>
          <a:bodyPr wrap="square" rtlCol="0">
            <a:spAutoFit/>
          </a:bodyPr>
          <a:lstStyle>
            <a:defPPr>
              <a:defRPr lang="en-US"/>
            </a:defPPr>
            <a:lvl1pPr defTabSz="914400">
              <a:spcBef>
                <a:spcPts val="1000"/>
              </a:spcBef>
              <a:defRPr>
                <a:solidFill>
                  <a:schemeClr val="accent6"/>
                </a:solidFill>
              </a:defRPr>
            </a:lvl1pPr>
          </a:lstStyle>
          <a:p>
            <a:r>
              <a:rPr lang="en-US" dirty="0"/>
              <a:t>The most active users tend to have spikes of intensity in the morning and the early evening while least active users tend to have more steady low-level intensity throughout the day, peaking in the late evening.</a:t>
            </a:r>
          </a:p>
        </p:txBody>
      </p:sp>
      <p:sp>
        <p:nvSpPr>
          <p:cNvPr id="6" name="TextBox 5">
            <a:extLst>
              <a:ext uri="{FF2B5EF4-FFF2-40B4-BE49-F238E27FC236}">
                <a16:creationId xmlns:a16="http://schemas.microsoft.com/office/drawing/2014/main" id="{C94CC3F6-0CC9-27DD-1948-EEC404B9CA2A}"/>
              </a:ext>
            </a:extLst>
          </p:cNvPr>
          <p:cNvSpPr txBox="1"/>
          <p:nvPr/>
        </p:nvSpPr>
        <p:spPr>
          <a:xfrm>
            <a:off x="6049318" y="5451166"/>
            <a:ext cx="5900057" cy="646331"/>
          </a:xfrm>
          <a:prstGeom prst="rect">
            <a:avLst/>
          </a:prstGeom>
          <a:noFill/>
        </p:spPr>
        <p:txBody>
          <a:bodyPr wrap="square" rtlCol="0">
            <a:spAutoFit/>
          </a:bodyPr>
          <a:lstStyle>
            <a:defPPr>
              <a:defRPr lang="en-US"/>
            </a:defPPr>
            <a:lvl1pPr defTabSz="914400">
              <a:spcBef>
                <a:spcPts val="1000"/>
              </a:spcBef>
              <a:defRPr>
                <a:solidFill>
                  <a:schemeClr val="accent6"/>
                </a:solidFill>
              </a:defRPr>
            </a:lvl1pPr>
          </a:lstStyle>
          <a:p>
            <a:r>
              <a:rPr lang="en-US" dirty="0"/>
              <a:t>Least active users tend to stay up later than the most active users. </a:t>
            </a:r>
          </a:p>
        </p:txBody>
      </p:sp>
    </p:spTree>
    <p:extLst>
      <p:ext uri="{BB962C8B-B14F-4D97-AF65-F5344CB8AC3E}">
        <p14:creationId xmlns:p14="http://schemas.microsoft.com/office/powerpoint/2010/main" val="18823014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A852E-1AD9-F18F-8F17-6F7B64857949}"/>
              </a:ext>
            </a:extLst>
          </p:cNvPr>
          <p:cNvSpPr>
            <a:spLocks noGrp="1"/>
          </p:cNvSpPr>
          <p:nvPr>
            <p:ph type="title"/>
          </p:nvPr>
        </p:nvSpPr>
        <p:spPr/>
        <p:txBody>
          <a:bodyPr/>
          <a:lstStyle/>
          <a:p>
            <a:r>
              <a:rPr lang="en-US" dirty="0"/>
              <a:t>Conclusion: Two Market Segments</a:t>
            </a:r>
          </a:p>
        </p:txBody>
      </p:sp>
      <p:sp>
        <p:nvSpPr>
          <p:cNvPr id="3" name="Content Placeholder 2">
            <a:extLst>
              <a:ext uri="{FF2B5EF4-FFF2-40B4-BE49-F238E27FC236}">
                <a16:creationId xmlns:a16="http://schemas.microsoft.com/office/drawing/2014/main" id="{AFAED044-DC2E-55A7-865C-24298EFA3609}"/>
              </a:ext>
            </a:extLst>
          </p:cNvPr>
          <p:cNvSpPr>
            <a:spLocks noGrp="1"/>
          </p:cNvSpPr>
          <p:nvPr>
            <p:ph idx="13"/>
          </p:nvPr>
        </p:nvSpPr>
        <p:spPr/>
        <p:txBody>
          <a:bodyPr>
            <a:normAutofit/>
          </a:bodyPr>
          <a:lstStyle/>
          <a:p>
            <a:pPr marL="342900" indent="-342900">
              <a:buFont typeface="Arial" panose="020B0604020202020204" pitchFamily="34" charset="0"/>
              <a:buChar char="•"/>
            </a:pPr>
            <a:r>
              <a:rPr lang="en-US" dirty="0"/>
              <a:t>My analysis with the provided </a:t>
            </a:r>
            <a:r>
              <a:rPr lang="en-US" dirty="0" err="1"/>
              <a:t>FitBit</a:t>
            </a:r>
            <a:r>
              <a:rPr lang="en-US" dirty="0"/>
              <a:t> data has revealed two groups of fitness wearable users. </a:t>
            </a:r>
          </a:p>
          <a:p>
            <a:pPr marL="690372" lvl="1" indent="-342900"/>
            <a:r>
              <a:rPr lang="en-US" dirty="0"/>
              <a:t>The active group is characterized by more daily steps, more intensity, and more activity minutes.</a:t>
            </a:r>
          </a:p>
          <a:p>
            <a:pPr marL="690372" lvl="1" indent="-342900"/>
            <a:r>
              <a:rPr lang="en-US" dirty="0"/>
              <a:t>The inactive group has fewer of these metrics across the board.</a:t>
            </a:r>
          </a:p>
          <a:p>
            <a:pPr marL="342900" indent="-342900">
              <a:buFont typeface="Arial" panose="020B0604020202020204" pitchFamily="34" charset="0"/>
              <a:buChar char="•"/>
            </a:pPr>
            <a:r>
              <a:rPr lang="en-US" dirty="0"/>
              <a:t>I believe </a:t>
            </a:r>
            <a:r>
              <a:rPr lang="en-US" dirty="0" err="1"/>
              <a:t>Bellabeat</a:t>
            </a:r>
            <a:r>
              <a:rPr lang="en-US" dirty="0"/>
              <a:t> should use a unique approach to target each of these groups.</a:t>
            </a:r>
          </a:p>
        </p:txBody>
      </p:sp>
      <p:sp>
        <p:nvSpPr>
          <p:cNvPr id="4" name="Picture Placeholder 3">
            <a:extLst>
              <a:ext uri="{FF2B5EF4-FFF2-40B4-BE49-F238E27FC236}">
                <a16:creationId xmlns:a16="http://schemas.microsoft.com/office/drawing/2014/main" id="{C34D1BFA-DA1B-1147-1ABA-58D1F6C1F0C4}"/>
              </a:ext>
            </a:extLst>
          </p:cNvPr>
          <p:cNvSpPr>
            <a:spLocks noGrp="1"/>
          </p:cNvSpPr>
          <p:nvPr>
            <p:ph type="pic" sz="quarter" idx="14"/>
          </p:nvPr>
        </p:nvSpPr>
        <p:spPr/>
        <p:txBody>
          <a:bodyPr/>
          <a:lstStyle/>
          <a:p>
            <a:endParaRPr lang="en-US"/>
          </a:p>
        </p:txBody>
      </p:sp>
      <p:sp>
        <p:nvSpPr>
          <p:cNvPr id="5" name="Slide Number Placeholder 4">
            <a:extLst>
              <a:ext uri="{FF2B5EF4-FFF2-40B4-BE49-F238E27FC236}">
                <a16:creationId xmlns:a16="http://schemas.microsoft.com/office/drawing/2014/main" id="{2D16F27D-8769-A724-0E25-A3C3AF9587D8}"/>
              </a:ext>
            </a:extLst>
          </p:cNvPr>
          <p:cNvSpPr>
            <a:spLocks noGrp="1"/>
          </p:cNvSpPr>
          <p:nvPr>
            <p:ph type="sldNum" sz="quarter" idx="10"/>
          </p:nvPr>
        </p:nvSpPr>
        <p:spPr/>
        <p:txBody>
          <a:bodyPr/>
          <a:lstStyle/>
          <a:p>
            <a:fld id="{48F63A3B-78C7-47BE-AE5E-E10140E04643}" type="slidenum">
              <a:rPr lang="en-US" smtClean="0"/>
              <a:pPr/>
              <a:t>18</a:t>
            </a:fld>
            <a:endParaRPr lang="en-US" dirty="0"/>
          </a:p>
        </p:txBody>
      </p:sp>
    </p:spTree>
    <p:extLst>
      <p:ext uri="{BB962C8B-B14F-4D97-AF65-F5344CB8AC3E}">
        <p14:creationId xmlns:p14="http://schemas.microsoft.com/office/powerpoint/2010/main" val="7450250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A852E-1AD9-F18F-8F17-6F7B64857949}"/>
              </a:ext>
            </a:extLst>
          </p:cNvPr>
          <p:cNvSpPr>
            <a:spLocks noGrp="1"/>
          </p:cNvSpPr>
          <p:nvPr>
            <p:ph type="title"/>
          </p:nvPr>
        </p:nvSpPr>
        <p:spPr>
          <a:xfrm>
            <a:off x="914400" y="480330"/>
            <a:ext cx="7843837" cy="1012782"/>
          </a:xfrm>
        </p:spPr>
        <p:txBody>
          <a:bodyPr/>
          <a:lstStyle/>
          <a:p>
            <a:r>
              <a:rPr lang="en-US" dirty="0"/>
              <a:t>Targeting active users</a:t>
            </a:r>
          </a:p>
        </p:txBody>
      </p:sp>
      <p:sp>
        <p:nvSpPr>
          <p:cNvPr id="3" name="Content Placeholder 2">
            <a:extLst>
              <a:ext uri="{FF2B5EF4-FFF2-40B4-BE49-F238E27FC236}">
                <a16:creationId xmlns:a16="http://schemas.microsoft.com/office/drawing/2014/main" id="{AFAED044-DC2E-55A7-865C-24298EFA3609}"/>
              </a:ext>
            </a:extLst>
          </p:cNvPr>
          <p:cNvSpPr>
            <a:spLocks noGrp="1"/>
          </p:cNvSpPr>
          <p:nvPr>
            <p:ph idx="13"/>
          </p:nvPr>
        </p:nvSpPr>
        <p:spPr>
          <a:xfrm>
            <a:off x="914400" y="1700419"/>
            <a:ext cx="6903076" cy="3981924"/>
          </a:xfrm>
        </p:spPr>
        <p:txBody>
          <a:bodyPr>
            <a:normAutofit/>
          </a:bodyPr>
          <a:lstStyle/>
          <a:p>
            <a:pPr marL="342900" indent="-342900">
              <a:buFont typeface="Arial" panose="020B0604020202020204" pitchFamily="34" charset="0"/>
              <a:buChar char="•"/>
            </a:pPr>
            <a:r>
              <a:rPr lang="en-US" sz="2000" dirty="0"/>
              <a:t>Active users tend to have spikes of activity in the morning and after work which indicate </a:t>
            </a:r>
            <a:r>
              <a:rPr lang="en-US" sz="2000" b="1" dirty="0">
                <a:solidFill>
                  <a:schemeClr val="accent2">
                    <a:lumMod val="60000"/>
                    <a:lumOff val="40000"/>
                  </a:schemeClr>
                </a:solidFill>
              </a:rPr>
              <a:t>dedicated workout </a:t>
            </a:r>
            <a:r>
              <a:rPr lang="en-US" sz="2000" dirty="0"/>
              <a:t>times during the day.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Active users tended to be </a:t>
            </a:r>
            <a:r>
              <a:rPr lang="en-US" sz="2000" b="1" dirty="0">
                <a:solidFill>
                  <a:schemeClr val="accent2">
                    <a:lumMod val="60000"/>
                    <a:lumOff val="40000"/>
                  </a:schemeClr>
                </a:solidFill>
              </a:rPr>
              <a:t>more likely to log their sleep and weight data</a:t>
            </a:r>
            <a:r>
              <a:rPr lang="en-US" sz="2000" dirty="0"/>
              <a:t>, indicating more consistent use of the product overall.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The </a:t>
            </a:r>
            <a:r>
              <a:rPr lang="en-US" sz="2000" b="1" dirty="0">
                <a:solidFill>
                  <a:schemeClr val="accent2">
                    <a:lumMod val="60000"/>
                    <a:lumOff val="40000"/>
                  </a:schemeClr>
                </a:solidFill>
              </a:rPr>
              <a:t>Time</a:t>
            </a:r>
            <a:r>
              <a:rPr lang="en-US" sz="2000" dirty="0"/>
              <a:t> product from </a:t>
            </a:r>
            <a:r>
              <a:rPr lang="en-US" sz="2000" dirty="0" err="1"/>
              <a:t>Bellabeat</a:t>
            </a:r>
            <a:r>
              <a:rPr lang="en-US" sz="2000" dirty="0"/>
              <a:t> is the best suited product for this group as it allows the user to collect more accurate data than </a:t>
            </a:r>
            <a:r>
              <a:rPr lang="en-US" sz="2000" dirty="0" err="1"/>
              <a:t>Bellabeat’s</a:t>
            </a:r>
            <a:r>
              <a:rPr lang="en-US" sz="2000" dirty="0"/>
              <a:t> other products.</a:t>
            </a:r>
          </a:p>
          <a:p>
            <a:pPr marL="342900" indent="-342900">
              <a:buFont typeface="Arial" panose="020B0604020202020204" pitchFamily="34" charset="0"/>
              <a:buChar char="•"/>
            </a:pPr>
            <a:endParaRPr lang="en-US" dirty="0"/>
          </a:p>
        </p:txBody>
      </p:sp>
      <p:sp>
        <p:nvSpPr>
          <p:cNvPr id="5" name="Slide Number Placeholder 4">
            <a:extLst>
              <a:ext uri="{FF2B5EF4-FFF2-40B4-BE49-F238E27FC236}">
                <a16:creationId xmlns:a16="http://schemas.microsoft.com/office/drawing/2014/main" id="{2D16F27D-8769-A724-0E25-A3C3AF9587D8}"/>
              </a:ext>
            </a:extLst>
          </p:cNvPr>
          <p:cNvSpPr>
            <a:spLocks noGrp="1"/>
          </p:cNvSpPr>
          <p:nvPr>
            <p:ph type="sldNum" sz="quarter" idx="10"/>
          </p:nvPr>
        </p:nvSpPr>
        <p:spPr/>
        <p:txBody>
          <a:bodyPr/>
          <a:lstStyle/>
          <a:p>
            <a:fld id="{48F63A3B-78C7-47BE-AE5E-E10140E04643}" type="slidenum">
              <a:rPr lang="en-US" smtClean="0"/>
              <a:pPr/>
              <a:t>19</a:t>
            </a:fld>
            <a:endParaRPr lang="en-US" dirty="0"/>
          </a:p>
        </p:txBody>
      </p:sp>
      <p:sp>
        <p:nvSpPr>
          <p:cNvPr id="7" name="Rectangle: Diagonal Corners Rounded 6">
            <a:extLst>
              <a:ext uri="{FF2B5EF4-FFF2-40B4-BE49-F238E27FC236}">
                <a16:creationId xmlns:a16="http://schemas.microsoft.com/office/drawing/2014/main" id="{5868E630-C7D3-AFCE-2551-022FDE6B887B}"/>
              </a:ext>
            </a:extLst>
          </p:cNvPr>
          <p:cNvSpPr/>
          <p:nvPr/>
        </p:nvSpPr>
        <p:spPr>
          <a:xfrm>
            <a:off x="5540829" y="4996543"/>
            <a:ext cx="6411685" cy="1621971"/>
          </a:xfrm>
          <a:prstGeom prst="round2Diag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BA218864-D807-B7EB-8EC4-5ADE032C14AE}"/>
              </a:ext>
            </a:extLst>
          </p:cNvPr>
          <p:cNvSpPr txBox="1"/>
          <p:nvPr/>
        </p:nvSpPr>
        <p:spPr>
          <a:xfrm>
            <a:off x="5647984" y="5182548"/>
            <a:ext cx="6046334" cy="1270434"/>
          </a:xfrm>
          <a:prstGeom prst="rect">
            <a:avLst/>
          </a:prstGeom>
        </p:spPr>
        <p:txBody>
          <a:bodyPr vert="horz" lIns="91440" tIns="0" rIns="91440" bIns="0" rtlCol="0">
            <a:normAutofit/>
          </a:bodyPr>
          <a:lstStyle>
            <a:lvl1pPr marL="342900" indent="-342900" defTabSz="914400">
              <a:lnSpc>
                <a:spcPct val="100000"/>
              </a:lnSpc>
              <a:spcBef>
                <a:spcPts val="0"/>
              </a:spcBef>
              <a:buFont typeface="Arial" panose="020B0604020202020204" pitchFamily="34" charset="0"/>
              <a:buChar char="•"/>
              <a:defRPr sz="2400">
                <a:solidFill>
                  <a:schemeClr val="accent6"/>
                </a:solidFill>
              </a:defRPr>
            </a:lvl1pPr>
            <a:lvl2pPr marL="347472" indent="-347472" defTabSz="914400">
              <a:lnSpc>
                <a:spcPct val="100000"/>
              </a:lnSpc>
              <a:spcBef>
                <a:spcPts val="0"/>
              </a:spcBef>
              <a:buFont typeface="Arial" panose="020B0604020202020204" pitchFamily="34" charset="0"/>
              <a:buChar char="•"/>
              <a:defRPr sz="2400">
                <a:solidFill>
                  <a:schemeClr val="accent6"/>
                </a:solidFill>
              </a:defRPr>
            </a:lvl2pPr>
            <a:lvl3pPr marL="685800" indent="-347472" defTabSz="914400">
              <a:lnSpc>
                <a:spcPct val="100000"/>
              </a:lnSpc>
              <a:spcBef>
                <a:spcPts val="0"/>
              </a:spcBef>
              <a:buFont typeface="Arial" panose="020B0604020202020204" pitchFamily="34" charset="0"/>
              <a:buChar char="•"/>
              <a:defRPr sz="2400">
                <a:solidFill>
                  <a:schemeClr val="accent6"/>
                </a:solidFill>
              </a:defRPr>
            </a:lvl3pPr>
            <a:lvl4pPr marL="1600200" indent="-347472" defTabSz="914400">
              <a:lnSpc>
                <a:spcPct val="100000"/>
              </a:lnSpc>
              <a:spcBef>
                <a:spcPts val="360"/>
              </a:spcBef>
              <a:buFont typeface="Arial" panose="020B0604020202020204" pitchFamily="34" charset="0"/>
              <a:buChar char="•"/>
              <a:defRPr>
                <a:solidFill>
                  <a:schemeClr val="accent6"/>
                </a:solidFill>
              </a:defRPr>
            </a:lvl4pPr>
            <a:lvl5pPr marL="2057400" indent="-347472" defTabSz="914400">
              <a:lnSpc>
                <a:spcPct val="100000"/>
              </a:lnSpc>
              <a:spcBef>
                <a:spcPts val="360"/>
              </a:spcBef>
              <a:buFont typeface="Arial" panose="020B0604020202020204" pitchFamily="34" charset="0"/>
              <a:buChar char="•"/>
              <a:defRPr>
                <a:solidFill>
                  <a:schemeClr val="accent6"/>
                </a:solidFill>
              </a:defRPr>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pPr marL="0" indent="0">
              <a:buNone/>
            </a:pPr>
            <a:r>
              <a:rPr lang="en-US" sz="2000" b="1" dirty="0">
                <a:solidFill>
                  <a:srgbClr val="202C8F"/>
                </a:solidFill>
              </a:rPr>
              <a:t>In order to target active users, </a:t>
            </a:r>
            <a:r>
              <a:rPr lang="en-US" sz="2000" b="1" dirty="0" err="1">
                <a:solidFill>
                  <a:srgbClr val="202C8F"/>
                </a:solidFill>
              </a:rPr>
              <a:t>Bellabeat</a:t>
            </a:r>
            <a:r>
              <a:rPr lang="en-US" sz="2000" b="1" dirty="0">
                <a:solidFill>
                  <a:srgbClr val="202C8F"/>
                </a:solidFill>
              </a:rPr>
              <a:t> should focus on advertising agreements with gyms and fitness clubs in which these organizations can offer their members group discounts on the products. </a:t>
            </a:r>
          </a:p>
          <a:p>
            <a:endParaRPr lang="en-US" b="1" dirty="0">
              <a:solidFill>
                <a:srgbClr val="202C8F"/>
              </a:solidFill>
            </a:endParaRPr>
          </a:p>
        </p:txBody>
      </p:sp>
    </p:spTree>
    <p:extLst>
      <p:ext uri="{BB962C8B-B14F-4D97-AF65-F5344CB8AC3E}">
        <p14:creationId xmlns:p14="http://schemas.microsoft.com/office/powerpoint/2010/main" val="7547600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914400" y="1057274"/>
            <a:ext cx="6583680" cy="1531357"/>
          </a:xfrm>
        </p:spPr>
        <p:txBody>
          <a:bodyPr/>
          <a:lstStyle/>
          <a:p>
            <a:r>
              <a:rPr lang="en-US" dirty="0"/>
              <a:t>Roadmap</a:t>
            </a:r>
          </a:p>
        </p:txBody>
      </p:sp>
      <p:sp>
        <p:nvSpPr>
          <p:cNvPr id="3" name="Content Placeholder 2">
            <a:extLst>
              <a:ext uri="{FF2B5EF4-FFF2-40B4-BE49-F238E27FC236}">
                <a16:creationId xmlns:a16="http://schemas.microsoft.com/office/drawing/2014/main" id="{D4D22962-3C7F-E480-5C35-7F4860A098E1}"/>
              </a:ext>
            </a:extLst>
          </p:cNvPr>
          <p:cNvSpPr>
            <a:spLocks noGrp="1"/>
          </p:cNvSpPr>
          <p:nvPr>
            <p:ph idx="1"/>
          </p:nvPr>
        </p:nvSpPr>
        <p:spPr>
          <a:xfrm>
            <a:off x="914400" y="2834640"/>
            <a:ext cx="6583680" cy="3207344"/>
          </a:xfrm>
        </p:spPr>
        <p:txBody>
          <a:bodyPr/>
          <a:lstStyle/>
          <a:p>
            <a:r>
              <a:rPr lang="en-US" dirty="0"/>
              <a:t>Business Task</a:t>
            </a:r>
          </a:p>
          <a:p>
            <a:r>
              <a:rPr lang="en-US" dirty="0"/>
              <a:t>About the Data</a:t>
            </a:r>
          </a:p>
          <a:p>
            <a:r>
              <a:rPr lang="en-US" dirty="0"/>
              <a:t>Analysis</a:t>
            </a:r>
          </a:p>
          <a:p>
            <a:r>
              <a:rPr lang="en-US" dirty="0"/>
              <a:t>Visuals</a:t>
            </a:r>
          </a:p>
          <a:p>
            <a:r>
              <a:rPr lang="en-US" dirty="0"/>
              <a:t>Conclusions</a:t>
            </a:r>
          </a:p>
        </p:txBody>
      </p:sp>
      <p:sp>
        <p:nvSpPr>
          <p:cNvPr id="4" name="Slide Number Placeholder 3">
            <a:extLst>
              <a:ext uri="{FF2B5EF4-FFF2-40B4-BE49-F238E27FC236}">
                <a16:creationId xmlns:a16="http://schemas.microsoft.com/office/drawing/2014/main" id="{18D5CFA2-4E67-F157-5FFD-A246307D41F7}"/>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2</a:t>
            </a:fld>
            <a:endParaRPr lang="en-US" dirty="0"/>
          </a:p>
        </p:txBody>
      </p:sp>
    </p:spTree>
    <p:extLst>
      <p:ext uri="{BB962C8B-B14F-4D97-AF65-F5344CB8AC3E}">
        <p14:creationId xmlns:p14="http://schemas.microsoft.com/office/powerpoint/2010/main" val="39132197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A852E-1AD9-F18F-8F17-6F7B64857949}"/>
              </a:ext>
            </a:extLst>
          </p:cNvPr>
          <p:cNvSpPr>
            <a:spLocks noGrp="1"/>
          </p:cNvSpPr>
          <p:nvPr>
            <p:ph type="title"/>
          </p:nvPr>
        </p:nvSpPr>
        <p:spPr>
          <a:xfrm>
            <a:off x="914400" y="480330"/>
            <a:ext cx="7843837" cy="1012782"/>
          </a:xfrm>
        </p:spPr>
        <p:txBody>
          <a:bodyPr/>
          <a:lstStyle/>
          <a:p>
            <a:r>
              <a:rPr lang="en-US" dirty="0"/>
              <a:t>Targeting Inactive users</a:t>
            </a:r>
          </a:p>
        </p:txBody>
      </p:sp>
      <p:sp>
        <p:nvSpPr>
          <p:cNvPr id="3" name="Content Placeholder 2">
            <a:extLst>
              <a:ext uri="{FF2B5EF4-FFF2-40B4-BE49-F238E27FC236}">
                <a16:creationId xmlns:a16="http://schemas.microsoft.com/office/drawing/2014/main" id="{AFAED044-DC2E-55A7-865C-24298EFA3609}"/>
              </a:ext>
            </a:extLst>
          </p:cNvPr>
          <p:cNvSpPr>
            <a:spLocks noGrp="1"/>
          </p:cNvSpPr>
          <p:nvPr>
            <p:ph idx="13"/>
          </p:nvPr>
        </p:nvSpPr>
        <p:spPr>
          <a:xfrm>
            <a:off x="914400" y="1700419"/>
            <a:ext cx="6903076" cy="3130592"/>
          </a:xfrm>
        </p:spPr>
        <p:txBody>
          <a:bodyPr>
            <a:normAutofit/>
          </a:bodyPr>
          <a:lstStyle/>
          <a:p>
            <a:pPr marL="342900" indent="-342900">
              <a:buFont typeface="Arial" panose="020B0604020202020204" pitchFamily="34" charset="0"/>
              <a:buChar char="•"/>
            </a:pPr>
            <a:r>
              <a:rPr lang="en-US" sz="2000" dirty="0"/>
              <a:t>Inactive users tend to have consistent, </a:t>
            </a:r>
            <a:r>
              <a:rPr lang="en-US" sz="2000" b="1" dirty="0">
                <a:solidFill>
                  <a:schemeClr val="accent2">
                    <a:lumMod val="60000"/>
                    <a:lumOff val="40000"/>
                  </a:schemeClr>
                </a:solidFill>
              </a:rPr>
              <a:t>low-level intensity </a:t>
            </a:r>
            <a:r>
              <a:rPr lang="en-US" sz="2000" dirty="0"/>
              <a:t>throughout the day as well as getting almost all of their activity from </a:t>
            </a:r>
            <a:r>
              <a:rPr lang="en-US" sz="2000" b="1" dirty="0">
                <a:solidFill>
                  <a:schemeClr val="accent2">
                    <a:lumMod val="60000"/>
                    <a:lumOff val="40000"/>
                  </a:schemeClr>
                </a:solidFill>
              </a:rPr>
              <a:t>“fairly active” and “lightly active”</a:t>
            </a:r>
            <a:r>
              <a:rPr lang="en-US" sz="2000" dirty="0"/>
              <a:t> minutes.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Inactive users also tend to </a:t>
            </a:r>
            <a:r>
              <a:rPr lang="en-US" sz="2000" b="1" dirty="0">
                <a:solidFill>
                  <a:schemeClr val="accent2">
                    <a:lumMod val="60000"/>
                    <a:lumOff val="40000"/>
                  </a:schemeClr>
                </a:solidFill>
              </a:rPr>
              <a:t>stay up later</a:t>
            </a:r>
            <a:r>
              <a:rPr lang="en-US" sz="2000" dirty="0"/>
              <a:t> than active users and are </a:t>
            </a:r>
            <a:r>
              <a:rPr lang="en-US" sz="2000" b="1" dirty="0">
                <a:solidFill>
                  <a:schemeClr val="accent2">
                    <a:lumMod val="60000"/>
                    <a:lumOff val="40000"/>
                  </a:schemeClr>
                </a:solidFill>
              </a:rPr>
              <a:t>less likely to log data on weight and sleep</a:t>
            </a:r>
            <a:r>
              <a:rPr lang="en-US" sz="2000" dirty="0"/>
              <a: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For users that are less focused on the details of their daily activity data, </a:t>
            </a:r>
            <a:r>
              <a:rPr lang="en-US" sz="2000" dirty="0" err="1"/>
              <a:t>Bellabeat’s</a:t>
            </a:r>
            <a:r>
              <a:rPr lang="en-US" sz="2000" dirty="0"/>
              <a:t> </a:t>
            </a:r>
            <a:r>
              <a:rPr lang="en-US" sz="2000" b="1" dirty="0">
                <a:solidFill>
                  <a:schemeClr val="accent2">
                    <a:lumMod val="60000"/>
                    <a:lumOff val="40000"/>
                  </a:schemeClr>
                </a:solidFill>
              </a:rPr>
              <a:t>Leaf</a:t>
            </a:r>
            <a:r>
              <a:rPr lang="en-US" sz="2000" dirty="0"/>
              <a:t> product is an inconspicuous and low barrier to entry option.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dirty="0"/>
          </a:p>
        </p:txBody>
      </p:sp>
      <p:sp>
        <p:nvSpPr>
          <p:cNvPr id="5" name="Slide Number Placeholder 4">
            <a:extLst>
              <a:ext uri="{FF2B5EF4-FFF2-40B4-BE49-F238E27FC236}">
                <a16:creationId xmlns:a16="http://schemas.microsoft.com/office/drawing/2014/main" id="{2D16F27D-8769-A724-0E25-A3C3AF9587D8}"/>
              </a:ext>
            </a:extLst>
          </p:cNvPr>
          <p:cNvSpPr>
            <a:spLocks noGrp="1"/>
          </p:cNvSpPr>
          <p:nvPr>
            <p:ph type="sldNum" sz="quarter" idx="10"/>
          </p:nvPr>
        </p:nvSpPr>
        <p:spPr/>
        <p:txBody>
          <a:bodyPr/>
          <a:lstStyle/>
          <a:p>
            <a:fld id="{48F63A3B-78C7-47BE-AE5E-E10140E04643}" type="slidenum">
              <a:rPr lang="en-US" smtClean="0"/>
              <a:pPr/>
              <a:t>20</a:t>
            </a:fld>
            <a:endParaRPr lang="en-US" dirty="0"/>
          </a:p>
        </p:txBody>
      </p:sp>
      <p:sp>
        <p:nvSpPr>
          <p:cNvPr id="7" name="Rectangle: Diagonal Corners Rounded 6">
            <a:extLst>
              <a:ext uri="{FF2B5EF4-FFF2-40B4-BE49-F238E27FC236}">
                <a16:creationId xmlns:a16="http://schemas.microsoft.com/office/drawing/2014/main" id="{5868E630-C7D3-AFCE-2551-022FDE6B887B}"/>
              </a:ext>
            </a:extLst>
          </p:cNvPr>
          <p:cNvSpPr/>
          <p:nvPr/>
        </p:nvSpPr>
        <p:spPr>
          <a:xfrm>
            <a:off x="5540829" y="4996543"/>
            <a:ext cx="6411685" cy="1621971"/>
          </a:xfrm>
          <a:prstGeom prst="round2Diag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BA218864-D807-B7EB-8EC4-5ADE032C14AE}"/>
              </a:ext>
            </a:extLst>
          </p:cNvPr>
          <p:cNvSpPr txBox="1"/>
          <p:nvPr/>
        </p:nvSpPr>
        <p:spPr>
          <a:xfrm>
            <a:off x="5647984" y="5182548"/>
            <a:ext cx="6046334" cy="1270434"/>
          </a:xfrm>
          <a:prstGeom prst="rect">
            <a:avLst/>
          </a:prstGeom>
        </p:spPr>
        <p:txBody>
          <a:bodyPr vert="horz" lIns="91440" tIns="0" rIns="91440" bIns="0" rtlCol="0">
            <a:normAutofit/>
          </a:bodyPr>
          <a:lstStyle>
            <a:lvl1pPr marL="342900" indent="-342900" defTabSz="914400">
              <a:lnSpc>
                <a:spcPct val="100000"/>
              </a:lnSpc>
              <a:spcBef>
                <a:spcPts val="0"/>
              </a:spcBef>
              <a:buFont typeface="Arial" panose="020B0604020202020204" pitchFamily="34" charset="0"/>
              <a:buChar char="•"/>
              <a:defRPr sz="2400">
                <a:solidFill>
                  <a:schemeClr val="accent6"/>
                </a:solidFill>
              </a:defRPr>
            </a:lvl1pPr>
            <a:lvl2pPr marL="347472" indent="-347472" defTabSz="914400">
              <a:lnSpc>
                <a:spcPct val="100000"/>
              </a:lnSpc>
              <a:spcBef>
                <a:spcPts val="0"/>
              </a:spcBef>
              <a:buFont typeface="Arial" panose="020B0604020202020204" pitchFamily="34" charset="0"/>
              <a:buChar char="•"/>
              <a:defRPr sz="2400">
                <a:solidFill>
                  <a:schemeClr val="accent6"/>
                </a:solidFill>
              </a:defRPr>
            </a:lvl2pPr>
            <a:lvl3pPr marL="685800" indent="-347472" defTabSz="914400">
              <a:lnSpc>
                <a:spcPct val="100000"/>
              </a:lnSpc>
              <a:spcBef>
                <a:spcPts val="0"/>
              </a:spcBef>
              <a:buFont typeface="Arial" panose="020B0604020202020204" pitchFamily="34" charset="0"/>
              <a:buChar char="•"/>
              <a:defRPr sz="2400">
                <a:solidFill>
                  <a:schemeClr val="accent6"/>
                </a:solidFill>
              </a:defRPr>
            </a:lvl3pPr>
            <a:lvl4pPr marL="1600200" indent="-347472" defTabSz="914400">
              <a:lnSpc>
                <a:spcPct val="100000"/>
              </a:lnSpc>
              <a:spcBef>
                <a:spcPts val="360"/>
              </a:spcBef>
              <a:buFont typeface="Arial" panose="020B0604020202020204" pitchFamily="34" charset="0"/>
              <a:buChar char="•"/>
              <a:defRPr>
                <a:solidFill>
                  <a:schemeClr val="accent6"/>
                </a:solidFill>
              </a:defRPr>
            </a:lvl4pPr>
            <a:lvl5pPr marL="2057400" indent="-347472" defTabSz="914400">
              <a:lnSpc>
                <a:spcPct val="100000"/>
              </a:lnSpc>
              <a:spcBef>
                <a:spcPts val="360"/>
              </a:spcBef>
              <a:buFont typeface="Arial" panose="020B0604020202020204" pitchFamily="34" charset="0"/>
              <a:buChar char="•"/>
              <a:defRPr>
                <a:solidFill>
                  <a:schemeClr val="accent6"/>
                </a:solidFill>
              </a:defRPr>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endParaRPr lang="en-US" dirty="0">
              <a:solidFill>
                <a:srgbClr val="202C8F"/>
              </a:solidFill>
            </a:endParaRPr>
          </a:p>
        </p:txBody>
      </p:sp>
      <p:sp>
        <p:nvSpPr>
          <p:cNvPr id="4" name="TextBox 3">
            <a:extLst>
              <a:ext uri="{FF2B5EF4-FFF2-40B4-BE49-F238E27FC236}">
                <a16:creationId xmlns:a16="http://schemas.microsoft.com/office/drawing/2014/main" id="{EF0E8130-71FD-71D4-FA5F-E13D3B371BAF}"/>
              </a:ext>
            </a:extLst>
          </p:cNvPr>
          <p:cNvSpPr txBox="1"/>
          <p:nvPr/>
        </p:nvSpPr>
        <p:spPr>
          <a:xfrm>
            <a:off x="5747657" y="5182548"/>
            <a:ext cx="5946661" cy="923330"/>
          </a:xfrm>
          <a:prstGeom prst="rect">
            <a:avLst/>
          </a:prstGeom>
        </p:spPr>
        <p:txBody>
          <a:bodyPr vert="horz" lIns="91440" tIns="0" rIns="91440" bIns="0" rtlCol="0">
            <a:normAutofit fontScale="92500"/>
          </a:bodyPr>
          <a:lstStyle>
            <a:defPPr>
              <a:defRPr lang="en-US"/>
            </a:defPPr>
            <a:lvl1pPr indent="0" defTabSz="914400">
              <a:lnSpc>
                <a:spcPct val="100000"/>
              </a:lnSpc>
              <a:spcBef>
                <a:spcPts val="0"/>
              </a:spcBef>
              <a:buFont typeface="Arial" panose="020B0604020202020204" pitchFamily="34" charset="0"/>
              <a:buNone/>
              <a:defRPr sz="2000">
                <a:solidFill>
                  <a:srgbClr val="202C8F"/>
                </a:solidFill>
              </a:defRPr>
            </a:lvl1pPr>
            <a:lvl2pPr marL="347472" indent="-347472" defTabSz="914400">
              <a:lnSpc>
                <a:spcPct val="100000"/>
              </a:lnSpc>
              <a:spcBef>
                <a:spcPts val="0"/>
              </a:spcBef>
              <a:buFont typeface="Arial" panose="020B0604020202020204" pitchFamily="34" charset="0"/>
              <a:buChar char="•"/>
              <a:defRPr sz="2400">
                <a:solidFill>
                  <a:schemeClr val="accent6"/>
                </a:solidFill>
              </a:defRPr>
            </a:lvl2pPr>
            <a:lvl3pPr marL="685800" indent="-347472" defTabSz="914400">
              <a:lnSpc>
                <a:spcPct val="100000"/>
              </a:lnSpc>
              <a:spcBef>
                <a:spcPts val="0"/>
              </a:spcBef>
              <a:buFont typeface="Arial" panose="020B0604020202020204" pitchFamily="34" charset="0"/>
              <a:buChar char="•"/>
              <a:defRPr sz="2400">
                <a:solidFill>
                  <a:schemeClr val="accent6"/>
                </a:solidFill>
              </a:defRPr>
            </a:lvl3pPr>
            <a:lvl4pPr marL="1600200" indent="-347472" defTabSz="914400">
              <a:lnSpc>
                <a:spcPct val="100000"/>
              </a:lnSpc>
              <a:spcBef>
                <a:spcPts val="360"/>
              </a:spcBef>
              <a:buFont typeface="Arial" panose="020B0604020202020204" pitchFamily="34" charset="0"/>
              <a:buChar char="•"/>
              <a:defRPr>
                <a:solidFill>
                  <a:schemeClr val="accent6"/>
                </a:solidFill>
              </a:defRPr>
            </a:lvl4pPr>
            <a:lvl5pPr marL="2057400" indent="-347472" defTabSz="914400">
              <a:lnSpc>
                <a:spcPct val="100000"/>
              </a:lnSpc>
              <a:spcBef>
                <a:spcPts val="360"/>
              </a:spcBef>
              <a:buFont typeface="Arial" panose="020B0604020202020204" pitchFamily="34" charset="0"/>
              <a:buChar char="•"/>
              <a:defRPr>
                <a:solidFill>
                  <a:schemeClr val="accent6"/>
                </a:solidFill>
              </a:defRPr>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r>
              <a:rPr lang="en-US" b="1" dirty="0"/>
              <a:t>For inactive users, </a:t>
            </a:r>
            <a:r>
              <a:rPr lang="en-US" b="1" dirty="0" err="1"/>
              <a:t>Bellabeat</a:t>
            </a:r>
            <a:r>
              <a:rPr lang="en-US" b="1" dirty="0"/>
              <a:t> should utilize social media and influencer marketing to focus on its more aesthetically pleasing products like the Leaf line. </a:t>
            </a:r>
          </a:p>
        </p:txBody>
      </p:sp>
    </p:spTree>
    <p:extLst>
      <p:ext uri="{BB962C8B-B14F-4D97-AF65-F5344CB8AC3E}">
        <p14:creationId xmlns:p14="http://schemas.microsoft.com/office/powerpoint/2010/main" val="16791024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0A324-0737-F0DA-1F7D-10CBE06D7C3F}"/>
              </a:ext>
            </a:extLst>
          </p:cNvPr>
          <p:cNvSpPr>
            <a:spLocks noGrp="1"/>
          </p:cNvSpPr>
          <p:nvPr>
            <p:ph type="title"/>
          </p:nvPr>
        </p:nvSpPr>
        <p:spPr>
          <a:xfrm>
            <a:off x="914400" y="1057274"/>
            <a:ext cx="10511627" cy="1012785"/>
          </a:xfrm>
        </p:spPr>
        <p:txBody>
          <a:bodyPr/>
          <a:lstStyle/>
          <a:p>
            <a:r>
              <a:rPr lang="en-US" dirty="0"/>
              <a:t>APPENDIX 1 – Data Set Description</a:t>
            </a:r>
          </a:p>
        </p:txBody>
      </p:sp>
      <p:sp>
        <p:nvSpPr>
          <p:cNvPr id="3" name="Slide Number Placeholder 2">
            <a:extLst>
              <a:ext uri="{FF2B5EF4-FFF2-40B4-BE49-F238E27FC236}">
                <a16:creationId xmlns:a16="http://schemas.microsoft.com/office/drawing/2014/main" id="{AC21286A-7B29-3B58-1636-0F45723890AB}"/>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21</a:t>
            </a:fld>
            <a:endParaRPr lang="en-US" dirty="0"/>
          </a:p>
        </p:txBody>
      </p:sp>
      <p:sp>
        <p:nvSpPr>
          <p:cNvPr id="6" name="Content Placeholder 5">
            <a:extLst>
              <a:ext uri="{FF2B5EF4-FFF2-40B4-BE49-F238E27FC236}">
                <a16:creationId xmlns:a16="http://schemas.microsoft.com/office/drawing/2014/main" id="{36A23EBD-57EE-F769-009C-569A3529A299}"/>
              </a:ext>
            </a:extLst>
          </p:cNvPr>
          <p:cNvSpPr>
            <a:spLocks noGrp="1"/>
          </p:cNvSpPr>
          <p:nvPr>
            <p:ph sz="quarter" idx="4"/>
          </p:nvPr>
        </p:nvSpPr>
        <p:spPr/>
        <p:txBody>
          <a:bodyPr/>
          <a:lstStyle/>
          <a:p>
            <a:pPr marL="0" indent="0">
              <a:buNone/>
            </a:pPr>
            <a:r>
              <a:rPr lang="en-US" dirty="0"/>
              <a:t>Below is the description of the </a:t>
            </a:r>
            <a:r>
              <a:rPr lang="en-US" dirty="0" err="1"/>
              <a:t>FitBit</a:t>
            </a:r>
            <a:r>
              <a:rPr lang="en-US" dirty="0"/>
              <a:t> dataset provided via Kaggle. </a:t>
            </a:r>
          </a:p>
          <a:p>
            <a:pPr marL="0" indent="0">
              <a:buNone/>
            </a:pPr>
            <a:endParaRPr lang="en-US" dirty="0"/>
          </a:p>
          <a:p>
            <a:pPr marL="0" indent="0">
              <a:buNone/>
            </a:pPr>
            <a:r>
              <a:rPr lang="en-US" dirty="0"/>
              <a:t>“This dataset generated by respondents to a distributed survey via Amazon Mechanical Turk between 03.12.2016-05.12.2016. Thirty eligible Fitbit users consented to the submission of personal tracker data, including minute-level output for physical activity, heart rate, and sleep monitoring. Individual reports can be parsed by export session ID (column A) or timestamp (column B). Variation between output represents use of different types of Fitbit trackers and individual tracking behaviors / preferences.”</a:t>
            </a:r>
          </a:p>
        </p:txBody>
      </p:sp>
    </p:spTree>
    <p:extLst>
      <p:ext uri="{BB962C8B-B14F-4D97-AF65-F5344CB8AC3E}">
        <p14:creationId xmlns:p14="http://schemas.microsoft.com/office/powerpoint/2010/main" val="16862132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0A324-0737-F0DA-1F7D-10CBE06D7C3F}"/>
              </a:ext>
            </a:extLst>
          </p:cNvPr>
          <p:cNvSpPr>
            <a:spLocks noGrp="1"/>
          </p:cNvSpPr>
          <p:nvPr>
            <p:ph type="title"/>
          </p:nvPr>
        </p:nvSpPr>
        <p:spPr>
          <a:xfrm>
            <a:off x="914400" y="665388"/>
            <a:ext cx="10511627" cy="1012785"/>
          </a:xfrm>
        </p:spPr>
        <p:txBody>
          <a:bodyPr/>
          <a:lstStyle/>
          <a:p>
            <a:r>
              <a:rPr lang="en-US" dirty="0"/>
              <a:t>APPENDIX 2 – Description of tables</a:t>
            </a:r>
          </a:p>
        </p:txBody>
      </p:sp>
      <p:sp>
        <p:nvSpPr>
          <p:cNvPr id="3" name="Slide Number Placeholder 2">
            <a:extLst>
              <a:ext uri="{FF2B5EF4-FFF2-40B4-BE49-F238E27FC236}">
                <a16:creationId xmlns:a16="http://schemas.microsoft.com/office/drawing/2014/main" id="{AC21286A-7B29-3B58-1636-0F45723890AB}"/>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22</a:t>
            </a:fld>
            <a:endParaRPr lang="en-US" dirty="0"/>
          </a:p>
        </p:txBody>
      </p:sp>
      <p:sp>
        <p:nvSpPr>
          <p:cNvPr id="6" name="Content Placeholder 5">
            <a:extLst>
              <a:ext uri="{FF2B5EF4-FFF2-40B4-BE49-F238E27FC236}">
                <a16:creationId xmlns:a16="http://schemas.microsoft.com/office/drawing/2014/main" id="{36A23EBD-57EE-F769-009C-569A3529A299}"/>
              </a:ext>
            </a:extLst>
          </p:cNvPr>
          <p:cNvSpPr>
            <a:spLocks noGrp="1"/>
          </p:cNvSpPr>
          <p:nvPr>
            <p:ph sz="quarter" idx="4"/>
          </p:nvPr>
        </p:nvSpPr>
        <p:spPr>
          <a:xfrm>
            <a:off x="914400" y="1886363"/>
            <a:ext cx="10511627" cy="4971638"/>
          </a:xfrm>
        </p:spPr>
        <p:txBody>
          <a:bodyPr>
            <a:normAutofit fontScale="92500" lnSpcReduction="10000"/>
          </a:bodyPr>
          <a:lstStyle/>
          <a:p>
            <a:r>
              <a:rPr lang="en-US" dirty="0" err="1"/>
              <a:t>dailyActivity</a:t>
            </a:r>
            <a:endParaRPr lang="en-US" dirty="0"/>
          </a:p>
          <a:p>
            <a:pPr lvl="1"/>
            <a:r>
              <a:rPr lang="en-US" dirty="0"/>
              <a:t>Contains distance, activity minutes, and calories for 35 unique user Ids over the established date range</a:t>
            </a:r>
          </a:p>
          <a:p>
            <a:pPr lvl="1"/>
            <a:r>
              <a:rPr lang="en-US" dirty="0"/>
              <a:t>Distance and activity minutes are further subdivided into “Very Active”,  “Moderately Active”, “Lightly Active”, and “Sedentary” categories</a:t>
            </a:r>
          </a:p>
          <a:p>
            <a:r>
              <a:rPr lang="en-US" dirty="0" err="1"/>
              <a:t>hourlyIntensities</a:t>
            </a:r>
            <a:endParaRPr lang="en-US" dirty="0"/>
          </a:p>
          <a:p>
            <a:pPr lvl="1"/>
            <a:r>
              <a:rPr lang="en-US" dirty="0"/>
              <a:t>Contains total and average “intensity” for users by the hour over the date range</a:t>
            </a:r>
          </a:p>
          <a:p>
            <a:r>
              <a:rPr lang="en-US" dirty="0" err="1"/>
              <a:t>hourlyCalories</a:t>
            </a:r>
            <a:endParaRPr lang="en-US" dirty="0"/>
          </a:p>
          <a:p>
            <a:pPr lvl="1"/>
            <a:r>
              <a:rPr lang="en-US" dirty="0"/>
              <a:t>Contains calories for users by the hour over the date range</a:t>
            </a:r>
          </a:p>
          <a:p>
            <a:r>
              <a:rPr lang="en-US" dirty="0" err="1"/>
              <a:t>Heartrate_seconds</a:t>
            </a:r>
            <a:endParaRPr lang="en-US" dirty="0"/>
          </a:p>
          <a:p>
            <a:pPr lvl="1"/>
            <a:r>
              <a:rPr lang="en-US" dirty="0"/>
              <a:t>Contains user heartrate by second of the date range</a:t>
            </a:r>
          </a:p>
          <a:p>
            <a:r>
              <a:rPr lang="en-US" dirty="0" err="1"/>
              <a:t>sleepDay</a:t>
            </a:r>
            <a:endParaRPr lang="en-US" dirty="0"/>
          </a:p>
          <a:p>
            <a:pPr lvl="1"/>
            <a:r>
              <a:rPr lang="en-US" dirty="0"/>
              <a:t>Contains daily sleep data for users over the date range</a:t>
            </a:r>
          </a:p>
          <a:p>
            <a:r>
              <a:rPr lang="en-US" dirty="0" err="1"/>
              <a:t>weightLogInfo</a:t>
            </a:r>
            <a:endParaRPr lang="en-US" dirty="0"/>
          </a:p>
          <a:p>
            <a:pPr lvl="1"/>
            <a:r>
              <a:rPr lang="en-US" dirty="0"/>
              <a:t>Contains weight in kg and </a:t>
            </a:r>
            <a:r>
              <a:rPr lang="en-US" dirty="0" err="1"/>
              <a:t>lbs</a:t>
            </a:r>
            <a:r>
              <a:rPr lang="en-US" dirty="0"/>
              <a:t>, a column called “Fat”, and BMI for users by day over the date range</a:t>
            </a:r>
          </a:p>
          <a:p>
            <a:pPr marL="338328" lvl="1" indent="0">
              <a:buNone/>
            </a:pPr>
            <a:endParaRPr lang="en-US" dirty="0"/>
          </a:p>
        </p:txBody>
      </p:sp>
    </p:spTree>
    <p:extLst>
      <p:ext uri="{BB962C8B-B14F-4D97-AF65-F5344CB8AC3E}">
        <p14:creationId xmlns:p14="http://schemas.microsoft.com/office/powerpoint/2010/main" val="39550674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0A324-0737-F0DA-1F7D-10CBE06D7C3F}"/>
              </a:ext>
            </a:extLst>
          </p:cNvPr>
          <p:cNvSpPr>
            <a:spLocks noGrp="1"/>
          </p:cNvSpPr>
          <p:nvPr>
            <p:ph type="title"/>
          </p:nvPr>
        </p:nvSpPr>
        <p:spPr>
          <a:xfrm>
            <a:off x="914400" y="1057274"/>
            <a:ext cx="10700657" cy="1012785"/>
          </a:xfrm>
        </p:spPr>
        <p:txBody>
          <a:bodyPr/>
          <a:lstStyle/>
          <a:p>
            <a:r>
              <a:rPr lang="en-US" dirty="0"/>
              <a:t>APPENDIX 3.1 – Data processing Code</a:t>
            </a:r>
          </a:p>
        </p:txBody>
      </p:sp>
      <p:sp>
        <p:nvSpPr>
          <p:cNvPr id="3" name="Slide Number Placeholder 2">
            <a:extLst>
              <a:ext uri="{FF2B5EF4-FFF2-40B4-BE49-F238E27FC236}">
                <a16:creationId xmlns:a16="http://schemas.microsoft.com/office/drawing/2014/main" id="{AC21286A-7B29-3B58-1636-0F45723890AB}"/>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23</a:t>
            </a:fld>
            <a:endParaRPr lang="en-US" dirty="0"/>
          </a:p>
        </p:txBody>
      </p:sp>
      <p:sp>
        <p:nvSpPr>
          <p:cNvPr id="6" name="Content Placeholder 5">
            <a:extLst>
              <a:ext uri="{FF2B5EF4-FFF2-40B4-BE49-F238E27FC236}">
                <a16:creationId xmlns:a16="http://schemas.microsoft.com/office/drawing/2014/main" id="{36A23EBD-57EE-F769-009C-569A3529A299}"/>
              </a:ext>
            </a:extLst>
          </p:cNvPr>
          <p:cNvSpPr>
            <a:spLocks noGrp="1"/>
          </p:cNvSpPr>
          <p:nvPr>
            <p:ph sz="quarter" idx="4"/>
          </p:nvPr>
        </p:nvSpPr>
        <p:spPr>
          <a:xfrm>
            <a:off x="914401" y="2316067"/>
            <a:ext cx="5323114" cy="3948557"/>
          </a:xfrm>
        </p:spPr>
        <p:txBody>
          <a:bodyPr/>
          <a:lstStyle/>
          <a:p>
            <a:pPr marL="0" indent="0">
              <a:buNone/>
            </a:pPr>
            <a:r>
              <a:rPr lang="en-US" baseline="30000" dirty="0"/>
              <a:t>1</a:t>
            </a:r>
            <a:r>
              <a:rPr lang="en-US" dirty="0"/>
              <a:t>SELECT *</a:t>
            </a:r>
          </a:p>
          <a:p>
            <a:pPr marL="0" indent="0">
              <a:buNone/>
            </a:pPr>
            <a:r>
              <a:rPr lang="en-US" dirty="0"/>
              <a:t>FROM `project.dataset.dailyActivity_merged_part1`</a:t>
            </a:r>
          </a:p>
          <a:p>
            <a:pPr marL="0" indent="0">
              <a:buNone/>
            </a:pPr>
            <a:r>
              <a:rPr lang="en-US" dirty="0"/>
              <a:t>UNION ALL</a:t>
            </a:r>
          </a:p>
          <a:p>
            <a:pPr marL="0" indent="0">
              <a:buNone/>
            </a:pPr>
            <a:r>
              <a:rPr lang="en-US" dirty="0"/>
              <a:t>SELECT *</a:t>
            </a:r>
          </a:p>
          <a:p>
            <a:pPr marL="0" indent="0">
              <a:buNone/>
            </a:pPr>
            <a:r>
              <a:rPr lang="en-US" dirty="0"/>
              <a:t>FROM `project.dataset.dailyActivity_merged_part2`</a:t>
            </a:r>
          </a:p>
          <a:p>
            <a:pPr marL="0" indent="0">
              <a:buNone/>
            </a:pPr>
            <a:endParaRPr lang="en-US" dirty="0"/>
          </a:p>
          <a:p>
            <a:pPr marL="0" indent="0">
              <a:buNone/>
            </a:pPr>
            <a:r>
              <a:rPr lang="en-US" baseline="30000" dirty="0"/>
              <a:t>2</a:t>
            </a:r>
            <a:r>
              <a:rPr lang="en-US" dirty="0"/>
              <a:t>SELECT DISTINCT *</a:t>
            </a:r>
          </a:p>
          <a:p>
            <a:pPr marL="0" indent="0">
              <a:buNone/>
            </a:pPr>
            <a:r>
              <a:rPr lang="en-US" dirty="0"/>
              <a:t>FROM `</a:t>
            </a:r>
            <a:r>
              <a:rPr lang="en-US" dirty="0" err="1"/>
              <a:t>project.dataset.dailyActivity_complete</a:t>
            </a:r>
            <a:r>
              <a:rPr lang="en-US" dirty="0"/>
              <a:t>`</a:t>
            </a:r>
          </a:p>
        </p:txBody>
      </p:sp>
      <p:sp>
        <p:nvSpPr>
          <p:cNvPr id="5" name="Content Placeholder 5">
            <a:extLst>
              <a:ext uri="{FF2B5EF4-FFF2-40B4-BE49-F238E27FC236}">
                <a16:creationId xmlns:a16="http://schemas.microsoft.com/office/drawing/2014/main" id="{A61AD25E-AA48-1B1A-000C-4DC72C02FDEE}"/>
              </a:ext>
            </a:extLst>
          </p:cNvPr>
          <p:cNvSpPr txBox="1">
            <a:spLocks/>
          </p:cNvSpPr>
          <p:nvPr/>
        </p:nvSpPr>
        <p:spPr>
          <a:xfrm>
            <a:off x="6389915" y="2449654"/>
            <a:ext cx="5323114" cy="3948557"/>
          </a:xfrm>
          <a:prstGeom prst="rect">
            <a:avLst/>
          </a:prstGeom>
        </p:spPr>
        <p:txBody>
          <a:bodyPr vert="horz" lIns="91440" tIns="91440" rIns="91440" bIns="91440" rtlCol="0">
            <a:normAutofit fontScale="85000" lnSpcReduction="20000"/>
          </a:bodyPr>
          <a:lstStyle>
            <a:lvl1pPr marL="347472"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1pPr>
            <a:lvl2pPr marL="685800"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2pPr>
            <a:lvl3pPr marL="1143000"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3pPr>
            <a:lvl4pPr marL="1600200"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aseline="30000" dirty="0"/>
              <a:t>3</a:t>
            </a:r>
            <a:r>
              <a:rPr lang="en-US" dirty="0"/>
              <a:t>SELECT</a:t>
            </a:r>
          </a:p>
          <a:p>
            <a:pPr marL="0" indent="0">
              <a:buFont typeface="Arial" panose="020B0604020202020204" pitchFamily="34" charset="0"/>
              <a:buNone/>
            </a:pPr>
            <a:r>
              <a:rPr lang="en-US" dirty="0"/>
              <a:t>  Id,</a:t>
            </a:r>
          </a:p>
          <a:p>
            <a:pPr marL="0" indent="0">
              <a:buFont typeface="Arial" panose="020B0604020202020204" pitchFamily="34" charset="0"/>
              <a:buNone/>
            </a:pPr>
            <a:r>
              <a:rPr lang="en-US" dirty="0"/>
              <a:t>  COUNT(*) AS </a:t>
            </a:r>
            <a:r>
              <a:rPr lang="en-US" dirty="0" err="1"/>
              <a:t>number_of_user_records</a:t>
            </a:r>
            <a:endParaRPr lang="en-US" dirty="0"/>
          </a:p>
          <a:p>
            <a:pPr marL="0" indent="0">
              <a:buFont typeface="Arial" panose="020B0604020202020204" pitchFamily="34" charset="0"/>
              <a:buNone/>
            </a:pPr>
            <a:endParaRPr lang="en-US" dirty="0"/>
          </a:p>
          <a:p>
            <a:pPr marL="0" indent="0">
              <a:buFont typeface="Arial" panose="020B0604020202020204" pitchFamily="34" charset="0"/>
              <a:buNone/>
            </a:pPr>
            <a:r>
              <a:rPr lang="en-US" dirty="0"/>
              <a:t>FROM </a:t>
            </a:r>
          </a:p>
          <a:p>
            <a:pPr marL="0" indent="0">
              <a:buFont typeface="Arial" panose="020B0604020202020204" pitchFamily="34" charset="0"/>
              <a:buNone/>
            </a:pPr>
            <a:r>
              <a:rPr lang="en-US" dirty="0"/>
              <a:t>`</a:t>
            </a:r>
            <a:r>
              <a:rPr lang="en-US" dirty="0" err="1"/>
              <a:t>project.dataset.dailyActivity_combined</a:t>
            </a:r>
            <a:r>
              <a:rPr lang="en-US" dirty="0"/>
              <a:t>` </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GROUP BY</a:t>
            </a:r>
          </a:p>
          <a:p>
            <a:pPr marL="0" indent="0">
              <a:buFont typeface="Arial" panose="020B0604020202020204" pitchFamily="34" charset="0"/>
              <a:buNone/>
            </a:pPr>
            <a:r>
              <a:rPr lang="en-US" dirty="0"/>
              <a:t>  Id</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ORDER BY</a:t>
            </a:r>
          </a:p>
          <a:p>
            <a:pPr marL="0" indent="0">
              <a:buFont typeface="Arial" panose="020B0604020202020204" pitchFamily="34" charset="0"/>
              <a:buNone/>
            </a:pPr>
            <a:r>
              <a:rPr lang="en-US" dirty="0"/>
              <a:t>  </a:t>
            </a:r>
            <a:r>
              <a:rPr lang="en-US" dirty="0" err="1"/>
              <a:t>number_of_user_records</a:t>
            </a:r>
            <a:endParaRPr lang="en-US" dirty="0"/>
          </a:p>
        </p:txBody>
      </p:sp>
    </p:spTree>
    <p:extLst>
      <p:ext uri="{BB962C8B-B14F-4D97-AF65-F5344CB8AC3E}">
        <p14:creationId xmlns:p14="http://schemas.microsoft.com/office/powerpoint/2010/main" val="19273880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0A324-0737-F0DA-1F7D-10CBE06D7C3F}"/>
              </a:ext>
            </a:extLst>
          </p:cNvPr>
          <p:cNvSpPr>
            <a:spLocks noGrp="1"/>
          </p:cNvSpPr>
          <p:nvPr>
            <p:ph type="title"/>
          </p:nvPr>
        </p:nvSpPr>
        <p:spPr>
          <a:xfrm>
            <a:off x="914400" y="1057274"/>
            <a:ext cx="10722429" cy="1012785"/>
          </a:xfrm>
        </p:spPr>
        <p:txBody>
          <a:bodyPr/>
          <a:lstStyle/>
          <a:p>
            <a:r>
              <a:rPr lang="en-US" dirty="0"/>
              <a:t>APPENDIX 3.2 – Data processing Code</a:t>
            </a:r>
          </a:p>
        </p:txBody>
      </p:sp>
      <p:sp>
        <p:nvSpPr>
          <p:cNvPr id="3" name="Slide Number Placeholder 2">
            <a:extLst>
              <a:ext uri="{FF2B5EF4-FFF2-40B4-BE49-F238E27FC236}">
                <a16:creationId xmlns:a16="http://schemas.microsoft.com/office/drawing/2014/main" id="{AC21286A-7B29-3B58-1636-0F45723890AB}"/>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24</a:t>
            </a:fld>
            <a:endParaRPr lang="en-US" dirty="0"/>
          </a:p>
        </p:txBody>
      </p:sp>
      <p:sp>
        <p:nvSpPr>
          <p:cNvPr id="6" name="Content Placeholder 5">
            <a:extLst>
              <a:ext uri="{FF2B5EF4-FFF2-40B4-BE49-F238E27FC236}">
                <a16:creationId xmlns:a16="http://schemas.microsoft.com/office/drawing/2014/main" id="{36A23EBD-57EE-F769-009C-569A3529A299}"/>
              </a:ext>
            </a:extLst>
          </p:cNvPr>
          <p:cNvSpPr>
            <a:spLocks noGrp="1"/>
          </p:cNvSpPr>
          <p:nvPr>
            <p:ph sz="quarter" idx="4"/>
          </p:nvPr>
        </p:nvSpPr>
        <p:spPr>
          <a:xfrm>
            <a:off x="914401" y="2316067"/>
            <a:ext cx="4539342" cy="3948557"/>
          </a:xfrm>
        </p:spPr>
        <p:txBody>
          <a:bodyPr>
            <a:normAutofit fontScale="92500" lnSpcReduction="20000"/>
          </a:bodyPr>
          <a:lstStyle/>
          <a:p>
            <a:pPr marL="0" indent="0">
              <a:buNone/>
            </a:pPr>
            <a:r>
              <a:rPr lang="en-US" baseline="30000" dirty="0"/>
              <a:t>4</a:t>
            </a:r>
            <a:r>
              <a:rPr lang="en-US" dirty="0"/>
              <a:t>SELECT</a:t>
            </a:r>
          </a:p>
          <a:p>
            <a:pPr marL="0" indent="0">
              <a:buNone/>
            </a:pPr>
            <a:r>
              <a:rPr lang="en-US" dirty="0"/>
              <a:t>  </a:t>
            </a:r>
            <a:r>
              <a:rPr lang="en-US" dirty="0" err="1"/>
              <a:t>ActivityDate</a:t>
            </a:r>
            <a:r>
              <a:rPr lang="en-US" dirty="0"/>
              <a:t>,</a:t>
            </a:r>
          </a:p>
          <a:p>
            <a:pPr marL="0" indent="0">
              <a:buNone/>
            </a:pPr>
            <a:r>
              <a:rPr lang="en-US" dirty="0"/>
              <a:t>  COUNT(*) AS </a:t>
            </a:r>
            <a:r>
              <a:rPr lang="en-US" dirty="0" err="1"/>
              <a:t>number_of_users</a:t>
            </a:r>
            <a:endParaRPr lang="en-US" dirty="0"/>
          </a:p>
          <a:p>
            <a:pPr marL="0" indent="0">
              <a:buNone/>
            </a:pPr>
            <a:endParaRPr lang="en-US" dirty="0"/>
          </a:p>
          <a:p>
            <a:pPr marL="0" indent="0">
              <a:buNone/>
            </a:pPr>
            <a:r>
              <a:rPr lang="en-US" dirty="0"/>
              <a:t>FROM </a:t>
            </a:r>
            <a:r>
              <a:rPr lang="en-US" dirty="0" err="1"/>
              <a:t>project.dataset.dailyActivity_combined</a:t>
            </a:r>
            <a:endParaRPr lang="en-US" dirty="0"/>
          </a:p>
          <a:p>
            <a:pPr marL="0" indent="0">
              <a:buNone/>
            </a:pPr>
            <a:endParaRPr lang="en-US" dirty="0"/>
          </a:p>
          <a:p>
            <a:pPr marL="0" indent="0">
              <a:buNone/>
            </a:pPr>
            <a:r>
              <a:rPr lang="en-US" dirty="0"/>
              <a:t>GROUP BY</a:t>
            </a:r>
          </a:p>
          <a:p>
            <a:pPr marL="0" indent="0">
              <a:buNone/>
            </a:pPr>
            <a:r>
              <a:rPr lang="en-US" dirty="0"/>
              <a:t>  </a:t>
            </a:r>
            <a:r>
              <a:rPr lang="en-US" dirty="0" err="1"/>
              <a:t>ActivityDate</a:t>
            </a:r>
            <a:endParaRPr lang="en-US" dirty="0"/>
          </a:p>
          <a:p>
            <a:pPr marL="0" indent="0">
              <a:buNone/>
            </a:pPr>
            <a:endParaRPr lang="en-US" dirty="0"/>
          </a:p>
          <a:p>
            <a:pPr marL="0" indent="0">
              <a:buNone/>
            </a:pPr>
            <a:r>
              <a:rPr lang="en-US" dirty="0"/>
              <a:t>ORDER BY</a:t>
            </a:r>
          </a:p>
          <a:p>
            <a:pPr marL="0" indent="0">
              <a:buNone/>
            </a:pPr>
            <a:r>
              <a:rPr lang="en-US" dirty="0"/>
              <a:t>  </a:t>
            </a:r>
            <a:r>
              <a:rPr lang="en-US" dirty="0" err="1"/>
              <a:t>ActivityDate</a:t>
            </a:r>
            <a:endParaRPr lang="en-US" dirty="0"/>
          </a:p>
        </p:txBody>
      </p:sp>
      <p:sp>
        <p:nvSpPr>
          <p:cNvPr id="8" name="Content Placeholder 5">
            <a:extLst>
              <a:ext uri="{FF2B5EF4-FFF2-40B4-BE49-F238E27FC236}">
                <a16:creationId xmlns:a16="http://schemas.microsoft.com/office/drawing/2014/main" id="{C9372DB2-A1E2-85D4-0677-6764CC6F70CD}"/>
              </a:ext>
            </a:extLst>
          </p:cNvPr>
          <p:cNvSpPr txBox="1">
            <a:spLocks/>
          </p:cNvSpPr>
          <p:nvPr/>
        </p:nvSpPr>
        <p:spPr>
          <a:xfrm>
            <a:off x="5453742" y="2302591"/>
            <a:ext cx="4757057" cy="3948557"/>
          </a:xfrm>
          <a:prstGeom prst="rect">
            <a:avLst/>
          </a:prstGeom>
        </p:spPr>
        <p:txBody>
          <a:bodyPr vert="horz" lIns="91440" tIns="91440" rIns="91440" bIns="91440" rtlCol="0">
            <a:normAutofit fontScale="92500" lnSpcReduction="20000"/>
          </a:bodyPr>
          <a:lstStyle>
            <a:lvl1pPr marL="347472"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1pPr>
            <a:lvl2pPr marL="685800"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2pPr>
            <a:lvl3pPr marL="1143000"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3pPr>
            <a:lvl4pPr marL="1600200"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aseline="30000" dirty="0"/>
              <a:t>5</a:t>
            </a:r>
            <a:r>
              <a:rPr lang="en-US" dirty="0"/>
              <a:t>SELECT *</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FROM</a:t>
            </a:r>
          </a:p>
          <a:p>
            <a:pPr marL="0" indent="0">
              <a:buFont typeface="Arial" panose="020B0604020202020204" pitchFamily="34" charset="0"/>
              <a:buNone/>
            </a:pPr>
            <a:r>
              <a:rPr lang="en-US" dirty="0"/>
              <a:t>  </a:t>
            </a:r>
            <a:r>
              <a:rPr lang="en-US" dirty="0" err="1"/>
              <a:t>project.dataset.dailyActivity_combined</a:t>
            </a:r>
            <a:endParaRPr lang="en-US" dirty="0"/>
          </a:p>
          <a:p>
            <a:pPr marL="0" indent="0">
              <a:buFont typeface="Arial" panose="020B0604020202020204" pitchFamily="34" charset="0"/>
              <a:buNone/>
            </a:pPr>
            <a:endParaRPr lang="en-US" dirty="0"/>
          </a:p>
          <a:p>
            <a:pPr marL="0" indent="0">
              <a:buFont typeface="Arial" panose="020B0604020202020204" pitchFamily="34" charset="0"/>
              <a:buNone/>
            </a:pPr>
            <a:r>
              <a:rPr lang="en-US" dirty="0"/>
              <a:t>WHERE</a:t>
            </a:r>
          </a:p>
          <a:p>
            <a:pPr marL="0" indent="0">
              <a:buFont typeface="Arial" panose="020B0604020202020204" pitchFamily="34" charset="0"/>
              <a:buNone/>
            </a:pPr>
            <a:r>
              <a:rPr lang="en-US" dirty="0"/>
              <a:t>  EXTRACT(MONTH FROM </a:t>
            </a:r>
            <a:r>
              <a:rPr lang="en-US" dirty="0" err="1"/>
              <a:t>ActivityDate</a:t>
            </a:r>
            <a:r>
              <a:rPr lang="en-US" dirty="0"/>
              <a:t>) = 04</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ORDER BY</a:t>
            </a:r>
          </a:p>
          <a:p>
            <a:pPr marL="0" indent="0">
              <a:buFont typeface="Arial" panose="020B0604020202020204" pitchFamily="34" charset="0"/>
              <a:buNone/>
            </a:pPr>
            <a:r>
              <a:rPr lang="en-US" dirty="0"/>
              <a:t>  Id,</a:t>
            </a:r>
          </a:p>
          <a:p>
            <a:pPr marL="0" indent="0">
              <a:buFont typeface="Arial" panose="020B0604020202020204" pitchFamily="34" charset="0"/>
              <a:buNone/>
            </a:pPr>
            <a:r>
              <a:rPr lang="en-US" dirty="0"/>
              <a:t>  </a:t>
            </a:r>
            <a:r>
              <a:rPr lang="en-US" dirty="0" err="1"/>
              <a:t>ActivityDate</a:t>
            </a:r>
            <a:endParaRPr lang="en-US" dirty="0"/>
          </a:p>
        </p:txBody>
      </p:sp>
    </p:spTree>
    <p:extLst>
      <p:ext uri="{BB962C8B-B14F-4D97-AF65-F5344CB8AC3E}">
        <p14:creationId xmlns:p14="http://schemas.microsoft.com/office/powerpoint/2010/main" val="6033193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0A324-0737-F0DA-1F7D-10CBE06D7C3F}"/>
              </a:ext>
            </a:extLst>
          </p:cNvPr>
          <p:cNvSpPr>
            <a:spLocks noGrp="1"/>
          </p:cNvSpPr>
          <p:nvPr>
            <p:ph type="title"/>
          </p:nvPr>
        </p:nvSpPr>
        <p:spPr>
          <a:xfrm>
            <a:off x="914400" y="1057274"/>
            <a:ext cx="10722429" cy="1012785"/>
          </a:xfrm>
        </p:spPr>
        <p:txBody>
          <a:bodyPr/>
          <a:lstStyle/>
          <a:p>
            <a:r>
              <a:rPr lang="en-US" dirty="0"/>
              <a:t>APPENDIX 3.3 – Data processing Code</a:t>
            </a:r>
          </a:p>
        </p:txBody>
      </p:sp>
      <p:sp>
        <p:nvSpPr>
          <p:cNvPr id="3" name="Slide Number Placeholder 2">
            <a:extLst>
              <a:ext uri="{FF2B5EF4-FFF2-40B4-BE49-F238E27FC236}">
                <a16:creationId xmlns:a16="http://schemas.microsoft.com/office/drawing/2014/main" id="{AC21286A-7B29-3B58-1636-0F45723890AB}"/>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25</a:t>
            </a:fld>
            <a:endParaRPr lang="en-US" dirty="0"/>
          </a:p>
        </p:txBody>
      </p:sp>
      <p:sp>
        <p:nvSpPr>
          <p:cNvPr id="6" name="Content Placeholder 5">
            <a:extLst>
              <a:ext uri="{FF2B5EF4-FFF2-40B4-BE49-F238E27FC236}">
                <a16:creationId xmlns:a16="http://schemas.microsoft.com/office/drawing/2014/main" id="{36A23EBD-57EE-F769-009C-569A3529A299}"/>
              </a:ext>
            </a:extLst>
          </p:cNvPr>
          <p:cNvSpPr>
            <a:spLocks noGrp="1"/>
          </p:cNvSpPr>
          <p:nvPr>
            <p:ph sz="quarter" idx="4"/>
          </p:nvPr>
        </p:nvSpPr>
        <p:spPr>
          <a:xfrm>
            <a:off x="914401" y="2316067"/>
            <a:ext cx="4539342" cy="3948557"/>
          </a:xfrm>
        </p:spPr>
        <p:txBody>
          <a:bodyPr>
            <a:normAutofit/>
          </a:bodyPr>
          <a:lstStyle/>
          <a:p>
            <a:pPr marL="0" indent="0">
              <a:buNone/>
            </a:pPr>
            <a:r>
              <a:rPr lang="en-US" baseline="30000" dirty="0"/>
              <a:t>6</a:t>
            </a:r>
            <a:r>
              <a:rPr lang="en-US" dirty="0"/>
              <a:t>SELECT DISTINCT *</a:t>
            </a:r>
          </a:p>
          <a:p>
            <a:pPr marL="0" indent="0">
              <a:buNone/>
            </a:pPr>
            <a:endParaRPr lang="en-US" dirty="0"/>
          </a:p>
          <a:p>
            <a:pPr marL="0" indent="0">
              <a:buNone/>
            </a:pPr>
            <a:r>
              <a:rPr lang="en-US" dirty="0"/>
              <a:t>FROM `project.dataset.dailyActivity_March_2016`</a:t>
            </a:r>
          </a:p>
          <a:p>
            <a:pPr marL="0" indent="0">
              <a:buNone/>
            </a:pPr>
            <a:endParaRPr lang="en-US" dirty="0"/>
          </a:p>
          <a:p>
            <a:pPr marL="0" indent="0">
              <a:buNone/>
            </a:pPr>
            <a:r>
              <a:rPr lang="en-US" dirty="0"/>
              <a:t>WHERE</a:t>
            </a:r>
          </a:p>
          <a:p>
            <a:pPr marL="0" indent="0">
              <a:buNone/>
            </a:pPr>
            <a:r>
              <a:rPr lang="en-US" dirty="0"/>
              <a:t>  </a:t>
            </a:r>
            <a:r>
              <a:rPr lang="en-US" dirty="0" err="1"/>
              <a:t>ActivityDate</a:t>
            </a:r>
            <a:r>
              <a:rPr lang="en-US" dirty="0"/>
              <a:t> != "2016-04-12"</a:t>
            </a:r>
          </a:p>
          <a:p>
            <a:pPr marL="0" indent="0">
              <a:buNone/>
            </a:pPr>
            <a:endParaRPr lang="en-US" dirty="0"/>
          </a:p>
          <a:p>
            <a:pPr marL="0" indent="0">
              <a:buNone/>
            </a:pPr>
            <a:r>
              <a:rPr lang="en-US" dirty="0"/>
              <a:t>ORDER BY</a:t>
            </a:r>
          </a:p>
          <a:p>
            <a:pPr marL="0" indent="0">
              <a:buNone/>
            </a:pPr>
            <a:r>
              <a:rPr lang="en-US" dirty="0"/>
              <a:t>  </a:t>
            </a:r>
            <a:r>
              <a:rPr lang="en-US" dirty="0" err="1"/>
              <a:t>ActivityDate</a:t>
            </a:r>
            <a:endParaRPr lang="en-US" dirty="0"/>
          </a:p>
        </p:txBody>
      </p:sp>
    </p:spTree>
    <p:extLst>
      <p:ext uri="{BB962C8B-B14F-4D97-AF65-F5344CB8AC3E}">
        <p14:creationId xmlns:p14="http://schemas.microsoft.com/office/powerpoint/2010/main" val="13080216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0A324-0737-F0DA-1F7D-10CBE06D7C3F}"/>
              </a:ext>
            </a:extLst>
          </p:cNvPr>
          <p:cNvSpPr>
            <a:spLocks noGrp="1"/>
          </p:cNvSpPr>
          <p:nvPr>
            <p:ph type="title"/>
          </p:nvPr>
        </p:nvSpPr>
        <p:spPr>
          <a:xfrm>
            <a:off x="914400" y="1057274"/>
            <a:ext cx="10722429" cy="1012785"/>
          </a:xfrm>
        </p:spPr>
        <p:txBody>
          <a:bodyPr/>
          <a:lstStyle/>
          <a:p>
            <a:r>
              <a:rPr lang="en-US" dirty="0"/>
              <a:t>APPENDIX 3.4 – Data processing Code</a:t>
            </a:r>
          </a:p>
        </p:txBody>
      </p:sp>
      <p:sp>
        <p:nvSpPr>
          <p:cNvPr id="3" name="Slide Number Placeholder 2">
            <a:extLst>
              <a:ext uri="{FF2B5EF4-FFF2-40B4-BE49-F238E27FC236}">
                <a16:creationId xmlns:a16="http://schemas.microsoft.com/office/drawing/2014/main" id="{AC21286A-7B29-3B58-1636-0F45723890AB}"/>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26</a:t>
            </a:fld>
            <a:endParaRPr lang="en-US" dirty="0"/>
          </a:p>
        </p:txBody>
      </p:sp>
      <p:sp>
        <p:nvSpPr>
          <p:cNvPr id="6" name="Content Placeholder 5">
            <a:extLst>
              <a:ext uri="{FF2B5EF4-FFF2-40B4-BE49-F238E27FC236}">
                <a16:creationId xmlns:a16="http://schemas.microsoft.com/office/drawing/2014/main" id="{36A23EBD-57EE-F769-009C-569A3529A299}"/>
              </a:ext>
            </a:extLst>
          </p:cNvPr>
          <p:cNvSpPr>
            <a:spLocks noGrp="1"/>
          </p:cNvSpPr>
          <p:nvPr>
            <p:ph sz="quarter" idx="4"/>
          </p:nvPr>
        </p:nvSpPr>
        <p:spPr>
          <a:xfrm>
            <a:off x="914401" y="2316067"/>
            <a:ext cx="10646228" cy="3948557"/>
          </a:xfrm>
        </p:spPr>
        <p:txBody>
          <a:bodyPr>
            <a:noAutofit/>
          </a:bodyPr>
          <a:lstStyle/>
          <a:p>
            <a:pPr marL="0" indent="0">
              <a:spcBef>
                <a:spcPts val="0"/>
              </a:spcBef>
              <a:buNone/>
            </a:pPr>
            <a:r>
              <a:rPr lang="en-US" sz="1200" baseline="30000" dirty="0"/>
              <a:t>7</a:t>
            </a:r>
            <a:r>
              <a:rPr lang="en-US" sz="1200" dirty="0"/>
              <a:t>SELECT *</a:t>
            </a:r>
          </a:p>
          <a:p>
            <a:pPr marL="0" indent="0">
              <a:spcBef>
                <a:spcPts val="0"/>
              </a:spcBef>
              <a:buNone/>
            </a:pPr>
            <a:r>
              <a:rPr lang="en-US" sz="1200" dirty="0"/>
              <a:t>FROM</a:t>
            </a:r>
          </a:p>
          <a:p>
            <a:pPr marL="0" indent="0">
              <a:spcBef>
                <a:spcPts val="0"/>
              </a:spcBef>
              <a:buNone/>
            </a:pPr>
            <a:r>
              <a:rPr lang="en-US" sz="1200" dirty="0"/>
              <a:t>  `project.dataset.dailyActivity_March_2016_RevB`</a:t>
            </a:r>
          </a:p>
          <a:p>
            <a:pPr marL="0" indent="0">
              <a:spcBef>
                <a:spcPts val="0"/>
              </a:spcBef>
              <a:buNone/>
            </a:pPr>
            <a:r>
              <a:rPr lang="en-US" sz="1200" dirty="0"/>
              <a:t>WHERE Id IN (</a:t>
            </a:r>
          </a:p>
          <a:p>
            <a:pPr marL="0" indent="0">
              <a:spcBef>
                <a:spcPts val="0"/>
              </a:spcBef>
              <a:buNone/>
            </a:pPr>
            <a:r>
              <a:rPr lang="en-US" sz="1200" dirty="0"/>
              <a:t>SELECT</a:t>
            </a:r>
          </a:p>
          <a:p>
            <a:pPr marL="0" indent="0">
              <a:spcBef>
                <a:spcPts val="0"/>
              </a:spcBef>
              <a:buNone/>
            </a:pPr>
            <a:r>
              <a:rPr lang="en-US" sz="1200" dirty="0"/>
              <a:t>  Id</a:t>
            </a:r>
          </a:p>
          <a:p>
            <a:pPr marL="0" indent="0">
              <a:spcBef>
                <a:spcPts val="0"/>
              </a:spcBef>
              <a:buNone/>
            </a:pPr>
            <a:r>
              <a:rPr lang="en-US" sz="1200" dirty="0"/>
              <a:t>FROM (</a:t>
            </a:r>
          </a:p>
          <a:p>
            <a:pPr marL="0" indent="0">
              <a:spcBef>
                <a:spcPts val="0"/>
              </a:spcBef>
              <a:buNone/>
            </a:pPr>
            <a:r>
              <a:rPr lang="en-US" sz="1200" dirty="0"/>
              <a:t>SELECT </a:t>
            </a:r>
          </a:p>
          <a:p>
            <a:pPr marL="0" indent="0">
              <a:spcBef>
                <a:spcPts val="0"/>
              </a:spcBef>
              <a:buNone/>
            </a:pPr>
            <a:r>
              <a:rPr lang="en-US" sz="1200" dirty="0"/>
              <a:t>  Id,</a:t>
            </a:r>
          </a:p>
          <a:p>
            <a:pPr marL="0" indent="0">
              <a:spcBef>
                <a:spcPts val="0"/>
              </a:spcBef>
              <a:buNone/>
            </a:pPr>
            <a:r>
              <a:rPr lang="en-US" sz="1200" dirty="0"/>
              <a:t>  COUNT(*) AS </a:t>
            </a:r>
            <a:r>
              <a:rPr lang="en-US" sz="1200" dirty="0" err="1"/>
              <a:t>number_of_entries</a:t>
            </a:r>
            <a:endParaRPr lang="en-US" sz="1200" dirty="0"/>
          </a:p>
          <a:p>
            <a:pPr marL="0" indent="0">
              <a:spcBef>
                <a:spcPts val="0"/>
              </a:spcBef>
              <a:buNone/>
            </a:pPr>
            <a:r>
              <a:rPr lang="en-US" sz="1200" dirty="0"/>
              <a:t>FROM `project.dataset.dailyActivity_March_2016_RevB` </a:t>
            </a:r>
          </a:p>
          <a:p>
            <a:pPr marL="0" indent="0">
              <a:spcBef>
                <a:spcPts val="0"/>
              </a:spcBef>
              <a:buNone/>
            </a:pPr>
            <a:r>
              <a:rPr lang="en-US" sz="1200" dirty="0"/>
              <a:t>GROUP BY</a:t>
            </a:r>
          </a:p>
          <a:p>
            <a:pPr marL="0" indent="0">
              <a:spcBef>
                <a:spcPts val="0"/>
              </a:spcBef>
              <a:buNone/>
            </a:pPr>
            <a:r>
              <a:rPr lang="en-US" sz="1200" dirty="0"/>
              <a:t>  Id</a:t>
            </a:r>
          </a:p>
          <a:p>
            <a:pPr marL="0" indent="0">
              <a:spcBef>
                <a:spcPts val="0"/>
              </a:spcBef>
              <a:buNone/>
            </a:pPr>
            <a:r>
              <a:rPr lang="en-US" sz="1200" dirty="0"/>
              <a:t>ORDER BY</a:t>
            </a:r>
          </a:p>
          <a:p>
            <a:pPr marL="0" indent="0">
              <a:spcBef>
                <a:spcPts val="0"/>
              </a:spcBef>
              <a:buNone/>
            </a:pPr>
            <a:r>
              <a:rPr lang="en-US" sz="1200" dirty="0"/>
              <a:t>  </a:t>
            </a:r>
            <a:r>
              <a:rPr lang="en-US" sz="1200" dirty="0" err="1"/>
              <a:t>number_of_entries</a:t>
            </a:r>
            <a:endParaRPr lang="en-US" sz="1200" dirty="0"/>
          </a:p>
          <a:p>
            <a:pPr marL="0" indent="0">
              <a:spcBef>
                <a:spcPts val="0"/>
              </a:spcBef>
              <a:buNone/>
            </a:pPr>
            <a:r>
              <a:rPr lang="en-US" sz="1200" dirty="0"/>
              <a:t>)</a:t>
            </a:r>
          </a:p>
          <a:p>
            <a:pPr marL="0" indent="0">
              <a:spcBef>
                <a:spcPts val="0"/>
              </a:spcBef>
              <a:buNone/>
            </a:pPr>
            <a:r>
              <a:rPr lang="en-US" sz="1200" dirty="0"/>
              <a:t>WHERE</a:t>
            </a:r>
          </a:p>
          <a:p>
            <a:pPr marL="0" indent="0">
              <a:spcBef>
                <a:spcPts val="0"/>
              </a:spcBef>
              <a:buNone/>
            </a:pPr>
            <a:r>
              <a:rPr lang="en-US" sz="1200" dirty="0"/>
              <a:t>  </a:t>
            </a:r>
            <a:r>
              <a:rPr lang="en-US" sz="1200" dirty="0" err="1"/>
              <a:t>number_of_entries</a:t>
            </a:r>
            <a:r>
              <a:rPr lang="en-US" sz="1200" dirty="0"/>
              <a:t> = 29</a:t>
            </a:r>
          </a:p>
          <a:p>
            <a:pPr marL="0" indent="0">
              <a:spcBef>
                <a:spcPts val="0"/>
              </a:spcBef>
              <a:buNone/>
            </a:pPr>
            <a:r>
              <a:rPr lang="en-US" sz="1200" dirty="0"/>
              <a:t>  )</a:t>
            </a:r>
          </a:p>
          <a:p>
            <a:pPr marL="0" indent="0">
              <a:spcBef>
                <a:spcPts val="0"/>
              </a:spcBef>
              <a:buNone/>
            </a:pPr>
            <a:r>
              <a:rPr lang="en-US" sz="1200" dirty="0"/>
              <a:t>ORDER BY</a:t>
            </a:r>
          </a:p>
          <a:p>
            <a:pPr marL="0" indent="0">
              <a:spcBef>
                <a:spcPts val="0"/>
              </a:spcBef>
              <a:buNone/>
            </a:pPr>
            <a:r>
              <a:rPr lang="en-US" sz="1200" dirty="0"/>
              <a:t>  Id</a:t>
            </a:r>
          </a:p>
        </p:txBody>
      </p:sp>
      <p:sp>
        <p:nvSpPr>
          <p:cNvPr id="4" name="Content Placeholder 5">
            <a:extLst>
              <a:ext uri="{FF2B5EF4-FFF2-40B4-BE49-F238E27FC236}">
                <a16:creationId xmlns:a16="http://schemas.microsoft.com/office/drawing/2014/main" id="{03361185-29B3-8B27-B8C5-DAD8AB79C2C0}"/>
              </a:ext>
            </a:extLst>
          </p:cNvPr>
          <p:cNvSpPr txBox="1">
            <a:spLocks/>
          </p:cNvSpPr>
          <p:nvPr/>
        </p:nvSpPr>
        <p:spPr>
          <a:xfrm>
            <a:off x="5192487" y="2316067"/>
            <a:ext cx="5355770" cy="3948557"/>
          </a:xfrm>
          <a:prstGeom prst="rect">
            <a:avLst/>
          </a:prstGeom>
        </p:spPr>
        <p:txBody>
          <a:bodyPr vert="horz" lIns="91440" tIns="91440" rIns="91440" bIns="91440" rtlCol="0">
            <a:noAutofit/>
          </a:bodyPr>
          <a:lstStyle>
            <a:lvl1pPr marL="347472"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1pPr>
            <a:lvl2pPr marL="685800"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2pPr>
            <a:lvl3pPr marL="1143000"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3pPr>
            <a:lvl4pPr marL="1600200"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n-US" sz="1200" baseline="30000"/>
              <a:t>8</a:t>
            </a:r>
            <a:r>
              <a:rPr lang="en-US" sz="1200"/>
              <a:t>SELECT</a:t>
            </a:r>
          </a:p>
          <a:p>
            <a:pPr marL="0" indent="0">
              <a:spcBef>
                <a:spcPts val="0"/>
              </a:spcBef>
              <a:buFont typeface="Arial" panose="020B0604020202020204" pitchFamily="34" charset="0"/>
              <a:buNone/>
            </a:pPr>
            <a:r>
              <a:rPr lang="en-US" sz="1200"/>
              <a:t>  Id,</a:t>
            </a:r>
          </a:p>
          <a:p>
            <a:pPr marL="0" indent="0">
              <a:spcBef>
                <a:spcPts val="0"/>
              </a:spcBef>
              <a:buFont typeface="Arial" panose="020B0604020202020204" pitchFamily="34" charset="0"/>
              <a:buNone/>
            </a:pPr>
            <a:r>
              <a:rPr lang="en-US" sz="1200"/>
              <a:t>  CAST(CONCAT(Date," ",Time) AS DATETIME) AS DateTime,</a:t>
            </a:r>
          </a:p>
          <a:p>
            <a:pPr marL="0" indent="0">
              <a:spcBef>
                <a:spcPts val="0"/>
              </a:spcBef>
              <a:buFont typeface="Arial" panose="020B0604020202020204" pitchFamily="34" charset="0"/>
              <a:buNone/>
            </a:pPr>
            <a:r>
              <a:rPr lang="en-US" sz="1200"/>
              <a:t>  Value</a:t>
            </a:r>
          </a:p>
          <a:p>
            <a:pPr marL="0" indent="0">
              <a:spcBef>
                <a:spcPts val="0"/>
              </a:spcBef>
              <a:buFont typeface="Arial" panose="020B0604020202020204" pitchFamily="34" charset="0"/>
              <a:buNone/>
            </a:pPr>
            <a:r>
              <a:rPr lang="en-US" sz="1200"/>
              <a:t>FROM (</a:t>
            </a:r>
          </a:p>
          <a:p>
            <a:pPr marL="0" indent="0">
              <a:spcBef>
                <a:spcPts val="0"/>
              </a:spcBef>
              <a:buFont typeface="Arial" panose="020B0604020202020204" pitchFamily="34" charset="0"/>
              <a:buNone/>
            </a:pPr>
            <a:r>
              <a:rPr lang="en-US" sz="1200"/>
              <a:t>  SELECT </a:t>
            </a:r>
          </a:p>
          <a:p>
            <a:pPr marL="0" indent="0">
              <a:spcBef>
                <a:spcPts val="0"/>
              </a:spcBef>
              <a:buFont typeface="Arial" panose="020B0604020202020204" pitchFamily="34" charset="0"/>
              <a:buNone/>
            </a:pPr>
            <a:r>
              <a:rPr lang="en-US" sz="1200"/>
              <a:t>    Id,</a:t>
            </a:r>
          </a:p>
          <a:p>
            <a:pPr marL="0" indent="0">
              <a:spcBef>
                <a:spcPts val="0"/>
              </a:spcBef>
              <a:buFont typeface="Arial" panose="020B0604020202020204" pitchFamily="34" charset="0"/>
              <a:buNone/>
            </a:pPr>
            <a:r>
              <a:rPr lang="en-US" sz="1200"/>
              <a:t>    PARSE_DATE('%m/%d/%Y', Date_unformatted) AS Date,</a:t>
            </a:r>
          </a:p>
          <a:p>
            <a:pPr marL="0" indent="0">
              <a:spcBef>
                <a:spcPts val="0"/>
              </a:spcBef>
              <a:buFont typeface="Arial" panose="020B0604020202020204" pitchFamily="34" charset="0"/>
              <a:buNone/>
            </a:pPr>
            <a:r>
              <a:rPr lang="en-US" sz="1200"/>
              <a:t>    PARSE_TIME("%I:%M:%S %p", Time_unformatted) AS Time,</a:t>
            </a:r>
          </a:p>
          <a:p>
            <a:pPr marL="0" indent="0">
              <a:spcBef>
                <a:spcPts val="0"/>
              </a:spcBef>
              <a:buFont typeface="Arial" panose="020B0604020202020204" pitchFamily="34" charset="0"/>
              <a:buNone/>
            </a:pPr>
            <a:r>
              <a:rPr lang="en-US" sz="1200"/>
              <a:t>    Value</a:t>
            </a:r>
          </a:p>
          <a:p>
            <a:pPr marL="0" indent="0">
              <a:spcBef>
                <a:spcPts val="0"/>
              </a:spcBef>
              <a:buFont typeface="Arial" panose="020B0604020202020204" pitchFamily="34" charset="0"/>
              <a:buNone/>
            </a:pPr>
            <a:r>
              <a:rPr lang="en-US" sz="1200"/>
              <a:t>  FROM (</a:t>
            </a:r>
          </a:p>
          <a:p>
            <a:pPr marL="0" indent="0">
              <a:spcBef>
                <a:spcPts val="0"/>
              </a:spcBef>
              <a:buFont typeface="Arial" panose="020B0604020202020204" pitchFamily="34" charset="0"/>
              <a:buNone/>
            </a:pPr>
            <a:r>
              <a:rPr lang="en-US" sz="1200"/>
              <a:t>    SELECT </a:t>
            </a:r>
          </a:p>
          <a:p>
            <a:pPr marL="0" indent="0">
              <a:spcBef>
                <a:spcPts val="0"/>
              </a:spcBef>
              <a:buFont typeface="Arial" panose="020B0604020202020204" pitchFamily="34" charset="0"/>
              <a:buNone/>
            </a:pPr>
            <a:r>
              <a:rPr lang="en-US" sz="1200"/>
              <a:t>      Id,</a:t>
            </a:r>
          </a:p>
          <a:p>
            <a:pPr marL="0" indent="0">
              <a:spcBef>
                <a:spcPts val="0"/>
              </a:spcBef>
              <a:buFont typeface="Arial" panose="020B0604020202020204" pitchFamily="34" charset="0"/>
              <a:buNone/>
            </a:pPr>
            <a:r>
              <a:rPr lang="en-US" sz="1200"/>
              <a:t>     LEFT(Time, STRPOS(Time, " ")) AS Date_unformatted,</a:t>
            </a:r>
          </a:p>
          <a:p>
            <a:pPr marL="0" indent="0">
              <a:spcBef>
                <a:spcPts val="0"/>
              </a:spcBef>
              <a:buFont typeface="Arial" panose="020B0604020202020204" pitchFamily="34" charset="0"/>
              <a:buNone/>
            </a:pPr>
            <a:r>
              <a:rPr lang="en-US" sz="1200"/>
              <a:t>      RIGHT(Time, LENGTH(Time)-STRPOS(Time, " ")) AS Time_unformatted,</a:t>
            </a:r>
          </a:p>
          <a:p>
            <a:pPr marL="0" indent="0">
              <a:spcBef>
                <a:spcPts val="0"/>
              </a:spcBef>
              <a:buFont typeface="Arial" panose="020B0604020202020204" pitchFamily="34" charset="0"/>
              <a:buNone/>
            </a:pPr>
            <a:r>
              <a:rPr lang="en-US" sz="1200"/>
              <a:t>     Value</a:t>
            </a:r>
          </a:p>
          <a:p>
            <a:pPr marL="0" indent="0">
              <a:spcBef>
                <a:spcPts val="0"/>
              </a:spcBef>
              <a:buFont typeface="Arial" panose="020B0604020202020204" pitchFamily="34" charset="0"/>
              <a:buNone/>
            </a:pPr>
            <a:r>
              <a:rPr lang="en-US" sz="1200"/>
              <a:t>  FROM </a:t>
            </a:r>
          </a:p>
          <a:p>
            <a:pPr marL="0" indent="0">
              <a:spcBef>
                <a:spcPts val="0"/>
              </a:spcBef>
              <a:buFont typeface="Arial" panose="020B0604020202020204" pitchFamily="34" charset="0"/>
              <a:buNone/>
            </a:pPr>
            <a:r>
              <a:rPr lang="en-US" sz="1200"/>
              <a:t>  project.dataset.heartrate_seconds_merged_part2</a:t>
            </a:r>
          </a:p>
          <a:p>
            <a:pPr marL="0" indent="0">
              <a:spcBef>
                <a:spcPts val="0"/>
              </a:spcBef>
              <a:buFont typeface="Arial" panose="020B0604020202020204" pitchFamily="34" charset="0"/>
              <a:buNone/>
            </a:pPr>
            <a:r>
              <a:rPr lang="en-US" sz="1200"/>
              <a:t>  )</a:t>
            </a:r>
          </a:p>
          <a:p>
            <a:pPr marL="0" indent="0">
              <a:spcBef>
                <a:spcPts val="0"/>
              </a:spcBef>
              <a:buFont typeface="Arial" panose="020B0604020202020204" pitchFamily="34" charset="0"/>
              <a:buNone/>
            </a:pPr>
            <a:r>
              <a:rPr lang="en-US" sz="1200"/>
              <a:t>)</a:t>
            </a:r>
            <a:endParaRPr lang="en-US" sz="1200" dirty="0"/>
          </a:p>
        </p:txBody>
      </p:sp>
    </p:spTree>
    <p:extLst>
      <p:ext uri="{BB962C8B-B14F-4D97-AF65-F5344CB8AC3E}">
        <p14:creationId xmlns:p14="http://schemas.microsoft.com/office/powerpoint/2010/main" val="25501383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0A324-0737-F0DA-1F7D-10CBE06D7C3F}"/>
              </a:ext>
            </a:extLst>
          </p:cNvPr>
          <p:cNvSpPr>
            <a:spLocks noGrp="1"/>
          </p:cNvSpPr>
          <p:nvPr>
            <p:ph type="title"/>
          </p:nvPr>
        </p:nvSpPr>
        <p:spPr>
          <a:xfrm>
            <a:off x="914400" y="1057274"/>
            <a:ext cx="10722429" cy="1012785"/>
          </a:xfrm>
        </p:spPr>
        <p:txBody>
          <a:bodyPr/>
          <a:lstStyle/>
          <a:p>
            <a:r>
              <a:rPr lang="en-US" dirty="0"/>
              <a:t>APPENDIX 4.1 – Data Analysis Code</a:t>
            </a:r>
          </a:p>
        </p:txBody>
      </p:sp>
      <p:sp>
        <p:nvSpPr>
          <p:cNvPr id="3" name="Slide Number Placeholder 2">
            <a:extLst>
              <a:ext uri="{FF2B5EF4-FFF2-40B4-BE49-F238E27FC236}">
                <a16:creationId xmlns:a16="http://schemas.microsoft.com/office/drawing/2014/main" id="{AC21286A-7B29-3B58-1636-0F45723890AB}"/>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27</a:t>
            </a:fld>
            <a:endParaRPr lang="en-US" dirty="0"/>
          </a:p>
        </p:txBody>
      </p:sp>
      <p:sp>
        <p:nvSpPr>
          <p:cNvPr id="6" name="Content Placeholder 5">
            <a:extLst>
              <a:ext uri="{FF2B5EF4-FFF2-40B4-BE49-F238E27FC236}">
                <a16:creationId xmlns:a16="http://schemas.microsoft.com/office/drawing/2014/main" id="{36A23EBD-57EE-F769-009C-569A3529A299}"/>
              </a:ext>
            </a:extLst>
          </p:cNvPr>
          <p:cNvSpPr>
            <a:spLocks noGrp="1"/>
          </p:cNvSpPr>
          <p:nvPr>
            <p:ph sz="quarter" idx="4"/>
          </p:nvPr>
        </p:nvSpPr>
        <p:spPr>
          <a:xfrm>
            <a:off x="914401" y="2316067"/>
            <a:ext cx="5355770" cy="3948557"/>
          </a:xfrm>
        </p:spPr>
        <p:txBody>
          <a:bodyPr>
            <a:noAutofit/>
          </a:bodyPr>
          <a:lstStyle/>
          <a:p>
            <a:pPr marL="0" indent="0">
              <a:spcBef>
                <a:spcPts val="0"/>
              </a:spcBef>
              <a:buNone/>
            </a:pPr>
            <a:r>
              <a:rPr lang="en-US" sz="1600" baseline="30000" dirty="0"/>
              <a:t>9</a:t>
            </a:r>
            <a:r>
              <a:rPr lang="en-US" sz="1600" dirty="0"/>
              <a:t>SELECT  *</a:t>
            </a:r>
          </a:p>
          <a:p>
            <a:pPr marL="0" indent="0">
              <a:spcBef>
                <a:spcPts val="0"/>
              </a:spcBef>
              <a:buNone/>
            </a:pPr>
            <a:r>
              <a:rPr lang="en-US" sz="1600" dirty="0"/>
              <a:t>FROM </a:t>
            </a:r>
          </a:p>
          <a:p>
            <a:pPr marL="0" indent="0">
              <a:spcBef>
                <a:spcPts val="0"/>
              </a:spcBef>
              <a:buNone/>
            </a:pPr>
            <a:r>
              <a:rPr lang="en-US" sz="1600" dirty="0"/>
              <a:t>  `</a:t>
            </a:r>
            <a:r>
              <a:rPr lang="en-US" sz="1600" dirty="0" err="1"/>
              <a:t>project.dataset.HourlyIntensities_DupesRemoved</a:t>
            </a:r>
            <a:r>
              <a:rPr lang="en-US" sz="1600" dirty="0"/>
              <a:t>`</a:t>
            </a:r>
          </a:p>
          <a:p>
            <a:pPr marL="0" indent="0">
              <a:spcBef>
                <a:spcPts val="0"/>
              </a:spcBef>
              <a:buNone/>
            </a:pPr>
            <a:endParaRPr lang="en-US" sz="1600" dirty="0"/>
          </a:p>
          <a:p>
            <a:pPr marL="0" indent="0">
              <a:spcBef>
                <a:spcPts val="0"/>
              </a:spcBef>
              <a:buNone/>
            </a:pPr>
            <a:r>
              <a:rPr lang="en-US" sz="1600" dirty="0"/>
              <a:t>WHERE Id = 8877689391</a:t>
            </a:r>
          </a:p>
          <a:p>
            <a:pPr marL="0" indent="0">
              <a:spcBef>
                <a:spcPts val="0"/>
              </a:spcBef>
              <a:buNone/>
            </a:pPr>
            <a:r>
              <a:rPr lang="en-US" sz="1600" dirty="0"/>
              <a:t>  AND EXTRACT(YEAR FROM </a:t>
            </a:r>
            <a:r>
              <a:rPr lang="en-US" sz="1600" dirty="0" err="1"/>
              <a:t>DateTime</a:t>
            </a:r>
            <a:r>
              <a:rPr lang="en-US" sz="1600" dirty="0"/>
              <a:t>) = 2016</a:t>
            </a:r>
          </a:p>
          <a:p>
            <a:pPr marL="0" indent="0">
              <a:spcBef>
                <a:spcPts val="0"/>
              </a:spcBef>
              <a:buNone/>
            </a:pPr>
            <a:r>
              <a:rPr lang="en-US" sz="1600" dirty="0"/>
              <a:t>  AND EXTRACT(MONTH FROM </a:t>
            </a:r>
            <a:r>
              <a:rPr lang="en-US" sz="1600" dirty="0" err="1"/>
              <a:t>DateTime</a:t>
            </a:r>
            <a:r>
              <a:rPr lang="en-US" sz="1600" dirty="0"/>
              <a:t>) = 4</a:t>
            </a:r>
          </a:p>
          <a:p>
            <a:pPr marL="0" indent="0">
              <a:spcBef>
                <a:spcPts val="0"/>
              </a:spcBef>
              <a:buNone/>
            </a:pPr>
            <a:endParaRPr lang="en-US" sz="1600" dirty="0"/>
          </a:p>
          <a:p>
            <a:pPr marL="0" indent="0">
              <a:spcBef>
                <a:spcPts val="0"/>
              </a:spcBef>
              <a:buNone/>
            </a:pPr>
            <a:r>
              <a:rPr lang="en-US" sz="1600" dirty="0"/>
              <a:t>ORDER BY</a:t>
            </a:r>
          </a:p>
          <a:p>
            <a:pPr marL="0" indent="0">
              <a:spcBef>
                <a:spcPts val="0"/>
              </a:spcBef>
              <a:buNone/>
            </a:pPr>
            <a:r>
              <a:rPr lang="en-US" sz="1600" dirty="0"/>
              <a:t>  </a:t>
            </a:r>
            <a:r>
              <a:rPr lang="en-US" sz="1600" dirty="0" err="1"/>
              <a:t>DateTime</a:t>
            </a:r>
            <a:endParaRPr lang="en-US" sz="1600" dirty="0"/>
          </a:p>
        </p:txBody>
      </p:sp>
    </p:spTree>
    <p:extLst>
      <p:ext uri="{BB962C8B-B14F-4D97-AF65-F5344CB8AC3E}">
        <p14:creationId xmlns:p14="http://schemas.microsoft.com/office/powerpoint/2010/main" val="41119560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3460565" y="1057274"/>
            <a:ext cx="7965461" cy="994164"/>
          </a:xfrm>
        </p:spPr>
        <p:txBody>
          <a:bodyPr/>
          <a:lstStyle/>
          <a:p>
            <a:r>
              <a:rPr lang="en-US" dirty="0"/>
              <a:t>Business Task</a:t>
            </a:r>
          </a:p>
        </p:txBody>
      </p:sp>
      <p:sp>
        <p:nvSpPr>
          <p:cNvPr id="3" name="Content Placeholder 2">
            <a:extLst>
              <a:ext uri="{FF2B5EF4-FFF2-40B4-BE49-F238E27FC236}">
                <a16:creationId xmlns:a16="http://schemas.microsoft.com/office/drawing/2014/main" id="{75111C33-898C-4414-4665-5136EB6FC126}"/>
              </a:ext>
            </a:extLst>
          </p:cNvPr>
          <p:cNvSpPr>
            <a:spLocks noGrp="1"/>
          </p:cNvSpPr>
          <p:nvPr>
            <p:ph sz="half" idx="2"/>
          </p:nvPr>
        </p:nvSpPr>
        <p:spPr>
          <a:xfrm>
            <a:off x="3460565" y="2303029"/>
            <a:ext cx="7965460" cy="3497698"/>
          </a:xfrm>
        </p:spPr>
        <p:txBody>
          <a:bodyPr>
            <a:normAutofit/>
          </a:bodyPr>
          <a:lstStyle/>
          <a:p>
            <a:pPr marL="0" indent="0">
              <a:buNone/>
            </a:pPr>
            <a:r>
              <a:rPr lang="en-US" sz="2000" dirty="0"/>
              <a:t>In this case study, I was asked to analyze data pertaining to user trends in the realm of smart fitness devices. I was then to use my insights to help a real fitness device company, Bellabeat, develop a marketing strategy to take advantage of these trends in marketing their products to the public. </a:t>
            </a: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3</a:t>
            </a:fld>
            <a:endParaRPr lang="en-US" dirty="0"/>
          </a:p>
        </p:txBody>
      </p:sp>
    </p:spTree>
    <p:extLst>
      <p:ext uri="{BB962C8B-B14F-4D97-AF65-F5344CB8AC3E}">
        <p14:creationId xmlns:p14="http://schemas.microsoft.com/office/powerpoint/2010/main" val="685681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D91E2-5912-A513-1D99-7DF57A5750B0}"/>
              </a:ext>
            </a:extLst>
          </p:cNvPr>
          <p:cNvSpPr>
            <a:spLocks noGrp="1"/>
          </p:cNvSpPr>
          <p:nvPr>
            <p:ph type="title"/>
          </p:nvPr>
        </p:nvSpPr>
        <p:spPr/>
        <p:txBody>
          <a:bodyPr/>
          <a:lstStyle/>
          <a:p>
            <a:r>
              <a:rPr lang="en-US" dirty="0"/>
              <a:t>About The Data</a:t>
            </a:r>
          </a:p>
        </p:txBody>
      </p:sp>
      <p:sp>
        <p:nvSpPr>
          <p:cNvPr id="3" name="Content Placeholder 2">
            <a:extLst>
              <a:ext uri="{FF2B5EF4-FFF2-40B4-BE49-F238E27FC236}">
                <a16:creationId xmlns:a16="http://schemas.microsoft.com/office/drawing/2014/main" id="{F10E8E39-29DF-1473-D2EA-311FC0B9C3F6}"/>
              </a:ext>
            </a:extLst>
          </p:cNvPr>
          <p:cNvSpPr>
            <a:spLocks noGrp="1"/>
          </p:cNvSpPr>
          <p:nvPr>
            <p:ph sz="half" idx="2"/>
          </p:nvPr>
        </p:nvSpPr>
        <p:spPr>
          <a:xfrm>
            <a:off x="1550564" y="2303028"/>
            <a:ext cx="8551379" cy="3961593"/>
          </a:xfrm>
        </p:spPr>
        <p:txBody>
          <a:bodyPr>
            <a:normAutofit/>
          </a:bodyPr>
          <a:lstStyle/>
          <a:p>
            <a:r>
              <a:rPr lang="en-US" sz="2000" dirty="0"/>
              <a:t>Provided dataset included data from 30 Fitbit users who opted to have data collected directly from their devices</a:t>
            </a:r>
          </a:p>
          <a:p>
            <a:r>
              <a:rPr lang="en-US" sz="2000" dirty="0"/>
              <a:t>Spans the time period of 03/12/2016 to 05/12/2016</a:t>
            </a:r>
          </a:p>
          <a:p>
            <a:pPr lvl="1"/>
            <a:r>
              <a:rPr lang="en-US" sz="2000" dirty="0"/>
              <a:t>Data split into two folders covering half of this time period</a:t>
            </a:r>
          </a:p>
          <a:p>
            <a:r>
              <a:rPr lang="en-US" sz="2000" dirty="0"/>
              <a:t>Tables include daily activity, heartrate, sleep data, weight data, intensity, and calories</a:t>
            </a:r>
          </a:p>
          <a:p>
            <a:r>
              <a:rPr lang="en-US" sz="2000" dirty="0"/>
              <a:t>Not all users have data in every table, nor do they necessarily have data for the full time period</a:t>
            </a:r>
          </a:p>
          <a:p>
            <a:r>
              <a:rPr lang="en-US" sz="2000" dirty="0"/>
              <a:t>This data is in the public domain</a:t>
            </a:r>
          </a:p>
          <a:p>
            <a:r>
              <a:rPr lang="en-US" sz="2000" dirty="0"/>
              <a:t>All tables are in the “long” format</a:t>
            </a:r>
          </a:p>
        </p:txBody>
      </p:sp>
      <p:sp>
        <p:nvSpPr>
          <p:cNvPr id="5" name="Slide Number Placeholder 4">
            <a:extLst>
              <a:ext uri="{FF2B5EF4-FFF2-40B4-BE49-F238E27FC236}">
                <a16:creationId xmlns:a16="http://schemas.microsoft.com/office/drawing/2014/main" id="{44A6ED83-447E-8824-FFC2-CC6A2033B9CE}"/>
              </a:ext>
            </a:extLst>
          </p:cNvPr>
          <p:cNvSpPr>
            <a:spLocks noGrp="1"/>
          </p:cNvSpPr>
          <p:nvPr>
            <p:ph type="sldNum" sz="quarter" idx="10"/>
          </p:nvPr>
        </p:nvSpPr>
        <p:spPr/>
        <p:txBody>
          <a:bodyPr/>
          <a:lstStyle/>
          <a:p>
            <a:fld id="{48F63A3B-78C7-47BE-AE5E-E10140E04643}" type="slidenum">
              <a:rPr lang="en-US" smtClean="0"/>
              <a:pPr/>
              <a:t>4</a:t>
            </a:fld>
            <a:endParaRPr lang="en-US" dirty="0"/>
          </a:p>
        </p:txBody>
      </p:sp>
    </p:spTree>
    <p:extLst>
      <p:ext uri="{BB962C8B-B14F-4D97-AF65-F5344CB8AC3E}">
        <p14:creationId xmlns:p14="http://schemas.microsoft.com/office/powerpoint/2010/main" val="24119876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9EC29-D650-D5CF-3DBA-E160FB06527D}"/>
              </a:ext>
            </a:extLst>
          </p:cNvPr>
          <p:cNvSpPr>
            <a:spLocks noGrp="1"/>
          </p:cNvSpPr>
          <p:nvPr>
            <p:ph type="title"/>
          </p:nvPr>
        </p:nvSpPr>
        <p:spPr/>
        <p:txBody>
          <a:bodyPr/>
          <a:lstStyle/>
          <a:p>
            <a:r>
              <a:rPr lang="en-US" dirty="0"/>
              <a:t>Data Processing (1/5)</a:t>
            </a:r>
          </a:p>
        </p:txBody>
      </p:sp>
      <p:sp>
        <p:nvSpPr>
          <p:cNvPr id="3" name="Content Placeholder 2">
            <a:extLst>
              <a:ext uri="{FF2B5EF4-FFF2-40B4-BE49-F238E27FC236}">
                <a16:creationId xmlns:a16="http://schemas.microsoft.com/office/drawing/2014/main" id="{03CD3C07-D227-4B9E-96A0-CABED9A4A30F}"/>
              </a:ext>
            </a:extLst>
          </p:cNvPr>
          <p:cNvSpPr>
            <a:spLocks noGrp="1"/>
          </p:cNvSpPr>
          <p:nvPr>
            <p:ph sz="quarter" idx="4"/>
          </p:nvPr>
        </p:nvSpPr>
        <p:spPr/>
        <p:txBody>
          <a:bodyPr>
            <a:normAutofit/>
          </a:bodyPr>
          <a:lstStyle/>
          <a:p>
            <a:r>
              <a:rPr lang="en-US" sz="2000" dirty="0"/>
              <a:t>Decided to use </a:t>
            </a:r>
            <a:r>
              <a:rPr lang="en-US" sz="2000" dirty="0" err="1"/>
              <a:t>BigQuery</a:t>
            </a:r>
            <a:r>
              <a:rPr lang="en-US" sz="2000" dirty="0"/>
              <a:t> to process my data</a:t>
            </a:r>
          </a:p>
          <a:p>
            <a:r>
              <a:rPr lang="en-US" sz="2000" dirty="0"/>
              <a:t>Began by manually uploading all tables into a single project in </a:t>
            </a:r>
            <a:r>
              <a:rPr lang="en-US" sz="2000" dirty="0" err="1"/>
              <a:t>BigQuery</a:t>
            </a:r>
            <a:endParaRPr lang="en-US" sz="2000" dirty="0"/>
          </a:p>
          <a:p>
            <a:pPr lvl="1"/>
            <a:r>
              <a:rPr lang="en-US" sz="2000" dirty="0"/>
              <a:t>Kept the tables organized by date range 3/12-4/12 and 4/12-5/12</a:t>
            </a:r>
          </a:p>
          <a:p>
            <a:r>
              <a:rPr lang="en-US" sz="2000" dirty="0"/>
              <a:t>For all tables that were represented in both date ranges and had identical column names and types, I used UNION ALL to combine the two date ranges and saved the result as a new table</a:t>
            </a:r>
            <a:r>
              <a:rPr lang="en-US" sz="2000" baseline="30000" dirty="0"/>
              <a:t>1</a:t>
            </a:r>
            <a:endParaRPr lang="en-US" sz="2000" dirty="0"/>
          </a:p>
          <a:p>
            <a:r>
              <a:rPr lang="en-US" sz="2000" dirty="0"/>
              <a:t>Addressed the presence of duplicate data by doing a SELECT DISTINCT query and saving the result as a new table</a:t>
            </a:r>
            <a:r>
              <a:rPr lang="en-US" sz="2000" baseline="30000" dirty="0"/>
              <a:t>2</a:t>
            </a:r>
          </a:p>
          <a:p>
            <a:r>
              <a:rPr lang="en-US" sz="2000" dirty="0"/>
              <a:t>From here I moved on to focusing on tables individually</a:t>
            </a:r>
          </a:p>
        </p:txBody>
      </p:sp>
      <p:sp>
        <p:nvSpPr>
          <p:cNvPr id="4" name="Slide Number Placeholder 3">
            <a:extLst>
              <a:ext uri="{FF2B5EF4-FFF2-40B4-BE49-F238E27FC236}">
                <a16:creationId xmlns:a16="http://schemas.microsoft.com/office/drawing/2014/main" id="{27E17FFE-C04E-5142-1FF1-20BAB17C5976}"/>
              </a:ext>
            </a:extLst>
          </p:cNvPr>
          <p:cNvSpPr>
            <a:spLocks noGrp="1"/>
          </p:cNvSpPr>
          <p:nvPr>
            <p:ph type="sldNum" sz="quarter" idx="10"/>
          </p:nvPr>
        </p:nvSpPr>
        <p:spPr/>
        <p:txBody>
          <a:bodyPr/>
          <a:lstStyle/>
          <a:p>
            <a:fld id="{48F63A3B-78C7-47BE-AE5E-E10140E04643}" type="slidenum">
              <a:rPr lang="en-US" smtClean="0"/>
              <a:pPr/>
              <a:t>5</a:t>
            </a:fld>
            <a:endParaRPr lang="en-US" dirty="0"/>
          </a:p>
        </p:txBody>
      </p:sp>
    </p:spTree>
    <p:extLst>
      <p:ext uri="{BB962C8B-B14F-4D97-AF65-F5344CB8AC3E}">
        <p14:creationId xmlns:p14="http://schemas.microsoft.com/office/powerpoint/2010/main" val="18397257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9EC29-D650-D5CF-3DBA-E160FB06527D}"/>
              </a:ext>
            </a:extLst>
          </p:cNvPr>
          <p:cNvSpPr>
            <a:spLocks noGrp="1"/>
          </p:cNvSpPr>
          <p:nvPr>
            <p:ph type="title"/>
          </p:nvPr>
        </p:nvSpPr>
        <p:spPr/>
        <p:txBody>
          <a:bodyPr/>
          <a:lstStyle/>
          <a:p>
            <a:r>
              <a:rPr lang="en-US" dirty="0"/>
              <a:t>Data Processing (2/5)</a:t>
            </a:r>
            <a:br>
              <a:rPr lang="en-US" dirty="0"/>
            </a:br>
            <a:r>
              <a:rPr lang="en-US" sz="1800" dirty="0"/>
              <a:t>daily Activity</a:t>
            </a:r>
            <a:endParaRPr lang="en-US" dirty="0"/>
          </a:p>
        </p:txBody>
      </p:sp>
      <p:sp>
        <p:nvSpPr>
          <p:cNvPr id="3" name="Content Placeholder 2">
            <a:extLst>
              <a:ext uri="{FF2B5EF4-FFF2-40B4-BE49-F238E27FC236}">
                <a16:creationId xmlns:a16="http://schemas.microsoft.com/office/drawing/2014/main" id="{03CD3C07-D227-4B9E-96A0-CABED9A4A30F}"/>
              </a:ext>
            </a:extLst>
          </p:cNvPr>
          <p:cNvSpPr>
            <a:spLocks noGrp="1"/>
          </p:cNvSpPr>
          <p:nvPr>
            <p:ph sz="quarter" idx="4"/>
          </p:nvPr>
        </p:nvSpPr>
        <p:spPr/>
        <p:txBody>
          <a:bodyPr>
            <a:normAutofit lnSpcReduction="10000"/>
          </a:bodyPr>
          <a:lstStyle/>
          <a:p>
            <a:r>
              <a:rPr lang="en-US" sz="2000" dirty="0"/>
              <a:t>Focused first on the </a:t>
            </a:r>
            <a:r>
              <a:rPr lang="en-US" sz="2000" dirty="0" err="1"/>
              <a:t>dailyActivity</a:t>
            </a:r>
            <a:r>
              <a:rPr lang="en-US" sz="2000" dirty="0"/>
              <a:t> table</a:t>
            </a:r>
          </a:p>
          <a:p>
            <a:r>
              <a:rPr lang="en-US" sz="2000" dirty="0"/>
              <a:t>After combining the two tables from each date range and removing duplicates I ran a query</a:t>
            </a:r>
            <a:r>
              <a:rPr lang="en-US" sz="2000" baseline="30000" dirty="0"/>
              <a:t>3</a:t>
            </a:r>
            <a:r>
              <a:rPr lang="en-US" sz="2000" dirty="0"/>
              <a:t> to count the number of daily records for each user</a:t>
            </a:r>
          </a:p>
          <a:p>
            <a:pPr lvl="1"/>
            <a:r>
              <a:rPr lang="en-US" sz="2000" dirty="0"/>
              <a:t>Determined that each user has a widely different number of records</a:t>
            </a:r>
            <a:endParaRPr lang="en-US" sz="2000" baseline="30000" dirty="0"/>
          </a:p>
          <a:p>
            <a:r>
              <a:rPr lang="en-US" sz="2000" dirty="0"/>
              <a:t>Ran a query to determine the number of users who had data available by date</a:t>
            </a:r>
            <a:r>
              <a:rPr lang="en-US" sz="2000" baseline="30000" dirty="0"/>
              <a:t>4</a:t>
            </a:r>
            <a:endParaRPr lang="en-US" sz="2000" dirty="0"/>
          </a:p>
          <a:p>
            <a:pPr lvl="1"/>
            <a:r>
              <a:rPr lang="en-US" sz="2000" dirty="0"/>
              <a:t>This revealed that few users had data for March 12</a:t>
            </a:r>
            <a:r>
              <a:rPr lang="en-US" sz="2000" baseline="30000" dirty="0"/>
              <a:t>th</a:t>
            </a:r>
            <a:r>
              <a:rPr lang="en-US" sz="2000" dirty="0"/>
              <a:t>-31</a:t>
            </a:r>
            <a:r>
              <a:rPr lang="en-US" sz="2000" baseline="30000" dirty="0"/>
              <a:t>st</a:t>
            </a:r>
            <a:r>
              <a:rPr lang="en-US" sz="2000" dirty="0"/>
              <a:t> and for May 1</a:t>
            </a:r>
            <a:r>
              <a:rPr lang="en-US" sz="2000" baseline="30000" dirty="0"/>
              <a:t>st</a:t>
            </a:r>
            <a:r>
              <a:rPr lang="en-US" sz="2000" dirty="0"/>
              <a:t>-May 12</a:t>
            </a:r>
            <a:r>
              <a:rPr lang="en-US" sz="2000" baseline="30000" dirty="0"/>
              <a:t>th</a:t>
            </a:r>
            <a:r>
              <a:rPr lang="en-US" sz="2000" dirty="0"/>
              <a:t> but many had data for the month of April</a:t>
            </a:r>
          </a:p>
          <a:p>
            <a:r>
              <a:rPr lang="en-US" sz="2000" dirty="0"/>
              <a:t>Decided to run a query that would pull only the April data</a:t>
            </a:r>
            <a:r>
              <a:rPr lang="en-US" sz="2000" baseline="30000" dirty="0"/>
              <a:t>5</a:t>
            </a:r>
          </a:p>
          <a:p>
            <a:r>
              <a:rPr lang="en-US" sz="2000" dirty="0"/>
              <a:t>Since both datasets that were combined had data for 4/12 and it was not possible to determine if this was duplicate data or split data, I decided to remove data for 4/12 only</a:t>
            </a:r>
            <a:r>
              <a:rPr lang="en-US" sz="2000" baseline="30000" dirty="0"/>
              <a:t>6</a:t>
            </a:r>
            <a:endParaRPr lang="en-US" sz="2000" dirty="0"/>
          </a:p>
        </p:txBody>
      </p:sp>
      <p:sp>
        <p:nvSpPr>
          <p:cNvPr id="4" name="Slide Number Placeholder 3">
            <a:extLst>
              <a:ext uri="{FF2B5EF4-FFF2-40B4-BE49-F238E27FC236}">
                <a16:creationId xmlns:a16="http://schemas.microsoft.com/office/drawing/2014/main" id="{27E17FFE-C04E-5142-1FF1-20BAB17C5976}"/>
              </a:ext>
            </a:extLst>
          </p:cNvPr>
          <p:cNvSpPr>
            <a:spLocks noGrp="1"/>
          </p:cNvSpPr>
          <p:nvPr>
            <p:ph type="sldNum" sz="quarter" idx="10"/>
          </p:nvPr>
        </p:nvSpPr>
        <p:spPr/>
        <p:txBody>
          <a:bodyPr/>
          <a:lstStyle/>
          <a:p>
            <a:fld id="{48F63A3B-78C7-47BE-AE5E-E10140E04643}" type="slidenum">
              <a:rPr lang="en-US" smtClean="0"/>
              <a:pPr/>
              <a:t>6</a:t>
            </a:fld>
            <a:endParaRPr lang="en-US" dirty="0"/>
          </a:p>
        </p:txBody>
      </p:sp>
    </p:spTree>
    <p:extLst>
      <p:ext uri="{BB962C8B-B14F-4D97-AF65-F5344CB8AC3E}">
        <p14:creationId xmlns:p14="http://schemas.microsoft.com/office/powerpoint/2010/main" val="4255125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CD3C07-D227-4B9E-96A0-CABED9A4A30F}"/>
              </a:ext>
            </a:extLst>
          </p:cNvPr>
          <p:cNvSpPr>
            <a:spLocks noGrp="1"/>
          </p:cNvSpPr>
          <p:nvPr>
            <p:ph sz="quarter" idx="4"/>
          </p:nvPr>
        </p:nvSpPr>
        <p:spPr/>
        <p:txBody>
          <a:bodyPr>
            <a:normAutofit/>
          </a:bodyPr>
          <a:lstStyle/>
          <a:p>
            <a:r>
              <a:rPr lang="en-US" sz="2000" dirty="0"/>
              <a:t>Next, I ran a query to determine which users had data for all of April (in this case, 29 days of data since I removed 4/12)</a:t>
            </a:r>
            <a:r>
              <a:rPr lang="en-US" sz="2000" baseline="30000" dirty="0"/>
              <a:t>7</a:t>
            </a:r>
          </a:p>
          <a:p>
            <a:r>
              <a:rPr lang="en-US" sz="2000" dirty="0"/>
              <a:t>This produced a table with complete data for the month of April for 22 users. I then used this clean data for my analysis, primarily in Google Sheets</a:t>
            </a:r>
          </a:p>
        </p:txBody>
      </p:sp>
      <p:sp>
        <p:nvSpPr>
          <p:cNvPr id="4" name="Slide Number Placeholder 3">
            <a:extLst>
              <a:ext uri="{FF2B5EF4-FFF2-40B4-BE49-F238E27FC236}">
                <a16:creationId xmlns:a16="http://schemas.microsoft.com/office/drawing/2014/main" id="{27E17FFE-C04E-5142-1FF1-20BAB17C5976}"/>
              </a:ext>
            </a:extLst>
          </p:cNvPr>
          <p:cNvSpPr>
            <a:spLocks noGrp="1"/>
          </p:cNvSpPr>
          <p:nvPr>
            <p:ph type="sldNum" sz="quarter" idx="10"/>
          </p:nvPr>
        </p:nvSpPr>
        <p:spPr/>
        <p:txBody>
          <a:bodyPr/>
          <a:lstStyle/>
          <a:p>
            <a:fld id="{48F63A3B-78C7-47BE-AE5E-E10140E04643}" type="slidenum">
              <a:rPr lang="en-US" smtClean="0"/>
              <a:pPr/>
              <a:t>7</a:t>
            </a:fld>
            <a:endParaRPr lang="en-US" dirty="0"/>
          </a:p>
        </p:txBody>
      </p:sp>
      <p:sp>
        <p:nvSpPr>
          <p:cNvPr id="7" name="Title 1">
            <a:extLst>
              <a:ext uri="{FF2B5EF4-FFF2-40B4-BE49-F238E27FC236}">
                <a16:creationId xmlns:a16="http://schemas.microsoft.com/office/drawing/2014/main" id="{ECAD8327-9488-8001-C508-12DB2B367D21}"/>
              </a:ext>
            </a:extLst>
          </p:cNvPr>
          <p:cNvSpPr txBox="1">
            <a:spLocks/>
          </p:cNvSpPr>
          <p:nvPr/>
        </p:nvSpPr>
        <p:spPr>
          <a:xfrm>
            <a:off x="1066800" y="1209674"/>
            <a:ext cx="10511627" cy="1012785"/>
          </a:xfrm>
          <a:prstGeom prst="rect">
            <a:avLst/>
          </a:prstGeom>
        </p:spPr>
        <p:txBody>
          <a:bodyPr vert="horz" lIns="91440" tIns="0" rIns="91440" bIns="0" rtlCol="0" anchor="b" anchorCtr="0">
            <a:noAutofit/>
          </a:bodyPr>
          <a:lstStyle>
            <a:lvl1pPr algn="ctr" defTabSz="914400" rtl="0" eaLnBrk="1" latinLnBrk="0" hangingPunct="1">
              <a:lnSpc>
                <a:spcPct val="100000"/>
              </a:lnSpc>
              <a:spcBef>
                <a:spcPct val="0"/>
              </a:spcBef>
              <a:buNone/>
              <a:defRPr sz="3600" b="1" kern="1200" cap="all" baseline="0">
                <a:solidFill>
                  <a:schemeClr val="accent6"/>
                </a:solidFill>
                <a:latin typeface="+mj-lt"/>
                <a:ea typeface="+mj-ea"/>
                <a:cs typeface="+mj-cs"/>
              </a:defRPr>
            </a:lvl1pPr>
          </a:lstStyle>
          <a:p>
            <a:r>
              <a:rPr lang="en-US" dirty="0"/>
              <a:t>Data Processing (3/5)</a:t>
            </a:r>
            <a:br>
              <a:rPr lang="en-US" dirty="0"/>
            </a:br>
            <a:r>
              <a:rPr lang="en-US" sz="1800" dirty="0"/>
              <a:t>daily Activity</a:t>
            </a:r>
            <a:endParaRPr lang="en-US" dirty="0"/>
          </a:p>
        </p:txBody>
      </p:sp>
    </p:spTree>
    <p:extLst>
      <p:ext uri="{BB962C8B-B14F-4D97-AF65-F5344CB8AC3E}">
        <p14:creationId xmlns:p14="http://schemas.microsoft.com/office/powerpoint/2010/main" val="34762465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CD3C07-D227-4B9E-96A0-CABED9A4A30F}"/>
              </a:ext>
            </a:extLst>
          </p:cNvPr>
          <p:cNvSpPr>
            <a:spLocks noGrp="1"/>
          </p:cNvSpPr>
          <p:nvPr>
            <p:ph sz="quarter" idx="4"/>
          </p:nvPr>
        </p:nvSpPr>
        <p:spPr/>
        <p:txBody>
          <a:bodyPr>
            <a:normAutofit lnSpcReduction="10000"/>
          </a:bodyPr>
          <a:lstStyle/>
          <a:p>
            <a:r>
              <a:rPr lang="en-US" sz="2000" dirty="0"/>
              <a:t>These tables contained heartrate values for users by the second </a:t>
            </a:r>
          </a:p>
          <a:p>
            <a:r>
              <a:rPr lang="en-US" sz="2000" dirty="0" err="1"/>
              <a:t>BigQuery</a:t>
            </a:r>
            <a:r>
              <a:rPr lang="en-US" sz="2000" dirty="0"/>
              <a:t> did not recognize the “Time” column as a datetime field while trying to upload the table</a:t>
            </a:r>
          </a:p>
          <a:p>
            <a:pPr lvl="1"/>
            <a:r>
              <a:rPr lang="en-US" sz="2000" dirty="0"/>
              <a:t>Manually selected a STRING field type for this column when creating table</a:t>
            </a:r>
          </a:p>
          <a:p>
            <a:pPr lvl="1"/>
            <a:r>
              <a:rPr lang="en-US" sz="2000" dirty="0"/>
              <a:t>Wrote a query that would parse the date and time data from the STRING field and then used CAST to make the new field DATETIME</a:t>
            </a:r>
            <a:r>
              <a:rPr lang="en-US" sz="2000" baseline="30000" dirty="0"/>
              <a:t>8</a:t>
            </a:r>
          </a:p>
          <a:p>
            <a:pPr lvl="1"/>
            <a:r>
              <a:rPr lang="en-US" sz="2000" dirty="0"/>
              <a:t>Ended up using this same query for several of the tables that had incompatible datetime fields</a:t>
            </a:r>
          </a:p>
          <a:p>
            <a:r>
              <a:rPr lang="en-US" sz="2000" dirty="0"/>
              <a:t>Combined the two halves of the heartrate data with UNION ALL</a:t>
            </a:r>
          </a:p>
          <a:p>
            <a:r>
              <a:rPr lang="en-US" sz="2000" dirty="0"/>
              <a:t>Got rid of duplicates by running a SELECT DISTINCT query and saving the result</a:t>
            </a:r>
          </a:p>
        </p:txBody>
      </p:sp>
      <p:sp>
        <p:nvSpPr>
          <p:cNvPr id="4" name="Slide Number Placeholder 3">
            <a:extLst>
              <a:ext uri="{FF2B5EF4-FFF2-40B4-BE49-F238E27FC236}">
                <a16:creationId xmlns:a16="http://schemas.microsoft.com/office/drawing/2014/main" id="{27E17FFE-C04E-5142-1FF1-20BAB17C5976}"/>
              </a:ext>
            </a:extLst>
          </p:cNvPr>
          <p:cNvSpPr>
            <a:spLocks noGrp="1"/>
          </p:cNvSpPr>
          <p:nvPr>
            <p:ph type="sldNum" sz="quarter" idx="10"/>
          </p:nvPr>
        </p:nvSpPr>
        <p:spPr/>
        <p:txBody>
          <a:bodyPr/>
          <a:lstStyle/>
          <a:p>
            <a:fld id="{48F63A3B-78C7-47BE-AE5E-E10140E04643}" type="slidenum">
              <a:rPr lang="en-US" smtClean="0"/>
              <a:pPr/>
              <a:t>8</a:t>
            </a:fld>
            <a:endParaRPr lang="en-US" dirty="0"/>
          </a:p>
        </p:txBody>
      </p:sp>
      <p:sp>
        <p:nvSpPr>
          <p:cNvPr id="7" name="Title 1">
            <a:extLst>
              <a:ext uri="{FF2B5EF4-FFF2-40B4-BE49-F238E27FC236}">
                <a16:creationId xmlns:a16="http://schemas.microsoft.com/office/drawing/2014/main" id="{ECAD8327-9488-8001-C508-12DB2B367D21}"/>
              </a:ext>
            </a:extLst>
          </p:cNvPr>
          <p:cNvSpPr txBox="1">
            <a:spLocks/>
          </p:cNvSpPr>
          <p:nvPr/>
        </p:nvSpPr>
        <p:spPr>
          <a:xfrm>
            <a:off x="1066800" y="1209674"/>
            <a:ext cx="10511627" cy="1012785"/>
          </a:xfrm>
          <a:prstGeom prst="rect">
            <a:avLst/>
          </a:prstGeom>
        </p:spPr>
        <p:txBody>
          <a:bodyPr vert="horz" lIns="91440" tIns="0" rIns="91440" bIns="0" rtlCol="0" anchor="b" anchorCtr="0">
            <a:noAutofit/>
          </a:bodyPr>
          <a:lstStyle>
            <a:lvl1pPr algn="ctr" defTabSz="914400" rtl="0" eaLnBrk="1" latinLnBrk="0" hangingPunct="1">
              <a:lnSpc>
                <a:spcPct val="100000"/>
              </a:lnSpc>
              <a:spcBef>
                <a:spcPct val="0"/>
              </a:spcBef>
              <a:buNone/>
              <a:defRPr sz="3600" b="1" kern="1200" cap="all" baseline="0">
                <a:solidFill>
                  <a:schemeClr val="accent6"/>
                </a:solidFill>
                <a:latin typeface="+mj-lt"/>
                <a:ea typeface="+mj-ea"/>
                <a:cs typeface="+mj-cs"/>
              </a:defRPr>
            </a:lvl1pPr>
          </a:lstStyle>
          <a:p>
            <a:r>
              <a:rPr lang="en-US" dirty="0"/>
              <a:t>Data Processing (4/5)</a:t>
            </a:r>
            <a:br>
              <a:rPr lang="en-US" dirty="0"/>
            </a:br>
            <a:r>
              <a:rPr lang="en-US" sz="1800" dirty="0"/>
              <a:t>Heartrate Seconds</a:t>
            </a:r>
            <a:endParaRPr lang="en-US" dirty="0"/>
          </a:p>
        </p:txBody>
      </p:sp>
    </p:spTree>
    <p:extLst>
      <p:ext uri="{BB962C8B-B14F-4D97-AF65-F5344CB8AC3E}">
        <p14:creationId xmlns:p14="http://schemas.microsoft.com/office/powerpoint/2010/main" val="41603473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CD3C07-D227-4B9E-96A0-CABED9A4A30F}"/>
              </a:ext>
            </a:extLst>
          </p:cNvPr>
          <p:cNvSpPr>
            <a:spLocks noGrp="1"/>
          </p:cNvSpPr>
          <p:nvPr>
            <p:ph sz="quarter" idx="4"/>
          </p:nvPr>
        </p:nvSpPr>
        <p:spPr/>
        <p:txBody>
          <a:bodyPr>
            <a:normAutofit/>
          </a:bodyPr>
          <a:lstStyle/>
          <a:p>
            <a:r>
              <a:rPr lang="en-US" sz="2000" dirty="0"/>
              <a:t>Used UNION ALL to combine two halves of data and SELECT DISTINCT to remove duplicates on the following tables</a:t>
            </a:r>
          </a:p>
          <a:p>
            <a:pPr lvl="1"/>
            <a:r>
              <a:rPr lang="en-US" sz="2000" dirty="0" err="1"/>
              <a:t>hourlyCalories</a:t>
            </a:r>
            <a:endParaRPr lang="en-US" sz="2000" dirty="0"/>
          </a:p>
          <a:p>
            <a:pPr lvl="1"/>
            <a:r>
              <a:rPr lang="en-US" sz="2000" dirty="0" err="1"/>
              <a:t>hourlyIntensities</a:t>
            </a:r>
            <a:endParaRPr lang="en-US" sz="2000" dirty="0"/>
          </a:p>
          <a:p>
            <a:pPr lvl="1"/>
            <a:r>
              <a:rPr lang="en-US" sz="2000" dirty="0" err="1"/>
              <a:t>hourlySteps</a:t>
            </a:r>
            <a:endParaRPr lang="en-US" sz="2000" dirty="0"/>
          </a:p>
          <a:p>
            <a:pPr lvl="1"/>
            <a:r>
              <a:rPr lang="en-US" sz="2000" dirty="0" err="1"/>
              <a:t>minuteSleep</a:t>
            </a:r>
            <a:endParaRPr lang="en-US" sz="2000" dirty="0"/>
          </a:p>
          <a:p>
            <a:pPr lvl="1"/>
            <a:r>
              <a:rPr lang="en-US" sz="2000" dirty="0" err="1"/>
              <a:t>weightLogInfo</a:t>
            </a:r>
            <a:endParaRPr lang="en-US" sz="2000" dirty="0"/>
          </a:p>
          <a:p>
            <a:pPr lvl="1"/>
            <a:r>
              <a:rPr lang="en-US" sz="2000" dirty="0" err="1"/>
              <a:t>SleepDay</a:t>
            </a:r>
            <a:r>
              <a:rPr lang="en-US" sz="2000" dirty="0"/>
              <a:t> (only had data for half of the time range)</a:t>
            </a:r>
          </a:p>
        </p:txBody>
      </p:sp>
      <p:sp>
        <p:nvSpPr>
          <p:cNvPr id="4" name="Slide Number Placeholder 3">
            <a:extLst>
              <a:ext uri="{FF2B5EF4-FFF2-40B4-BE49-F238E27FC236}">
                <a16:creationId xmlns:a16="http://schemas.microsoft.com/office/drawing/2014/main" id="{27E17FFE-C04E-5142-1FF1-20BAB17C5976}"/>
              </a:ext>
            </a:extLst>
          </p:cNvPr>
          <p:cNvSpPr>
            <a:spLocks noGrp="1"/>
          </p:cNvSpPr>
          <p:nvPr>
            <p:ph type="sldNum" sz="quarter" idx="10"/>
          </p:nvPr>
        </p:nvSpPr>
        <p:spPr/>
        <p:txBody>
          <a:bodyPr/>
          <a:lstStyle/>
          <a:p>
            <a:fld id="{48F63A3B-78C7-47BE-AE5E-E10140E04643}" type="slidenum">
              <a:rPr lang="en-US" smtClean="0"/>
              <a:pPr/>
              <a:t>9</a:t>
            </a:fld>
            <a:endParaRPr lang="en-US" dirty="0"/>
          </a:p>
        </p:txBody>
      </p:sp>
      <p:sp>
        <p:nvSpPr>
          <p:cNvPr id="7" name="Title 1">
            <a:extLst>
              <a:ext uri="{FF2B5EF4-FFF2-40B4-BE49-F238E27FC236}">
                <a16:creationId xmlns:a16="http://schemas.microsoft.com/office/drawing/2014/main" id="{ECAD8327-9488-8001-C508-12DB2B367D21}"/>
              </a:ext>
            </a:extLst>
          </p:cNvPr>
          <p:cNvSpPr txBox="1">
            <a:spLocks/>
          </p:cNvSpPr>
          <p:nvPr/>
        </p:nvSpPr>
        <p:spPr>
          <a:xfrm>
            <a:off x="1066800" y="1209674"/>
            <a:ext cx="10511627" cy="1012785"/>
          </a:xfrm>
          <a:prstGeom prst="rect">
            <a:avLst/>
          </a:prstGeom>
        </p:spPr>
        <p:txBody>
          <a:bodyPr vert="horz" lIns="91440" tIns="0" rIns="91440" bIns="0" rtlCol="0" anchor="b" anchorCtr="0">
            <a:noAutofit/>
          </a:bodyPr>
          <a:lstStyle>
            <a:lvl1pPr algn="ctr" defTabSz="914400" rtl="0" eaLnBrk="1" latinLnBrk="0" hangingPunct="1">
              <a:lnSpc>
                <a:spcPct val="100000"/>
              </a:lnSpc>
              <a:spcBef>
                <a:spcPct val="0"/>
              </a:spcBef>
              <a:buNone/>
              <a:defRPr sz="3600" b="1" kern="1200" cap="all" baseline="0">
                <a:solidFill>
                  <a:schemeClr val="accent6"/>
                </a:solidFill>
                <a:latin typeface="+mj-lt"/>
                <a:ea typeface="+mj-ea"/>
                <a:cs typeface="+mj-cs"/>
              </a:defRPr>
            </a:lvl1pPr>
          </a:lstStyle>
          <a:p>
            <a:r>
              <a:rPr lang="en-US" dirty="0"/>
              <a:t>Data Processing (5/5)</a:t>
            </a:r>
            <a:br>
              <a:rPr lang="en-US" dirty="0"/>
            </a:br>
            <a:r>
              <a:rPr lang="en-US" sz="1800" dirty="0"/>
              <a:t>Other </a:t>
            </a:r>
            <a:r>
              <a:rPr lang="en-US" sz="1800" dirty="0" err="1"/>
              <a:t>TAbles</a:t>
            </a:r>
            <a:endParaRPr lang="en-US" dirty="0"/>
          </a:p>
        </p:txBody>
      </p:sp>
    </p:spTree>
    <p:extLst>
      <p:ext uri="{BB962C8B-B14F-4D97-AF65-F5344CB8AC3E}">
        <p14:creationId xmlns:p14="http://schemas.microsoft.com/office/powerpoint/2010/main" val="2340239436"/>
      </p:ext>
    </p:extLst>
  </p:cSld>
  <p:clrMapOvr>
    <a:masterClrMapping/>
  </p:clrMapOvr>
</p:sld>
</file>

<file path=ppt/theme/theme1.xml><?xml version="1.0" encoding="utf-8"?>
<a:theme xmlns:a="http://schemas.openxmlformats.org/drawingml/2006/main" name="Custom">
  <a:themeElements>
    <a:clrScheme name="Custom 1">
      <a:dk1>
        <a:srgbClr val="000000"/>
      </a:dk1>
      <a:lt1>
        <a:srgbClr val="FDFAF6"/>
      </a:lt1>
      <a:dk2>
        <a:srgbClr val="44546A"/>
      </a:dk2>
      <a:lt2>
        <a:srgbClr val="E7E6E6"/>
      </a:lt2>
      <a:accent1>
        <a:srgbClr val="F5CDCE"/>
      </a:accent1>
      <a:accent2>
        <a:srgbClr val="FB476E"/>
      </a:accent2>
      <a:accent3>
        <a:srgbClr val="AAC3E8"/>
      </a:accent3>
      <a:accent4>
        <a:srgbClr val="FF8C7D"/>
      </a:accent4>
      <a:accent5>
        <a:srgbClr val="DCE7F6"/>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6DBB56F-4362-4386-A1A1-3DF898896616}">
  <ds:schemaRefs>
    <ds:schemaRef ds:uri="http://schemas.microsoft.com/sharepoint/v3/contenttype/forms"/>
  </ds:schemaRefs>
</ds:datastoreItem>
</file>

<file path=customXml/itemProps3.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{6F2BBE17-762E-4E5C-949E-5A0994CFBD68}tf78438558_win32</Template>
  <TotalTime>239</TotalTime>
  <Words>2222</Words>
  <Application>Microsoft Office PowerPoint</Application>
  <PresentationFormat>Widescreen</PresentationFormat>
  <Paragraphs>258</Paragraphs>
  <Slides>27</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Arial Black</vt:lpstr>
      <vt:lpstr>Calibri</vt:lpstr>
      <vt:lpstr>Sabon Next LT</vt:lpstr>
      <vt:lpstr>Custom</vt:lpstr>
      <vt:lpstr>BellaBeat Case Study Presented By: Jenna Brauer</vt:lpstr>
      <vt:lpstr>Roadmap</vt:lpstr>
      <vt:lpstr>Business Task</vt:lpstr>
      <vt:lpstr>About The Data</vt:lpstr>
      <vt:lpstr>Data Processing (1/5)</vt:lpstr>
      <vt:lpstr>Data Processing (2/5) daily Activity</vt:lpstr>
      <vt:lpstr>PowerPoint Presentation</vt:lpstr>
      <vt:lpstr>PowerPoint Presentation</vt:lpstr>
      <vt:lpstr>PowerPoint Presentation</vt:lpstr>
      <vt:lpstr>Analysis (1/4) User Steps</vt:lpstr>
      <vt:lpstr>Analysis (2/4) Active Minutes</vt:lpstr>
      <vt:lpstr>Analysis (3/4) Hourly Intensities</vt:lpstr>
      <vt:lpstr>Analysis (4/4) Sleep &amp; Weight log</vt:lpstr>
      <vt:lpstr>Visuals (1/4) steps</vt:lpstr>
      <vt:lpstr>Visuals (2/4) steps</vt:lpstr>
      <vt:lpstr>Visuals (3/4) Active Minutes</vt:lpstr>
      <vt:lpstr>Visuals (4/4) hourly intensities</vt:lpstr>
      <vt:lpstr>Conclusion: Two Market Segments</vt:lpstr>
      <vt:lpstr>Targeting active users</vt:lpstr>
      <vt:lpstr>Targeting Inactive users</vt:lpstr>
      <vt:lpstr>APPENDIX 1 – Data Set Description</vt:lpstr>
      <vt:lpstr>APPENDIX 2 – Description of tables</vt:lpstr>
      <vt:lpstr>APPENDIX 3.1 – Data processing Code</vt:lpstr>
      <vt:lpstr>APPENDIX 3.2 – Data processing Code</vt:lpstr>
      <vt:lpstr>APPENDIX 3.3 – Data processing Code</vt:lpstr>
      <vt:lpstr>APPENDIX 3.4 – Data processing Code</vt:lpstr>
      <vt:lpstr>APPENDIX 4.1 – Data Analysis Code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Brauer, Jenna Claire</dc:creator>
  <cp:lastModifiedBy>Brauer, Jenna Claire</cp:lastModifiedBy>
  <cp:revision>1</cp:revision>
  <dcterms:created xsi:type="dcterms:W3CDTF">2024-06-18T18:33:06Z</dcterms:created>
  <dcterms:modified xsi:type="dcterms:W3CDTF">2024-06-19T16:13:00Z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