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47d1ac9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147d1ac907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47d1ac90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147d1ac907_3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4cdfd744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4cdfd744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cdfd744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14cdfd744b_10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599e8d02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599e8d02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99e8d02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599e8d02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599e8d020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599e8d020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ctrTitle"/>
          </p:nvPr>
        </p:nvSpPr>
        <p:spPr>
          <a:xfrm>
            <a:off x="2692875" y="1962850"/>
            <a:ext cx="41817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CBB26A"/>
                </a:solidFill>
                <a:highlight>
                  <a:schemeClr val="lt1"/>
                </a:highlight>
              </a:rPr>
              <a:t>Offuture Project</a:t>
            </a:r>
            <a:endParaRPr b="1" sz="3600">
              <a:solidFill>
                <a:srgbClr val="CBB26A"/>
              </a:solidFill>
              <a:highlight>
                <a:schemeClr val="lt1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025" y="3205650"/>
            <a:ext cx="2378150" cy="1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ctrTitle"/>
          </p:nvPr>
        </p:nvSpPr>
        <p:spPr>
          <a:xfrm>
            <a:off x="573325" y="2151575"/>
            <a:ext cx="1934700" cy="26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000"/>
              <a:t>Vedi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Hari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Huss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Joseph</a:t>
            </a:r>
            <a:endParaRPr sz="4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575" y="245975"/>
            <a:ext cx="2308198" cy="15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300"/>
            <a:ext cx="8839202" cy="49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Dashboard"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/>
          <p:nvPr/>
        </p:nvSpPr>
        <p:spPr>
          <a:xfrm>
            <a:off x="6829250" y="2242625"/>
            <a:ext cx="280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4840225" y="4671175"/>
            <a:ext cx="250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 rot="-5400000">
            <a:off x="5475075" y="4568775"/>
            <a:ext cx="471000" cy="1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 rot="-2928">
            <a:off x="4343623" y="4058174"/>
            <a:ext cx="352200" cy="1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270400" y="208625"/>
            <a:ext cx="4603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938950" y="1358350"/>
            <a:ext cx="3266100" cy="52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25" y="2215875"/>
            <a:ext cx="2438625" cy="177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29512" l="0" r="0" t="31242"/>
          <a:stretch/>
        </p:blipFill>
        <p:spPr>
          <a:xfrm>
            <a:off x="4491075" y="2667575"/>
            <a:ext cx="3663675" cy="146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