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9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AF2F"/>
    <a:srgbClr val="FFFFFF"/>
    <a:srgbClr val="E5F4FF"/>
    <a:srgbClr val="6D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7696" y="-4836"/>
      </p:cViewPr>
      <p:guideLst>
        <p:guide orient="horz" pos="213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23BAA-9462-439A-8ECA-525DC8FAF04A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9E11259-364D-438F-AB1A-5CC0B1198B4E}">
      <dgm:prSet phldrT="[Text]"/>
      <dgm:spPr/>
      <dgm:t>
        <a:bodyPr/>
        <a:lstStyle/>
        <a:p>
          <a:r>
            <a:rPr lang="en-US" dirty="0"/>
            <a:t>Start Game</a:t>
          </a:r>
        </a:p>
      </dgm:t>
    </dgm:pt>
    <dgm:pt modelId="{02E02924-09DA-412F-94A2-DBB9DA2CEE2E}" type="parTrans" cxnId="{62BCD992-124A-428C-8EC0-E3780C5B2FA1}">
      <dgm:prSet/>
      <dgm:spPr/>
      <dgm:t>
        <a:bodyPr/>
        <a:lstStyle/>
        <a:p>
          <a:endParaRPr lang="en-US"/>
        </a:p>
      </dgm:t>
    </dgm:pt>
    <dgm:pt modelId="{AC73572D-9ADC-4CEE-802E-43CE0BD4D01F}" type="sibTrans" cxnId="{62BCD992-124A-428C-8EC0-E3780C5B2FA1}">
      <dgm:prSet/>
      <dgm:spPr>
        <a:ln w="38100"/>
      </dgm:spPr>
      <dgm:t>
        <a:bodyPr/>
        <a:lstStyle/>
        <a:p>
          <a:endParaRPr lang="en-US"/>
        </a:p>
      </dgm:t>
    </dgm:pt>
    <dgm:pt modelId="{F5EF8F4F-7C99-4FFD-AF9E-4AAD599BCE60}">
      <dgm:prSet phldrT="[Text]"/>
      <dgm:spPr/>
      <dgm:t>
        <a:bodyPr/>
        <a:lstStyle/>
        <a:p>
          <a:r>
            <a:rPr lang="en-US" dirty="0"/>
            <a:t>User Enters Name</a:t>
          </a:r>
        </a:p>
      </dgm:t>
    </dgm:pt>
    <dgm:pt modelId="{0D6F95D7-807D-4098-B0BE-CDC9F4A5B210}" type="parTrans" cxnId="{80885B0F-0EBD-42A2-A74A-BAAC724A7485}">
      <dgm:prSet/>
      <dgm:spPr/>
      <dgm:t>
        <a:bodyPr/>
        <a:lstStyle/>
        <a:p>
          <a:endParaRPr lang="en-US"/>
        </a:p>
      </dgm:t>
    </dgm:pt>
    <dgm:pt modelId="{9D9BAB8A-28D4-4A98-9CE4-28A6FB12560C}" type="sibTrans" cxnId="{80885B0F-0EBD-42A2-A74A-BAAC724A7485}">
      <dgm:prSet/>
      <dgm:spPr>
        <a:ln w="38100"/>
      </dgm:spPr>
      <dgm:t>
        <a:bodyPr/>
        <a:lstStyle/>
        <a:p>
          <a:endParaRPr lang="en-US"/>
        </a:p>
      </dgm:t>
    </dgm:pt>
    <dgm:pt modelId="{D35D72F4-72A8-456B-8C2D-1F8BB1B4378C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73AB6C4E-FD9B-4328-A2E3-5A387B4505F0}" type="parTrans" cxnId="{01D612E9-C32A-4893-A346-29DA16D772C9}">
      <dgm:prSet/>
      <dgm:spPr/>
      <dgm:t>
        <a:bodyPr/>
        <a:lstStyle/>
        <a:p>
          <a:endParaRPr lang="en-US"/>
        </a:p>
      </dgm:t>
    </dgm:pt>
    <dgm:pt modelId="{A628FCA3-C3DE-4466-B0DB-AF3D44A09DAD}" type="sibTrans" cxnId="{01D612E9-C32A-4893-A346-29DA16D772C9}">
      <dgm:prSet/>
      <dgm:spPr>
        <a:ln w="38100"/>
      </dgm:spPr>
      <dgm:t>
        <a:bodyPr/>
        <a:lstStyle/>
        <a:p>
          <a:endParaRPr lang="en-US"/>
        </a:p>
      </dgm:t>
    </dgm:pt>
    <dgm:pt modelId="{A3FB4288-17AF-469C-92FD-F6D19A1E0795}">
      <dgm:prSet phldrT="[Text]"/>
      <dgm:spPr/>
      <dgm:t>
        <a:bodyPr/>
        <a:lstStyle/>
        <a:p>
          <a:r>
            <a:rPr lang="en-US" dirty="0"/>
            <a:t>Acquire Tools</a:t>
          </a:r>
        </a:p>
      </dgm:t>
    </dgm:pt>
    <dgm:pt modelId="{61A7EC72-D329-402D-A8A3-875C2173A80D}" type="parTrans" cxnId="{7E887FC4-4C98-49BB-B903-C1426B08358E}">
      <dgm:prSet/>
      <dgm:spPr/>
      <dgm:t>
        <a:bodyPr/>
        <a:lstStyle/>
        <a:p>
          <a:endParaRPr lang="en-US"/>
        </a:p>
      </dgm:t>
    </dgm:pt>
    <dgm:pt modelId="{C78D5D0F-9F34-4C68-BBF6-1F3D16017B7A}" type="sibTrans" cxnId="{7E887FC4-4C98-49BB-B903-C1426B08358E}">
      <dgm:prSet/>
      <dgm:spPr>
        <a:ln w="38100"/>
      </dgm:spPr>
      <dgm:t>
        <a:bodyPr/>
        <a:lstStyle/>
        <a:p>
          <a:endParaRPr lang="en-US"/>
        </a:p>
      </dgm:t>
    </dgm:pt>
    <dgm:pt modelId="{D4D1B4DF-CC89-496E-9E50-FC7FF4AF867E}">
      <dgm:prSet phldrT="[Text]"/>
      <dgm:spPr/>
      <dgm:t>
        <a:bodyPr/>
        <a:lstStyle/>
        <a:p>
          <a:r>
            <a:rPr lang="en-US" dirty="0"/>
            <a:t>Win/Lose Game</a:t>
          </a:r>
        </a:p>
      </dgm:t>
    </dgm:pt>
    <dgm:pt modelId="{9481C9DA-DF71-4665-85E3-53D638BF8B61}" type="parTrans" cxnId="{AB8BFD7F-974B-4549-BF9D-D1506F61435B}">
      <dgm:prSet/>
      <dgm:spPr/>
      <dgm:t>
        <a:bodyPr/>
        <a:lstStyle/>
        <a:p>
          <a:endParaRPr lang="en-US"/>
        </a:p>
      </dgm:t>
    </dgm:pt>
    <dgm:pt modelId="{9DCB5AAE-82AA-48DD-B72D-16B5706F8138}" type="sibTrans" cxnId="{AB8BFD7F-974B-4549-BF9D-D1506F61435B}">
      <dgm:prSet/>
      <dgm:spPr>
        <a:ln w="38100"/>
      </dgm:spPr>
      <dgm:t>
        <a:bodyPr/>
        <a:lstStyle/>
        <a:p>
          <a:endParaRPr lang="en-US"/>
        </a:p>
      </dgm:t>
    </dgm:pt>
    <dgm:pt modelId="{DCA05C11-5C20-4413-A024-355CF9A95F7C}" type="pres">
      <dgm:prSet presAssocID="{5FD23BAA-9462-439A-8ECA-525DC8FAF04A}" presName="cycle" presStyleCnt="0">
        <dgm:presLayoutVars>
          <dgm:dir/>
          <dgm:resizeHandles val="exact"/>
        </dgm:presLayoutVars>
      </dgm:prSet>
      <dgm:spPr/>
    </dgm:pt>
    <dgm:pt modelId="{9FC7F21C-9552-4155-80C6-AD8DC7F9A85D}" type="pres">
      <dgm:prSet presAssocID="{79E11259-364D-438F-AB1A-5CC0B1198B4E}" presName="node" presStyleLbl="node1" presStyleIdx="0" presStyleCnt="5">
        <dgm:presLayoutVars>
          <dgm:bulletEnabled val="1"/>
        </dgm:presLayoutVars>
      </dgm:prSet>
      <dgm:spPr/>
    </dgm:pt>
    <dgm:pt modelId="{6C4CEFF1-1553-4F89-BCE3-B8417C50ACBE}" type="pres">
      <dgm:prSet presAssocID="{79E11259-364D-438F-AB1A-5CC0B1198B4E}" presName="spNode" presStyleCnt="0"/>
      <dgm:spPr/>
    </dgm:pt>
    <dgm:pt modelId="{7C32C372-9595-4806-8F45-A076EFD0589A}" type="pres">
      <dgm:prSet presAssocID="{AC73572D-9ADC-4CEE-802E-43CE0BD4D01F}" presName="sibTrans" presStyleLbl="sibTrans1D1" presStyleIdx="0" presStyleCnt="5"/>
      <dgm:spPr/>
    </dgm:pt>
    <dgm:pt modelId="{7DE4283F-4452-410C-8167-62319487AD8D}" type="pres">
      <dgm:prSet presAssocID="{F5EF8F4F-7C99-4FFD-AF9E-4AAD599BCE60}" presName="node" presStyleLbl="node1" presStyleIdx="1" presStyleCnt="5">
        <dgm:presLayoutVars>
          <dgm:bulletEnabled val="1"/>
        </dgm:presLayoutVars>
      </dgm:prSet>
      <dgm:spPr/>
    </dgm:pt>
    <dgm:pt modelId="{04FD2572-E1B3-4D50-A99E-6BB5600BF30D}" type="pres">
      <dgm:prSet presAssocID="{F5EF8F4F-7C99-4FFD-AF9E-4AAD599BCE60}" presName="spNode" presStyleCnt="0"/>
      <dgm:spPr/>
    </dgm:pt>
    <dgm:pt modelId="{83A2C7AD-2E24-4AB0-89B3-442868C9822F}" type="pres">
      <dgm:prSet presAssocID="{9D9BAB8A-28D4-4A98-9CE4-28A6FB12560C}" presName="sibTrans" presStyleLbl="sibTrans1D1" presStyleIdx="1" presStyleCnt="5"/>
      <dgm:spPr/>
    </dgm:pt>
    <dgm:pt modelId="{D753242F-6CA8-40D4-8A58-B060A6DD9F93}" type="pres">
      <dgm:prSet presAssocID="{D35D72F4-72A8-456B-8C2D-1F8BB1B4378C}" presName="node" presStyleLbl="node1" presStyleIdx="2" presStyleCnt="5">
        <dgm:presLayoutVars>
          <dgm:bulletEnabled val="1"/>
        </dgm:presLayoutVars>
      </dgm:prSet>
      <dgm:spPr/>
    </dgm:pt>
    <dgm:pt modelId="{3F67B22B-659E-4D98-88F7-4ECA7C528878}" type="pres">
      <dgm:prSet presAssocID="{D35D72F4-72A8-456B-8C2D-1F8BB1B4378C}" presName="spNode" presStyleCnt="0"/>
      <dgm:spPr/>
    </dgm:pt>
    <dgm:pt modelId="{B03B509A-B303-4634-A517-E250171ED30A}" type="pres">
      <dgm:prSet presAssocID="{A628FCA3-C3DE-4466-B0DB-AF3D44A09DAD}" presName="sibTrans" presStyleLbl="sibTrans1D1" presStyleIdx="2" presStyleCnt="5"/>
      <dgm:spPr/>
    </dgm:pt>
    <dgm:pt modelId="{FF2BB87E-9670-4334-9342-00F8F3EA7EB7}" type="pres">
      <dgm:prSet presAssocID="{A3FB4288-17AF-469C-92FD-F6D19A1E0795}" presName="node" presStyleLbl="node1" presStyleIdx="3" presStyleCnt="5">
        <dgm:presLayoutVars>
          <dgm:bulletEnabled val="1"/>
        </dgm:presLayoutVars>
      </dgm:prSet>
      <dgm:spPr/>
    </dgm:pt>
    <dgm:pt modelId="{16E7A2B8-4CCD-48F7-84BF-C98B2B65AA60}" type="pres">
      <dgm:prSet presAssocID="{A3FB4288-17AF-469C-92FD-F6D19A1E0795}" presName="spNode" presStyleCnt="0"/>
      <dgm:spPr/>
    </dgm:pt>
    <dgm:pt modelId="{0E509A22-A438-4D95-815B-CB6F5A513836}" type="pres">
      <dgm:prSet presAssocID="{C78D5D0F-9F34-4C68-BBF6-1F3D16017B7A}" presName="sibTrans" presStyleLbl="sibTrans1D1" presStyleIdx="3" presStyleCnt="5"/>
      <dgm:spPr/>
    </dgm:pt>
    <dgm:pt modelId="{43FB98A7-2859-4C4C-9657-83DF92990DCE}" type="pres">
      <dgm:prSet presAssocID="{D4D1B4DF-CC89-496E-9E50-FC7FF4AF867E}" presName="node" presStyleLbl="node1" presStyleIdx="4" presStyleCnt="5">
        <dgm:presLayoutVars>
          <dgm:bulletEnabled val="1"/>
        </dgm:presLayoutVars>
      </dgm:prSet>
      <dgm:spPr/>
    </dgm:pt>
    <dgm:pt modelId="{D2F46E0F-2AE5-4FA3-851E-FACC03728787}" type="pres">
      <dgm:prSet presAssocID="{D4D1B4DF-CC89-496E-9E50-FC7FF4AF867E}" presName="spNode" presStyleCnt="0"/>
      <dgm:spPr/>
    </dgm:pt>
    <dgm:pt modelId="{D352D701-1C3F-45FE-804B-A2E965F07FA4}" type="pres">
      <dgm:prSet presAssocID="{9DCB5AAE-82AA-48DD-B72D-16B5706F8138}" presName="sibTrans" presStyleLbl="sibTrans1D1" presStyleIdx="4" presStyleCnt="5"/>
      <dgm:spPr/>
    </dgm:pt>
  </dgm:ptLst>
  <dgm:cxnLst>
    <dgm:cxn modelId="{FC017B03-98B3-4D5F-A9BB-7BE4BFA7C3E3}" type="presOf" srcId="{79E11259-364D-438F-AB1A-5CC0B1198B4E}" destId="{9FC7F21C-9552-4155-80C6-AD8DC7F9A85D}" srcOrd="0" destOrd="0" presId="urn:microsoft.com/office/officeart/2005/8/layout/cycle5"/>
    <dgm:cxn modelId="{80885B0F-0EBD-42A2-A74A-BAAC724A7485}" srcId="{5FD23BAA-9462-439A-8ECA-525DC8FAF04A}" destId="{F5EF8F4F-7C99-4FFD-AF9E-4AAD599BCE60}" srcOrd="1" destOrd="0" parTransId="{0D6F95D7-807D-4098-B0BE-CDC9F4A5B210}" sibTransId="{9D9BAB8A-28D4-4A98-9CE4-28A6FB12560C}"/>
    <dgm:cxn modelId="{BF2BF918-9259-441F-B550-F37BB992A532}" type="presOf" srcId="{A3FB4288-17AF-469C-92FD-F6D19A1E0795}" destId="{FF2BB87E-9670-4334-9342-00F8F3EA7EB7}" srcOrd="0" destOrd="0" presId="urn:microsoft.com/office/officeart/2005/8/layout/cycle5"/>
    <dgm:cxn modelId="{00C11578-77B7-4826-84A7-5827AFC825F0}" type="presOf" srcId="{F5EF8F4F-7C99-4FFD-AF9E-4AAD599BCE60}" destId="{7DE4283F-4452-410C-8167-62319487AD8D}" srcOrd="0" destOrd="0" presId="urn:microsoft.com/office/officeart/2005/8/layout/cycle5"/>
    <dgm:cxn modelId="{63776478-6EB2-4A42-ADE7-52C64657D2E6}" type="presOf" srcId="{D35D72F4-72A8-456B-8C2D-1F8BB1B4378C}" destId="{D753242F-6CA8-40D4-8A58-B060A6DD9F93}" srcOrd="0" destOrd="0" presId="urn:microsoft.com/office/officeart/2005/8/layout/cycle5"/>
    <dgm:cxn modelId="{01C5317E-1243-459C-8B5B-074A1645CA12}" type="presOf" srcId="{A628FCA3-C3DE-4466-B0DB-AF3D44A09DAD}" destId="{B03B509A-B303-4634-A517-E250171ED30A}" srcOrd="0" destOrd="0" presId="urn:microsoft.com/office/officeart/2005/8/layout/cycle5"/>
    <dgm:cxn modelId="{AB8BFD7F-974B-4549-BF9D-D1506F61435B}" srcId="{5FD23BAA-9462-439A-8ECA-525DC8FAF04A}" destId="{D4D1B4DF-CC89-496E-9E50-FC7FF4AF867E}" srcOrd="4" destOrd="0" parTransId="{9481C9DA-DF71-4665-85E3-53D638BF8B61}" sibTransId="{9DCB5AAE-82AA-48DD-B72D-16B5706F8138}"/>
    <dgm:cxn modelId="{4C38FB82-3C44-47FE-A119-657FFADB1247}" type="presOf" srcId="{9DCB5AAE-82AA-48DD-B72D-16B5706F8138}" destId="{D352D701-1C3F-45FE-804B-A2E965F07FA4}" srcOrd="0" destOrd="0" presId="urn:microsoft.com/office/officeart/2005/8/layout/cycle5"/>
    <dgm:cxn modelId="{62BCD992-124A-428C-8EC0-E3780C5B2FA1}" srcId="{5FD23BAA-9462-439A-8ECA-525DC8FAF04A}" destId="{79E11259-364D-438F-AB1A-5CC0B1198B4E}" srcOrd="0" destOrd="0" parTransId="{02E02924-09DA-412F-94A2-DBB9DA2CEE2E}" sibTransId="{AC73572D-9ADC-4CEE-802E-43CE0BD4D01F}"/>
    <dgm:cxn modelId="{7C5C0197-73EC-4857-BFFC-4F36B82C0671}" type="presOf" srcId="{D4D1B4DF-CC89-496E-9E50-FC7FF4AF867E}" destId="{43FB98A7-2859-4C4C-9657-83DF92990DCE}" srcOrd="0" destOrd="0" presId="urn:microsoft.com/office/officeart/2005/8/layout/cycle5"/>
    <dgm:cxn modelId="{30283AAB-76C6-4847-886C-1DE5F0BB9B1E}" type="presOf" srcId="{C78D5D0F-9F34-4C68-BBF6-1F3D16017B7A}" destId="{0E509A22-A438-4D95-815B-CB6F5A513836}" srcOrd="0" destOrd="0" presId="urn:microsoft.com/office/officeart/2005/8/layout/cycle5"/>
    <dgm:cxn modelId="{7E887FC4-4C98-49BB-B903-C1426B08358E}" srcId="{5FD23BAA-9462-439A-8ECA-525DC8FAF04A}" destId="{A3FB4288-17AF-469C-92FD-F6D19A1E0795}" srcOrd="3" destOrd="0" parTransId="{61A7EC72-D329-402D-A8A3-875C2173A80D}" sibTransId="{C78D5D0F-9F34-4C68-BBF6-1F3D16017B7A}"/>
    <dgm:cxn modelId="{58645ECE-A568-4527-BCB0-5F2EED2B3771}" type="presOf" srcId="{AC73572D-9ADC-4CEE-802E-43CE0BD4D01F}" destId="{7C32C372-9595-4806-8F45-A076EFD0589A}" srcOrd="0" destOrd="0" presId="urn:microsoft.com/office/officeart/2005/8/layout/cycle5"/>
    <dgm:cxn modelId="{0080ECDF-ABFD-49D3-AAC7-B09ADA499181}" type="presOf" srcId="{9D9BAB8A-28D4-4A98-9CE4-28A6FB12560C}" destId="{83A2C7AD-2E24-4AB0-89B3-442868C9822F}" srcOrd="0" destOrd="0" presId="urn:microsoft.com/office/officeart/2005/8/layout/cycle5"/>
    <dgm:cxn modelId="{EE3AABE0-DD57-4422-B9F1-0E6B60FE9CBB}" type="presOf" srcId="{5FD23BAA-9462-439A-8ECA-525DC8FAF04A}" destId="{DCA05C11-5C20-4413-A024-355CF9A95F7C}" srcOrd="0" destOrd="0" presId="urn:microsoft.com/office/officeart/2005/8/layout/cycle5"/>
    <dgm:cxn modelId="{01D612E9-C32A-4893-A346-29DA16D772C9}" srcId="{5FD23BAA-9462-439A-8ECA-525DC8FAF04A}" destId="{D35D72F4-72A8-456B-8C2D-1F8BB1B4378C}" srcOrd="2" destOrd="0" parTransId="{73AB6C4E-FD9B-4328-A2E3-5A387B4505F0}" sibTransId="{A628FCA3-C3DE-4466-B0DB-AF3D44A09DAD}"/>
    <dgm:cxn modelId="{E044F9C0-BAAA-4F37-AC17-2BFC873E8F1C}" type="presParOf" srcId="{DCA05C11-5C20-4413-A024-355CF9A95F7C}" destId="{9FC7F21C-9552-4155-80C6-AD8DC7F9A85D}" srcOrd="0" destOrd="0" presId="urn:microsoft.com/office/officeart/2005/8/layout/cycle5"/>
    <dgm:cxn modelId="{E029BAFD-FBC9-4A17-9866-D92252241424}" type="presParOf" srcId="{DCA05C11-5C20-4413-A024-355CF9A95F7C}" destId="{6C4CEFF1-1553-4F89-BCE3-B8417C50ACBE}" srcOrd="1" destOrd="0" presId="urn:microsoft.com/office/officeart/2005/8/layout/cycle5"/>
    <dgm:cxn modelId="{67AF2A2F-46FA-437B-AAC9-6B293C7996C0}" type="presParOf" srcId="{DCA05C11-5C20-4413-A024-355CF9A95F7C}" destId="{7C32C372-9595-4806-8F45-A076EFD0589A}" srcOrd="2" destOrd="0" presId="urn:microsoft.com/office/officeart/2005/8/layout/cycle5"/>
    <dgm:cxn modelId="{737D1CEA-F254-4D23-B587-7730A264A89C}" type="presParOf" srcId="{DCA05C11-5C20-4413-A024-355CF9A95F7C}" destId="{7DE4283F-4452-410C-8167-62319487AD8D}" srcOrd="3" destOrd="0" presId="urn:microsoft.com/office/officeart/2005/8/layout/cycle5"/>
    <dgm:cxn modelId="{19B4CD64-6440-40B9-872F-52D17988D5CF}" type="presParOf" srcId="{DCA05C11-5C20-4413-A024-355CF9A95F7C}" destId="{04FD2572-E1B3-4D50-A99E-6BB5600BF30D}" srcOrd="4" destOrd="0" presId="urn:microsoft.com/office/officeart/2005/8/layout/cycle5"/>
    <dgm:cxn modelId="{2EF15E23-58BF-44B9-B905-C89E8569AA8A}" type="presParOf" srcId="{DCA05C11-5C20-4413-A024-355CF9A95F7C}" destId="{83A2C7AD-2E24-4AB0-89B3-442868C9822F}" srcOrd="5" destOrd="0" presId="urn:microsoft.com/office/officeart/2005/8/layout/cycle5"/>
    <dgm:cxn modelId="{7E545179-CD9C-4B4F-92BF-9AF788917A50}" type="presParOf" srcId="{DCA05C11-5C20-4413-A024-355CF9A95F7C}" destId="{D753242F-6CA8-40D4-8A58-B060A6DD9F93}" srcOrd="6" destOrd="0" presId="urn:microsoft.com/office/officeart/2005/8/layout/cycle5"/>
    <dgm:cxn modelId="{C4D91813-DD24-4AF9-AF08-2027C9C5B32D}" type="presParOf" srcId="{DCA05C11-5C20-4413-A024-355CF9A95F7C}" destId="{3F67B22B-659E-4D98-88F7-4ECA7C528878}" srcOrd="7" destOrd="0" presId="urn:microsoft.com/office/officeart/2005/8/layout/cycle5"/>
    <dgm:cxn modelId="{8C3AF40D-6F8E-4B23-884F-CB2756C70475}" type="presParOf" srcId="{DCA05C11-5C20-4413-A024-355CF9A95F7C}" destId="{B03B509A-B303-4634-A517-E250171ED30A}" srcOrd="8" destOrd="0" presId="urn:microsoft.com/office/officeart/2005/8/layout/cycle5"/>
    <dgm:cxn modelId="{FE017EE5-ACAE-4A59-914F-33796B48BB8E}" type="presParOf" srcId="{DCA05C11-5C20-4413-A024-355CF9A95F7C}" destId="{FF2BB87E-9670-4334-9342-00F8F3EA7EB7}" srcOrd="9" destOrd="0" presId="urn:microsoft.com/office/officeart/2005/8/layout/cycle5"/>
    <dgm:cxn modelId="{17B86773-3590-42F6-9AF3-55B540D299DA}" type="presParOf" srcId="{DCA05C11-5C20-4413-A024-355CF9A95F7C}" destId="{16E7A2B8-4CCD-48F7-84BF-C98B2B65AA60}" srcOrd="10" destOrd="0" presId="urn:microsoft.com/office/officeart/2005/8/layout/cycle5"/>
    <dgm:cxn modelId="{4894D471-32D4-46E0-9037-95A501062824}" type="presParOf" srcId="{DCA05C11-5C20-4413-A024-355CF9A95F7C}" destId="{0E509A22-A438-4D95-815B-CB6F5A513836}" srcOrd="11" destOrd="0" presId="urn:microsoft.com/office/officeart/2005/8/layout/cycle5"/>
    <dgm:cxn modelId="{83A99030-FC54-4AA1-BF8F-05A116A96D2E}" type="presParOf" srcId="{DCA05C11-5C20-4413-A024-355CF9A95F7C}" destId="{43FB98A7-2859-4C4C-9657-83DF92990DCE}" srcOrd="12" destOrd="0" presId="urn:microsoft.com/office/officeart/2005/8/layout/cycle5"/>
    <dgm:cxn modelId="{FC289F78-BD1A-4B79-8B00-5779213C7F25}" type="presParOf" srcId="{DCA05C11-5C20-4413-A024-355CF9A95F7C}" destId="{D2F46E0F-2AE5-4FA3-851E-FACC03728787}" srcOrd="13" destOrd="0" presId="urn:microsoft.com/office/officeart/2005/8/layout/cycle5"/>
    <dgm:cxn modelId="{97566262-EBE0-4F3D-A9DF-A556870EFEDF}" type="presParOf" srcId="{DCA05C11-5C20-4413-A024-355CF9A95F7C}" destId="{D352D701-1C3F-45FE-804B-A2E965F07FA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F21C-9552-4155-80C6-AD8DC7F9A85D}">
      <dsp:nvSpPr>
        <dsp:cNvPr id="0" name=""/>
        <dsp:cNvSpPr/>
      </dsp:nvSpPr>
      <dsp:spPr>
        <a:xfrm>
          <a:off x="4410595" y="2100"/>
          <a:ext cx="1694408" cy="110136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Start Game</a:t>
          </a:r>
        </a:p>
      </dsp:txBody>
      <dsp:txXfrm>
        <a:off x="4464359" y="55864"/>
        <a:ext cx="1586880" cy="993837"/>
      </dsp:txXfrm>
    </dsp:sp>
    <dsp:sp modelId="{7C32C372-9595-4806-8F45-A076EFD0589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3274820" y="280016"/>
              </a:moveTo>
              <a:arcTo wR="2200580" hR="2200580" stAng="17953190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4283F-4452-410C-8167-62319487AD8D}">
      <dsp:nvSpPr>
        <dsp:cNvPr id="0" name=""/>
        <dsp:cNvSpPr/>
      </dsp:nvSpPr>
      <dsp:spPr>
        <a:xfrm>
          <a:off x="6503472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Enters Name</a:t>
          </a:r>
        </a:p>
      </dsp:txBody>
      <dsp:txXfrm>
        <a:off x="6557236" y="1576428"/>
        <a:ext cx="1586880" cy="993837"/>
      </dsp:txXfrm>
    </dsp:sp>
    <dsp:sp modelId="{83A2C7AD-2E24-4AB0-89B3-442868C9822F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4395888" y="2352830"/>
              </a:moveTo>
              <a:arcTo wR="2200580" hR="2200580" stAng="21838034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3242F-6CA8-40D4-8A58-B060A6DD9F93}">
      <dsp:nvSpPr>
        <dsp:cNvPr id="0" name=""/>
        <dsp:cNvSpPr/>
      </dsp:nvSpPr>
      <dsp:spPr>
        <a:xfrm>
          <a:off x="5704064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5757828" y="4036752"/>
        <a:ext cx="1586880" cy="993837"/>
      </dsp:txXfrm>
    </dsp:sp>
    <dsp:sp modelId="{B03B509A-B303-4634-A517-E250171ED30A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470772" y="4384511"/>
              </a:moveTo>
              <a:arcTo wR="2200580" hR="2200580" stAng="4976838" swAng="846324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BB87E-9670-4334-9342-00F8F3EA7EB7}">
      <dsp:nvSpPr>
        <dsp:cNvPr id="0" name=""/>
        <dsp:cNvSpPr/>
      </dsp:nvSpPr>
      <dsp:spPr>
        <a:xfrm>
          <a:off x="3117127" y="3982988"/>
          <a:ext cx="1694408" cy="1101365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Acquire Tools</a:t>
          </a:r>
        </a:p>
      </dsp:txBody>
      <dsp:txXfrm>
        <a:off x="3170891" y="4036752"/>
        <a:ext cx="1586880" cy="993837"/>
      </dsp:txXfrm>
    </dsp:sp>
    <dsp:sp modelId="{0E509A22-A438-4D95-815B-CB6F5A513836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233513" y="3187090"/>
              </a:moveTo>
              <a:arcTo wR="2200580" hR="2200580" stAng="9201938" swAng="13600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B98A7-2859-4C4C-9657-83DF92990DCE}">
      <dsp:nvSpPr>
        <dsp:cNvPr id="0" name=""/>
        <dsp:cNvSpPr/>
      </dsp:nvSpPr>
      <dsp:spPr>
        <a:xfrm>
          <a:off x="2317719" y="1522664"/>
          <a:ext cx="1694408" cy="110136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Win/Lose Game</a:t>
          </a:r>
        </a:p>
      </dsp:txBody>
      <dsp:txXfrm>
        <a:off x="2371483" y="1576428"/>
        <a:ext cx="1586880" cy="993837"/>
      </dsp:txXfrm>
    </dsp:sp>
    <dsp:sp modelId="{D352D701-1C3F-45FE-804B-A2E965F07FA4}">
      <dsp:nvSpPr>
        <dsp:cNvPr id="0" name=""/>
        <dsp:cNvSpPr/>
      </dsp:nvSpPr>
      <dsp:spPr>
        <a:xfrm>
          <a:off x="3057219" y="552783"/>
          <a:ext cx="4401161" cy="4401161"/>
        </a:xfrm>
        <a:custGeom>
          <a:avLst/>
          <a:gdLst/>
          <a:ahLst/>
          <a:cxnLst/>
          <a:rect l="0" t="0" r="0" b="0"/>
          <a:pathLst>
            <a:path>
              <a:moveTo>
                <a:pt x="529277" y="769043"/>
              </a:moveTo>
              <a:arcTo wR="2200580" hR="2200580" stAng="13234882" swAng="1211928"/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CFDF-37B3-4A27-9FFC-9B9C5CDC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5EB2-16BD-4D08-9280-897F8E59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D5FD-09C7-4E97-B01F-563B1C46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53C1-2E88-47E0-B98B-37D3329A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0AE9-929F-4AC2-AB10-E317A9F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911-D8F8-40B4-8971-D9010662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5D7A-8EB3-4089-9E1F-5EDD67CC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8FEE-94DC-40A6-A2AC-187D85B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9E74-2C4F-4815-A1A7-1E194DE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61FD-4A69-44D7-B804-7AA6EB15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C968-D0E8-4FFC-9659-C34731C3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8781-ACCF-41CA-9FCD-F8F6B103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04D0-F08D-4B84-B620-685D325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3909-8CC0-4AC4-B5E3-EF404395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D188-41AD-4FF9-A9E0-6683A684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2FB3-4A7B-47AA-9B26-CD97D47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C3681-192C-477B-8966-B6B1889C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CDE6-CA64-4374-90D7-85B6E0BD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4FB-4680-4E58-98ED-1840CA38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0B02-DFB9-480A-95E1-FA149A0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257E-8F91-4D9B-86CC-A13FA15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CE32F-B963-4C43-92F3-8C8479E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FCE9-C234-41C8-99C3-D0EB97D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6FF1-14F5-4BB9-AB4D-ED83167A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CB7E-DF31-44E2-9F0A-01F86E8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5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18B3-E0EC-4FC4-8889-6921DB01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D2D3-35C6-4CC6-B807-3D19223F3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2AB0-6C0E-423C-9719-4323AB87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DB42-D44F-456C-B9C7-389543C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297B-E981-4513-86FA-828A548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7A71-2320-4E45-97ED-76404F5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A923-537E-4EE3-A936-99C7D42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0722-D29D-4E60-8045-3109AF02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5F233-D5AD-454D-9C67-C3BC597E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3EC5-5142-4186-8032-1EF9C975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10A0-1621-43D3-BCC9-855DC867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7801A-0688-4FF7-9A0D-861364F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E2E1D-8509-48FA-B893-3705FEF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15994-128E-4785-9CDF-674912B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324-9994-468E-B842-81A38BFF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6A681-2AEC-4599-B3AE-2DEA332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4865-78A1-46B3-A948-1B4D537E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FF351-90B9-4BD0-BB1D-F430CEE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77709-F210-4688-9601-BDFD8CA6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8B1B-341B-45AA-97D1-DA2C1A90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03F2-0E23-453F-A97B-F2B9DFE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70B2-0592-4BA1-A53F-B9F886C5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45F7-1B1F-4DE2-A760-58A091B7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112C-14C4-4FDF-BEA2-BA5C6AB4A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90C-2693-42B6-B3D1-ED45566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3E5B-AFBF-45B4-8D72-DB1B420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C990-7AFF-4D00-A5CC-595CD3BA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A5FA-845E-4AE3-BF75-7CE169C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13864-2FBD-4EEA-8331-13D04138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522C-3AD9-4D7F-9116-87951C3C5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7D5F-F20B-4816-9C14-29E7D0BE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B0DE-F526-4FAD-9946-593A3088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CD02-2D49-4252-91E2-8728ED0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AF1A-4CE4-4DBB-97AF-0010CFD5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D85A5-885F-4CAC-9943-873235E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23CC-CFE1-45F8-8143-27B0A6E4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90C-8B3E-469E-B72C-C25DC0EDB798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D3CF-B5A9-4F84-AEEF-52D4584B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F99B-47C5-402C-896C-BE4439EB4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33C4-97C3-48D0-97FF-91A8F42F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microsoft.com/office/2007/relationships/hdphoto" Target="../media/hdphoto9.wdp"/><Relationship Id="rId10" Type="http://schemas.openxmlformats.org/officeDocument/2006/relationships/image" Target="../media/image14.png"/><Relationship Id="rId4" Type="http://schemas.microsoft.com/office/2007/relationships/hdphoto" Target="../media/hdphoto5.wdp"/><Relationship Id="rId9" Type="http://schemas.microsoft.com/office/2007/relationships/hdphoto" Target="../media/hdphoto7.wdp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82758&amp;picture=house-illustration-clipar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F5B-5396-4D4B-9F4D-1376E017A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Landscaper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1E52D-05F3-48E3-BFBC-EFB23A181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Week 3</a:t>
            </a:r>
          </a:p>
        </p:txBody>
      </p:sp>
    </p:spTree>
    <p:extLst>
      <p:ext uri="{BB962C8B-B14F-4D97-AF65-F5344CB8AC3E}">
        <p14:creationId xmlns:p14="http://schemas.microsoft.com/office/powerpoint/2010/main" val="18820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9D0C1-16CC-4636-BAD0-7EFBDAD660BC}"/>
              </a:ext>
            </a:extLst>
          </p:cNvPr>
          <p:cNvCxnSpPr>
            <a:cxnSpLocks/>
          </p:cNvCxnSpPr>
          <p:nvPr/>
        </p:nvCxnSpPr>
        <p:spPr>
          <a:xfrm>
            <a:off x="0" y="196357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6" name="Group 4105">
            <a:extLst>
              <a:ext uri="{FF2B5EF4-FFF2-40B4-BE49-F238E27FC236}">
                <a16:creationId xmlns:a16="http://schemas.microsoft.com/office/drawing/2014/main" id="{951343F2-0784-4D97-9008-FE59D872D863}"/>
              </a:ext>
            </a:extLst>
          </p:cNvPr>
          <p:cNvGrpSpPr/>
          <p:nvPr/>
        </p:nvGrpSpPr>
        <p:grpSpPr>
          <a:xfrm>
            <a:off x="1155700" y="3170"/>
            <a:ext cx="9705272" cy="4362444"/>
            <a:chOff x="1155700" y="3170"/>
            <a:chExt cx="9705272" cy="43624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81EFFA-25DC-4919-90D6-D06D9AFB7920}"/>
                </a:ext>
              </a:extLst>
            </p:cNvPr>
            <p:cNvSpPr/>
            <p:nvPr/>
          </p:nvSpPr>
          <p:spPr>
            <a:xfrm>
              <a:off x="1478280" y="3170"/>
              <a:ext cx="9235440" cy="4233672"/>
            </a:xfrm>
            <a:prstGeom prst="rect">
              <a:avLst/>
            </a:prstGeom>
            <a:gradFill flip="none" rotWithShape="1">
              <a:gsLst>
                <a:gs pos="0">
                  <a:srgbClr val="6DCBFF"/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FFFF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2" name="Group 4101">
              <a:extLst>
                <a:ext uri="{FF2B5EF4-FFF2-40B4-BE49-F238E27FC236}">
                  <a16:creationId xmlns:a16="http://schemas.microsoft.com/office/drawing/2014/main" id="{70AE0CA8-9F9B-464F-9C91-95B7B4E4C731}"/>
                </a:ext>
              </a:extLst>
            </p:cNvPr>
            <p:cNvGrpSpPr/>
            <p:nvPr/>
          </p:nvGrpSpPr>
          <p:grpSpPr>
            <a:xfrm>
              <a:off x="1155700" y="997209"/>
              <a:ext cx="9705272" cy="3368405"/>
              <a:chOff x="1155700" y="997209"/>
              <a:chExt cx="9705272" cy="336840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19BE84-DBAD-4EBD-AD46-04F0ADFA0D32}"/>
                  </a:ext>
                </a:extLst>
              </p:cNvPr>
              <p:cNvSpPr/>
              <p:nvPr/>
            </p:nvSpPr>
            <p:spPr>
              <a:xfrm>
                <a:off x="1155700" y="1149364"/>
                <a:ext cx="9705272" cy="3216250"/>
              </a:xfrm>
              <a:custGeom>
                <a:avLst/>
                <a:gdLst>
                  <a:gd name="connsiteX0" fmla="*/ 311150 w 9705272"/>
                  <a:gd name="connsiteY0" fmla="*/ 419100 h 2203450"/>
                  <a:gd name="connsiteX1" fmla="*/ 311150 w 9705272"/>
                  <a:gd name="connsiteY1" fmla="*/ 419100 h 2203450"/>
                  <a:gd name="connsiteX2" fmla="*/ 374650 w 9705272"/>
                  <a:gd name="connsiteY2" fmla="*/ 368300 h 2203450"/>
                  <a:gd name="connsiteX3" fmla="*/ 393700 w 9705272"/>
                  <a:gd name="connsiteY3" fmla="*/ 361950 h 2203450"/>
                  <a:gd name="connsiteX4" fmla="*/ 425450 w 9705272"/>
                  <a:gd name="connsiteY4" fmla="*/ 349250 h 2203450"/>
                  <a:gd name="connsiteX5" fmla="*/ 444500 w 9705272"/>
                  <a:gd name="connsiteY5" fmla="*/ 342900 h 2203450"/>
                  <a:gd name="connsiteX6" fmla="*/ 501650 w 9705272"/>
                  <a:gd name="connsiteY6" fmla="*/ 323850 h 2203450"/>
                  <a:gd name="connsiteX7" fmla="*/ 546100 w 9705272"/>
                  <a:gd name="connsiteY7" fmla="*/ 304800 h 2203450"/>
                  <a:gd name="connsiteX8" fmla="*/ 565150 w 9705272"/>
                  <a:gd name="connsiteY8" fmla="*/ 292100 h 2203450"/>
                  <a:gd name="connsiteX9" fmla="*/ 711200 w 9705272"/>
                  <a:gd name="connsiteY9" fmla="*/ 266700 h 2203450"/>
                  <a:gd name="connsiteX10" fmla="*/ 812800 w 9705272"/>
                  <a:gd name="connsiteY10" fmla="*/ 247650 h 2203450"/>
                  <a:gd name="connsiteX11" fmla="*/ 831850 w 9705272"/>
                  <a:gd name="connsiteY11" fmla="*/ 254000 h 2203450"/>
                  <a:gd name="connsiteX12" fmla="*/ 1593850 w 9705272"/>
                  <a:gd name="connsiteY12" fmla="*/ 260350 h 2203450"/>
                  <a:gd name="connsiteX13" fmla="*/ 1701800 w 9705272"/>
                  <a:gd name="connsiteY13" fmla="*/ 279400 h 2203450"/>
                  <a:gd name="connsiteX14" fmla="*/ 1797050 w 9705272"/>
                  <a:gd name="connsiteY14" fmla="*/ 292100 h 2203450"/>
                  <a:gd name="connsiteX15" fmla="*/ 1854200 w 9705272"/>
                  <a:gd name="connsiteY15" fmla="*/ 298450 h 2203450"/>
                  <a:gd name="connsiteX16" fmla="*/ 1993900 w 9705272"/>
                  <a:gd name="connsiteY16" fmla="*/ 317500 h 2203450"/>
                  <a:gd name="connsiteX17" fmla="*/ 2311400 w 9705272"/>
                  <a:gd name="connsiteY17" fmla="*/ 336550 h 2203450"/>
                  <a:gd name="connsiteX18" fmla="*/ 2641600 w 9705272"/>
                  <a:gd name="connsiteY18" fmla="*/ 349250 h 2203450"/>
                  <a:gd name="connsiteX19" fmla="*/ 2768600 w 9705272"/>
                  <a:gd name="connsiteY19" fmla="*/ 368300 h 2203450"/>
                  <a:gd name="connsiteX20" fmla="*/ 2851150 w 9705272"/>
                  <a:gd name="connsiteY20" fmla="*/ 374650 h 2203450"/>
                  <a:gd name="connsiteX21" fmla="*/ 3079750 w 9705272"/>
                  <a:gd name="connsiteY21" fmla="*/ 406400 h 2203450"/>
                  <a:gd name="connsiteX22" fmla="*/ 3130550 w 9705272"/>
                  <a:gd name="connsiteY22" fmla="*/ 412750 h 2203450"/>
                  <a:gd name="connsiteX23" fmla="*/ 3194050 w 9705272"/>
                  <a:gd name="connsiteY23" fmla="*/ 425450 h 2203450"/>
                  <a:gd name="connsiteX24" fmla="*/ 3270250 w 9705272"/>
                  <a:gd name="connsiteY24" fmla="*/ 431800 h 2203450"/>
                  <a:gd name="connsiteX25" fmla="*/ 3321050 w 9705272"/>
                  <a:gd name="connsiteY25" fmla="*/ 444500 h 2203450"/>
                  <a:gd name="connsiteX26" fmla="*/ 3378200 w 9705272"/>
                  <a:gd name="connsiteY26" fmla="*/ 450850 h 2203450"/>
                  <a:gd name="connsiteX27" fmla="*/ 3403600 w 9705272"/>
                  <a:gd name="connsiteY27" fmla="*/ 463550 h 2203450"/>
                  <a:gd name="connsiteX28" fmla="*/ 3435350 w 9705272"/>
                  <a:gd name="connsiteY28" fmla="*/ 469900 h 2203450"/>
                  <a:gd name="connsiteX29" fmla="*/ 3530600 w 9705272"/>
                  <a:gd name="connsiteY29" fmla="*/ 488950 h 2203450"/>
                  <a:gd name="connsiteX30" fmla="*/ 3644900 w 9705272"/>
                  <a:gd name="connsiteY30" fmla="*/ 508000 h 2203450"/>
                  <a:gd name="connsiteX31" fmla="*/ 3727450 w 9705272"/>
                  <a:gd name="connsiteY31" fmla="*/ 520700 h 2203450"/>
                  <a:gd name="connsiteX32" fmla="*/ 3784600 w 9705272"/>
                  <a:gd name="connsiteY32" fmla="*/ 527050 h 2203450"/>
                  <a:gd name="connsiteX33" fmla="*/ 3873500 w 9705272"/>
                  <a:gd name="connsiteY33" fmla="*/ 539750 h 2203450"/>
                  <a:gd name="connsiteX34" fmla="*/ 3956050 w 9705272"/>
                  <a:gd name="connsiteY34" fmla="*/ 558800 h 2203450"/>
                  <a:gd name="connsiteX35" fmla="*/ 4006850 w 9705272"/>
                  <a:gd name="connsiteY35" fmla="*/ 565150 h 2203450"/>
                  <a:gd name="connsiteX36" fmla="*/ 4064000 w 9705272"/>
                  <a:gd name="connsiteY36" fmla="*/ 577850 h 2203450"/>
                  <a:gd name="connsiteX37" fmla="*/ 4108450 w 9705272"/>
                  <a:gd name="connsiteY37" fmla="*/ 584200 h 2203450"/>
                  <a:gd name="connsiteX38" fmla="*/ 4203700 w 9705272"/>
                  <a:gd name="connsiteY38" fmla="*/ 603250 h 2203450"/>
                  <a:gd name="connsiteX39" fmla="*/ 4273550 w 9705272"/>
                  <a:gd name="connsiteY39" fmla="*/ 622300 h 2203450"/>
                  <a:gd name="connsiteX40" fmla="*/ 4387850 w 9705272"/>
                  <a:gd name="connsiteY40" fmla="*/ 615950 h 2203450"/>
                  <a:gd name="connsiteX41" fmla="*/ 4413250 w 9705272"/>
                  <a:gd name="connsiteY41" fmla="*/ 609600 h 2203450"/>
                  <a:gd name="connsiteX42" fmla="*/ 4432300 w 9705272"/>
                  <a:gd name="connsiteY42" fmla="*/ 596900 h 2203450"/>
                  <a:gd name="connsiteX43" fmla="*/ 4470400 w 9705272"/>
                  <a:gd name="connsiteY43" fmla="*/ 590550 h 2203450"/>
                  <a:gd name="connsiteX44" fmla="*/ 4508500 w 9705272"/>
                  <a:gd name="connsiteY44" fmla="*/ 577850 h 2203450"/>
                  <a:gd name="connsiteX45" fmla="*/ 4540250 w 9705272"/>
                  <a:gd name="connsiteY45" fmla="*/ 571500 h 2203450"/>
                  <a:gd name="connsiteX46" fmla="*/ 4775200 w 9705272"/>
                  <a:gd name="connsiteY46" fmla="*/ 552450 h 2203450"/>
                  <a:gd name="connsiteX47" fmla="*/ 4883150 w 9705272"/>
                  <a:gd name="connsiteY47" fmla="*/ 533400 h 2203450"/>
                  <a:gd name="connsiteX48" fmla="*/ 4946650 w 9705272"/>
                  <a:gd name="connsiteY48" fmla="*/ 520700 h 2203450"/>
                  <a:gd name="connsiteX49" fmla="*/ 5111750 w 9705272"/>
                  <a:gd name="connsiteY49" fmla="*/ 495300 h 2203450"/>
                  <a:gd name="connsiteX50" fmla="*/ 5175250 w 9705272"/>
                  <a:gd name="connsiteY50" fmla="*/ 476250 h 2203450"/>
                  <a:gd name="connsiteX51" fmla="*/ 5264150 w 9705272"/>
                  <a:gd name="connsiteY51" fmla="*/ 457200 h 2203450"/>
                  <a:gd name="connsiteX52" fmla="*/ 5340350 w 9705272"/>
                  <a:gd name="connsiteY52" fmla="*/ 438150 h 2203450"/>
                  <a:gd name="connsiteX53" fmla="*/ 5359400 w 9705272"/>
                  <a:gd name="connsiteY53" fmla="*/ 425450 h 2203450"/>
                  <a:gd name="connsiteX54" fmla="*/ 5454650 w 9705272"/>
                  <a:gd name="connsiteY54" fmla="*/ 400050 h 2203450"/>
                  <a:gd name="connsiteX55" fmla="*/ 5518150 w 9705272"/>
                  <a:gd name="connsiteY55" fmla="*/ 381000 h 2203450"/>
                  <a:gd name="connsiteX56" fmla="*/ 5537200 w 9705272"/>
                  <a:gd name="connsiteY56" fmla="*/ 368300 h 2203450"/>
                  <a:gd name="connsiteX57" fmla="*/ 5594350 w 9705272"/>
                  <a:gd name="connsiteY57" fmla="*/ 361950 h 2203450"/>
                  <a:gd name="connsiteX58" fmla="*/ 5746750 w 9705272"/>
                  <a:gd name="connsiteY58" fmla="*/ 342900 h 2203450"/>
                  <a:gd name="connsiteX59" fmla="*/ 5861050 w 9705272"/>
                  <a:gd name="connsiteY59" fmla="*/ 323850 h 2203450"/>
                  <a:gd name="connsiteX60" fmla="*/ 5911850 w 9705272"/>
                  <a:gd name="connsiteY60" fmla="*/ 311150 h 2203450"/>
                  <a:gd name="connsiteX61" fmla="*/ 5956300 w 9705272"/>
                  <a:gd name="connsiteY61" fmla="*/ 304800 h 2203450"/>
                  <a:gd name="connsiteX62" fmla="*/ 6032500 w 9705272"/>
                  <a:gd name="connsiteY62" fmla="*/ 292100 h 2203450"/>
                  <a:gd name="connsiteX63" fmla="*/ 6083300 w 9705272"/>
                  <a:gd name="connsiteY63" fmla="*/ 273050 h 2203450"/>
                  <a:gd name="connsiteX64" fmla="*/ 6121400 w 9705272"/>
                  <a:gd name="connsiteY64" fmla="*/ 266700 h 2203450"/>
                  <a:gd name="connsiteX65" fmla="*/ 6242050 w 9705272"/>
                  <a:gd name="connsiteY65" fmla="*/ 247650 h 2203450"/>
                  <a:gd name="connsiteX66" fmla="*/ 6369050 w 9705272"/>
                  <a:gd name="connsiteY66" fmla="*/ 228600 h 2203450"/>
                  <a:gd name="connsiteX67" fmla="*/ 6483350 w 9705272"/>
                  <a:gd name="connsiteY67" fmla="*/ 209550 h 2203450"/>
                  <a:gd name="connsiteX68" fmla="*/ 6527800 w 9705272"/>
                  <a:gd name="connsiteY68" fmla="*/ 196850 h 2203450"/>
                  <a:gd name="connsiteX69" fmla="*/ 6584950 w 9705272"/>
                  <a:gd name="connsiteY69" fmla="*/ 190500 h 2203450"/>
                  <a:gd name="connsiteX70" fmla="*/ 6718300 w 9705272"/>
                  <a:gd name="connsiteY70" fmla="*/ 177800 h 2203450"/>
                  <a:gd name="connsiteX71" fmla="*/ 6788150 w 9705272"/>
                  <a:gd name="connsiteY71" fmla="*/ 158750 h 2203450"/>
                  <a:gd name="connsiteX72" fmla="*/ 6832600 w 9705272"/>
                  <a:gd name="connsiteY72" fmla="*/ 139700 h 2203450"/>
                  <a:gd name="connsiteX73" fmla="*/ 6889750 w 9705272"/>
                  <a:gd name="connsiteY73" fmla="*/ 133350 h 2203450"/>
                  <a:gd name="connsiteX74" fmla="*/ 6959600 w 9705272"/>
                  <a:gd name="connsiteY74" fmla="*/ 120650 h 2203450"/>
                  <a:gd name="connsiteX75" fmla="*/ 6978650 w 9705272"/>
                  <a:gd name="connsiteY75" fmla="*/ 114300 h 2203450"/>
                  <a:gd name="connsiteX76" fmla="*/ 7035800 w 9705272"/>
                  <a:gd name="connsiteY76" fmla="*/ 101600 h 2203450"/>
                  <a:gd name="connsiteX77" fmla="*/ 7112000 w 9705272"/>
                  <a:gd name="connsiteY77" fmla="*/ 95250 h 2203450"/>
                  <a:gd name="connsiteX78" fmla="*/ 7245350 w 9705272"/>
                  <a:gd name="connsiteY78" fmla="*/ 76200 h 2203450"/>
                  <a:gd name="connsiteX79" fmla="*/ 7321550 w 9705272"/>
                  <a:gd name="connsiteY79" fmla="*/ 63500 h 2203450"/>
                  <a:gd name="connsiteX80" fmla="*/ 7340600 w 9705272"/>
                  <a:gd name="connsiteY80" fmla="*/ 57150 h 2203450"/>
                  <a:gd name="connsiteX81" fmla="*/ 7404100 w 9705272"/>
                  <a:gd name="connsiteY81" fmla="*/ 44450 h 2203450"/>
                  <a:gd name="connsiteX82" fmla="*/ 7480300 w 9705272"/>
                  <a:gd name="connsiteY82" fmla="*/ 38100 h 2203450"/>
                  <a:gd name="connsiteX83" fmla="*/ 7531100 w 9705272"/>
                  <a:gd name="connsiteY83" fmla="*/ 25400 h 2203450"/>
                  <a:gd name="connsiteX84" fmla="*/ 7721600 w 9705272"/>
                  <a:gd name="connsiteY84" fmla="*/ 0 h 2203450"/>
                  <a:gd name="connsiteX85" fmla="*/ 8223250 w 9705272"/>
                  <a:gd name="connsiteY85" fmla="*/ 6350 h 2203450"/>
                  <a:gd name="connsiteX86" fmla="*/ 8318500 w 9705272"/>
                  <a:gd name="connsiteY86" fmla="*/ 25400 h 2203450"/>
                  <a:gd name="connsiteX87" fmla="*/ 8394700 w 9705272"/>
                  <a:gd name="connsiteY87" fmla="*/ 31750 h 2203450"/>
                  <a:gd name="connsiteX88" fmla="*/ 8445500 w 9705272"/>
                  <a:gd name="connsiteY88" fmla="*/ 50800 h 2203450"/>
                  <a:gd name="connsiteX89" fmla="*/ 8483600 w 9705272"/>
                  <a:gd name="connsiteY89" fmla="*/ 63500 h 2203450"/>
                  <a:gd name="connsiteX90" fmla="*/ 8521700 w 9705272"/>
                  <a:gd name="connsiteY90" fmla="*/ 69850 h 2203450"/>
                  <a:gd name="connsiteX91" fmla="*/ 8642350 w 9705272"/>
                  <a:gd name="connsiteY91" fmla="*/ 88900 h 2203450"/>
                  <a:gd name="connsiteX92" fmla="*/ 8731250 w 9705272"/>
                  <a:gd name="connsiteY92" fmla="*/ 107950 h 2203450"/>
                  <a:gd name="connsiteX93" fmla="*/ 8788400 w 9705272"/>
                  <a:gd name="connsiteY93" fmla="*/ 120650 h 2203450"/>
                  <a:gd name="connsiteX94" fmla="*/ 8851900 w 9705272"/>
                  <a:gd name="connsiteY94" fmla="*/ 139700 h 2203450"/>
                  <a:gd name="connsiteX95" fmla="*/ 8902700 w 9705272"/>
                  <a:gd name="connsiteY95" fmla="*/ 146050 h 2203450"/>
                  <a:gd name="connsiteX96" fmla="*/ 8966200 w 9705272"/>
                  <a:gd name="connsiteY96" fmla="*/ 165100 h 2203450"/>
                  <a:gd name="connsiteX97" fmla="*/ 9004300 w 9705272"/>
                  <a:gd name="connsiteY97" fmla="*/ 177800 h 2203450"/>
                  <a:gd name="connsiteX98" fmla="*/ 9036050 w 9705272"/>
                  <a:gd name="connsiteY98" fmla="*/ 184150 h 2203450"/>
                  <a:gd name="connsiteX99" fmla="*/ 9093200 w 9705272"/>
                  <a:gd name="connsiteY99" fmla="*/ 203200 h 2203450"/>
                  <a:gd name="connsiteX100" fmla="*/ 9112250 w 9705272"/>
                  <a:gd name="connsiteY100" fmla="*/ 215900 h 2203450"/>
                  <a:gd name="connsiteX101" fmla="*/ 9150350 w 9705272"/>
                  <a:gd name="connsiteY101" fmla="*/ 222250 h 2203450"/>
                  <a:gd name="connsiteX102" fmla="*/ 9194800 w 9705272"/>
                  <a:gd name="connsiteY102" fmla="*/ 234950 h 2203450"/>
                  <a:gd name="connsiteX103" fmla="*/ 9213850 w 9705272"/>
                  <a:gd name="connsiteY103" fmla="*/ 241300 h 2203450"/>
                  <a:gd name="connsiteX104" fmla="*/ 9264650 w 9705272"/>
                  <a:gd name="connsiteY104" fmla="*/ 260350 h 2203450"/>
                  <a:gd name="connsiteX105" fmla="*/ 9302750 w 9705272"/>
                  <a:gd name="connsiteY105" fmla="*/ 279400 h 2203450"/>
                  <a:gd name="connsiteX106" fmla="*/ 9328150 w 9705272"/>
                  <a:gd name="connsiteY106" fmla="*/ 292100 h 2203450"/>
                  <a:gd name="connsiteX107" fmla="*/ 9347200 w 9705272"/>
                  <a:gd name="connsiteY107" fmla="*/ 298450 h 2203450"/>
                  <a:gd name="connsiteX108" fmla="*/ 9366250 w 9705272"/>
                  <a:gd name="connsiteY108" fmla="*/ 311150 h 2203450"/>
                  <a:gd name="connsiteX109" fmla="*/ 9385300 w 9705272"/>
                  <a:gd name="connsiteY109" fmla="*/ 317500 h 2203450"/>
                  <a:gd name="connsiteX110" fmla="*/ 9404350 w 9705272"/>
                  <a:gd name="connsiteY110" fmla="*/ 330200 h 2203450"/>
                  <a:gd name="connsiteX111" fmla="*/ 9423400 w 9705272"/>
                  <a:gd name="connsiteY111" fmla="*/ 336550 h 2203450"/>
                  <a:gd name="connsiteX112" fmla="*/ 9455150 w 9705272"/>
                  <a:gd name="connsiteY112" fmla="*/ 349250 h 2203450"/>
                  <a:gd name="connsiteX113" fmla="*/ 9474200 w 9705272"/>
                  <a:gd name="connsiteY113" fmla="*/ 355600 h 2203450"/>
                  <a:gd name="connsiteX114" fmla="*/ 9493250 w 9705272"/>
                  <a:gd name="connsiteY114" fmla="*/ 368300 h 2203450"/>
                  <a:gd name="connsiteX115" fmla="*/ 9512300 w 9705272"/>
                  <a:gd name="connsiteY115" fmla="*/ 374650 h 2203450"/>
                  <a:gd name="connsiteX116" fmla="*/ 9550400 w 9705272"/>
                  <a:gd name="connsiteY116" fmla="*/ 393700 h 2203450"/>
                  <a:gd name="connsiteX117" fmla="*/ 9556750 w 9705272"/>
                  <a:gd name="connsiteY117" fmla="*/ 412750 h 2203450"/>
                  <a:gd name="connsiteX118" fmla="*/ 9594850 w 9705272"/>
                  <a:gd name="connsiteY118" fmla="*/ 431800 h 2203450"/>
                  <a:gd name="connsiteX119" fmla="*/ 9607550 w 9705272"/>
                  <a:gd name="connsiteY119" fmla="*/ 450850 h 2203450"/>
                  <a:gd name="connsiteX120" fmla="*/ 9626600 w 9705272"/>
                  <a:gd name="connsiteY120" fmla="*/ 546100 h 2203450"/>
                  <a:gd name="connsiteX121" fmla="*/ 9632950 w 9705272"/>
                  <a:gd name="connsiteY121" fmla="*/ 635000 h 2203450"/>
                  <a:gd name="connsiteX122" fmla="*/ 9645650 w 9705272"/>
                  <a:gd name="connsiteY122" fmla="*/ 717550 h 2203450"/>
                  <a:gd name="connsiteX123" fmla="*/ 9664700 w 9705272"/>
                  <a:gd name="connsiteY123" fmla="*/ 1301750 h 2203450"/>
                  <a:gd name="connsiteX124" fmla="*/ 9683750 w 9705272"/>
                  <a:gd name="connsiteY124" fmla="*/ 1416050 h 2203450"/>
                  <a:gd name="connsiteX125" fmla="*/ 9702800 w 9705272"/>
                  <a:gd name="connsiteY125" fmla="*/ 1530350 h 2203450"/>
                  <a:gd name="connsiteX126" fmla="*/ 9696450 w 9705272"/>
                  <a:gd name="connsiteY126" fmla="*/ 1720850 h 2203450"/>
                  <a:gd name="connsiteX127" fmla="*/ 9696450 w 9705272"/>
                  <a:gd name="connsiteY127" fmla="*/ 1765300 h 2203450"/>
                  <a:gd name="connsiteX128" fmla="*/ 9696450 w 9705272"/>
                  <a:gd name="connsiteY128" fmla="*/ 1803400 h 2203450"/>
                  <a:gd name="connsiteX129" fmla="*/ 9702800 w 9705272"/>
                  <a:gd name="connsiteY129" fmla="*/ 1835150 h 2203450"/>
                  <a:gd name="connsiteX130" fmla="*/ 9683750 w 9705272"/>
                  <a:gd name="connsiteY130" fmla="*/ 2032000 h 2203450"/>
                  <a:gd name="connsiteX131" fmla="*/ 9677400 w 9705272"/>
                  <a:gd name="connsiteY131" fmla="*/ 2063750 h 2203450"/>
                  <a:gd name="connsiteX132" fmla="*/ 9664700 w 9705272"/>
                  <a:gd name="connsiteY132" fmla="*/ 2089150 h 2203450"/>
                  <a:gd name="connsiteX133" fmla="*/ 9645650 w 9705272"/>
                  <a:gd name="connsiteY133" fmla="*/ 2139950 h 2203450"/>
                  <a:gd name="connsiteX134" fmla="*/ 9626600 w 9705272"/>
                  <a:gd name="connsiteY134" fmla="*/ 2146300 h 2203450"/>
                  <a:gd name="connsiteX135" fmla="*/ 9607550 w 9705272"/>
                  <a:gd name="connsiteY135" fmla="*/ 2159000 h 2203450"/>
                  <a:gd name="connsiteX136" fmla="*/ 9588500 w 9705272"/>
                  <a:gd name="connsiteY136" fmla="*/ 2165350 h 2203450"/>
                  <a:gd name="connsiteX137" fmla="*/ 9569450 w 9705272"/>
                  <a:gd name="connsiteY137" fmla="*/ 2178050 h 2203450"/>
                  <a:gd name="connsiteX138" fmla="*/ 9544050 w 9705272"/>
                  <a:gd name="connsiteY138" fmla="*/ 2184400 h 2203450"/>
                  <a:gd name="connsiteX139" fmla="*/ 9378950 w 9705272"/>
                  <a:gd name="connsiteY139" fmla="*/ 2203450 h 2203450"/>
                  <a:gd name="connsiteX140" fmla="*/ 7816850 w 9705272"/>
                  <a:gd name="connsiteY140" fmla="*/ 2203450 h 2203450"/>
                  <a:gd name="connsiteX141" fmla="*/ 7162800 w 9705272"/>
                  <a:gd name="connsiteY141" fmla="*/ 2197100 h 2203450"/>
                  <a:gd name="connsiteX142" fmla="*/ 6178550 w 9705272"/>
                  <a:gd name="connsiteY142" fmla="*/ 2190750 h 2203450"/>
                  <a:gd name="connsiteX143" fmla="*/ 5410200 w 9705272"/>
                  <a:gd name="connsiteY143" fmla="*/ 2171700 h 2203450"/>
                  <a:gd name="connsiteX144" fmla="*/ 4883150 w 9705272"/>
                  <a:gd name="connsiteY144" fmla="*/ 2152650 h 2203450"/>
                  <a:gd name="connsiteX145" fmla="*/ 4648200 w 9705272"/>
                  <a:gd name="connsiteY145" fmla="*/ 2139950 h 2203450"/>
                  <a:gd name="connsiteX146" fmla="*/ 4572000 w 9705272"/>
                  <a:gd name="connsiteY146" fmla="*/ 2133600 h 2203450"/>
                  <a:gd name="connsiteX147" fmla="*/ 3949700 w 9705272"/>
                  <a:gd name="connsiteY147" fmla="*/ 2114550 h 2203450"/>
                  <a:gd name="connsiteX148" fmla="*/ 3200400 w 9705272"/>
                  <a:gd name="connsiteY148" fmla="*/ 2108200 h 2203450"/>
                  <a:gd name="connsiteX149" fmla="*/ 2990850 w 9705272"/>
                  <a:gd name="connsiteY149" fmla="*/ 2120900 h 2203450"/>
                  <a:gd name="connsiteX150" fmla="*/ 1847850 w 9705272"/>
                  <a:gd name="connsiteY150" fmla="*/ 2127250 h 2203450"/>
                  <a:gd name="connsiteX151" fmla="*/ 1016000 w 9705272"/>
                  <a:gd name="connsiteY151" fmla="*/ 2114550 h 2203450"/>
                  <a:gd name="connsiteX152" fmla="*/ 952500 w 9705272"/>
                  <a:gd name="connsiteY152" fmla="*/ 2101850 h 2203450"/>
                  <a:gd name="connsiteX153" fmla="*/ 806450 w 9705272"/>
                  <a:gd name="connsiteY153" fmla="*/ 2095500 h 2203450"/>
                  <a:gd name="connsiteX154" fmla="*/ 292100 w 9705272"/>
                  <a:gd name="connsiteY154" fmla="*/ 2082800 h 2203450"/>
                  <a:gd name="connsiteX155" fmla="*/ 254000 w 9705272"/>
                  <a:gd name="connsiteY155" fmla="*/ 2076450 h 2203450"/>
                  <a:gd name="connsiteX156" fmla="*/ 228600 w 9705272"/>
                  <a:gd name="connsiteY156" fmla="*/ 2063750 h 2203450"/>
                  <a:gd name="connsiteX157" fmla="*/ 209550 w 9705272"/>
                  <a:gd name="connsiteY157" fmla="*/ 2057400 h 2203450"/>
                  <a:gd name="connsiteX158" fmla="*/ 171450 w 9705272"/>
                  <a:gd name="connsiteY158" fmla="*/ 2019300 h 2203450"/>
                  <a:gd name="connsiteX159" fmla="*/ 152400 w 9705272"/>
                  <a:gd name="connsiteY159" fmla="*/ 2000250 h 2203450"/>
                  <a:gd name="connsiteX160" fmla="*/ 139700 w 9705272"/>
                  <a:gd name="connsiteY160" fmla="*/ 1981200 h 2203450"/>
                  <a:gd name="connsiteX161" fmla="*/ 120650 w 9705272"/>
                  <a:gd name="connsiteY161" fmla="*/ 1949450 h 2203450"/>
                  <a:gd name="connsiteX162" fmla="*/ 101600 w 9705272"/>
                  <a:gd name="connsiteY162" fmla="*/ 1924050 h 2203450"/>
                  <a:gd name="connsiteX163" fmla="*/ 82550 w 9705272"/>
                  <a:gd name="connsiteY163" fmla="*/ 1885950 h 2203450"/>
                  <a:gd name="connsiteX164" fmla="*/ 76200 w 9705272"/>
                  <a:gd name="connsiteY164" fmla="*/ 1866900 h 2203450"/>
                  <a:gd name="connsiteX165" fmla="*/ 63500 w 9705272"/>
                  <a:gd name="connsiteY165" fmla="*/ 1835150 h 2203450"/>
                  <a:gd name="connsiteX166" fmla="*/ 57150 w 9705272"/>
                  <a:gd name="connsiteY166" fmla="*/ 1816100 h 2203450"/>
                  <a:gd name="connsiteX167" fmla="*/ 25400 w 9705272"/>
                  <a:gd name="connsiteY167" fmla="*/ 1752600 h 2203450"/>
                  <a:gd name="connsiteX168" fmla="*/ 19050 w 9705272"/>
                  <a:gd name="connsiteY168" fmla="*/ 1720850 h 2203450"/>
                  <a:gd name="connsiteX169" fmla="*/ 6350 w 9705272"/>
                  <a:gd name="connsiteY169" fmla="*/ 1695450 h 2203450"/>
                  <a:gd name="connsiteX170" fmla="*/ 0 w 9705272"/>
                  <a:gd name="connsiteY170" fmla="*/ 1619250 h 2203450"/>
                  <a:gd name="connsiteX171" fmla="*/ 6350 w 9705272"/>
                  <a:gd name="connsiteY171" fmla="*/ 1409700 h 2203450"/>
                  <a:gd name="connsiteX172" fmla="*/ 12700 w 9705272"/>
                  <a:gd name="connsiteY172" fmla="*/ 1390650 h 2203450"/>
                  <a:gd name="connsiteX173" fmla="*/ 25400 w 9705272"/>
                  <a:gd name="connsiteY173" fmla="*/ 1371600 h 2203450"/>
                  <a:gd name="connsiteX174" fmla="*/ 44450 w 9705272"/>
                  <a:gd name="connsiteY174" fmla="*/ 1320800 h 2203450"/>
                  <a:gd name="connsiteX175" fmla="*/ 50800 w 9705272"/>
                  <a:gd name="connsiteY175" fmla="*/ 1295400 h 2203450"/>
                  <a:gd name="connsiteX176" fmla="*/ 63500 w 9705272"/>
                  <a:gd name="connsiteY176" fmla="*/ 1276350 h 2203450"/>
                  <a:gd name="connsiteX177" fmla="*/ 82550 w 9705272"/>
                  <a:gd name="connsiteY177" fmla="*/ 1238250 h 2203450"/>
                  <a:gd name="connsiteX178" fmla="*/ 88900 w 9705272"/>
                  <a:gd name="connsiteY178" fmla="*/ 1187450 h 2203450"/>
                  <a:gd name="connsiteX179" fmla="*/ 101600 w 9705272"/>
                  <a:gd name="connsiteY179" fmla="*/ 1143000 h 2203450"/>
                  <a:gd name="connsiteX180" fmla="*/ 95250 w 9705272"/>
                  <a:gd name="connsiteY180" fmla="*/ 977900 h 2203450"/>
                  <a:gd name="connsiteX181" fmla="*/ 101600 w 9705272"/>
                  <a:gd name="connsiteY181" fmla="*/ 590550 h 2203450"/>
                  <a:gd name="connsiteX182" fmla="*/ 120650 w 9705272"/>
                  <a:gd name="connsiteY182" fmla="*/ 514350 h 2203450"/>
                  <a:gd name="connsiteX183" fmla="*/ 146050 w 9705272"/>
                  <a:gd name="connsiteY183" fmla="*/ 463550 h 2203450"/>
                  <a:gd name="connsiteX184" fmla="*/ 234950 w 9705272"/>
                  <a:gd name="connsiteY184" fmla="*/ 438150 h 2203450"/>
                  <a:gd name="connsiteX185" fmla="*/ 254000 w 9705272"/>
                  <a:gd name="connsiteY185" fmla="*/ 425450 h 2203450"/>
                  <a:gd name="connsiteX186" fmla="*/ 273050 w 9705272"/>
                  <a:gd name="connsiteY186" fmla="*/ 406400 h 2203450"/>
                  <a:gd name="connsiteX187" fmla="*/ 292100 w 9705272"/>
                  <a:gd name="connsiteY187" fmla="*/ 400050 h 2203450"/>
                  <a:gd name="connsiteX188" fmla="*/ 311150 w 9705272"/>
                  <a:gd name="connsiteY188" fmla="*/ 419100 h 220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</a:cxnLst>
                <a:rect l="l" t="t" r="r" b="b"/>
                <a:pathLst>
                  <a:path w="9705272" h="2203450">
                    <a:moveTo>
                      <a:pt x="311150" y="419100"/>
                    </a:moveTo>
                    <a:lnTo>
                      <a:pt x="311150" y="419100"/>
                    </a:lnTo>
                    <a:cubicBezTo>
                      <a:pt x="319287" y="412126"/>
                      <a:pt x="355830" y="377710"/>
                      <a:pt x="374650" y="368300"/>
                    </a:cubicBezTo>
                    <a:cubicBezTo>
                      <a:pt x="380637" y="365307"/>
                      <a:pt x="387433" y="364300"/>
                      <a:pt x="393700" y="361950"/>
                    </a:cubicBezTo>
                    <a:cubicBezTo>
                      <a:pt x="404373" y="357948"/>
                      <a:pt x="414777" y="353252"/>
                      <a:pt x="425450" y="349250"/>
                    </a:cubicBezTo>
                    <a:cubicBezTo>
                      <a:pt x="431717" y="346900"/>
                      <a:pt x="438513" y="345893"/>
                      <a:pt x="444500" y="342900"/>
                    </a:cubicBezTo>
                    <a:cubicBezTo>
                      <a:pt x="489144" y="320578"/>
                      <a:pt x="430916" y="335639"/>
                      <a:pt x="501650" y="323850"/>
                    </a:cubicBezTo>
                    <a:cubicBezTo>
                      <a:pt x="549476" y="291966"/>
                      <a:pt x="488693" y="329403"/>
                      <a:pt x="546100" y="304800"/>
                    </a:cubicBezTo>
                    <a:cubicBezTo>
                      <a:pt x="553115" y="301794"/>
                      <a:pt x="557797" y="294143"/>
                      <a:pt x="565150" y="292100"/>
                    </a:cubicBezTo>
                    <a:cubicBezTo>
                      <a:pt x="620124" y="276829"/>
                      <a:pt x="658318" y="273310"/>
                      <a:pt x="711200" y="266700"/>
                    </a:cubicBezTo>
                    <a:cubicBezTo>
                      <a:pt x="751424" y="255208"/>
                      <a:pt x="768516" y="247650"/>
                      <a:pt x="812800" y="247650"/>
                    </a:cubicBezTo>
                    <a:cubicBezTo>
                      <a:pt x="819493" y="247650"/>
                      <a:pt x="825157" y="253891"/>
                      <a:pt x="831850" y="254000"/>
                    </a:cubicBezTo>
                    <a:lnTo>
                      <a:pt x="1593850" y="260350"/>
                    </a:lnTo>
                    <a:cubicBezTo>
                      <a:pt x="1659478" y="282226"/>
                      <a:pt x="1609277" y="268724"/>
                      <a:pt x="1701800" y="279400"/>
                    </a:cubicBezTo>
                    <a:cubicBezTo>
                      <a:pt x="1733620" y="283072"/>
                      <a:pt x="1765266" y="288127"/>
                      <a:pt x="1797050" y="292100"/>
                    </a:cubicBezTo>
                    <a:cubicBezTo>
                      <a:pt x="1816069" y="294477"/>
                      <a:pt x="1835225" y="295739"/>
                      <a:pt x="1854200" y="298450"/>
                    </a:cubicBezTo>
                    <a:cubicBezTo>
                      <a:pt x="2005373" y="320046"/>
                      <a:pt x="1860176" y="304128"/>
                      <a:pt x="1993900" y="317500"/>
                    </a:cubicBezTo>
                    <a:cubicBezTo>
                      <a:pt x="2133043" y="352286"/>
                      <a:pt x="2016690" y="327144"/>
                      <a:pt x="2311400" y="336550"/>
                    </a:cubicBezTo>
                    <a:lnTo>
                      <a:pt x="2641600" y="349250"/>
                    </a:lnTo>
                    <a:cubicBezTo>
                      <a:pt x="2684244" y="356357"/>
                      <a:pt x="2725038" y="363460"/>
                      <a:pt x="2768600" y="368300"/>
                    </a:cubicBezTo>
                    <a:cubicBezTo>
                      <a:pt x="2796029" y="371348"/>
                      <a:pt x="2823633" y="372533"/>
                      <a:pt x="2851150" y="374650"/>
                    </a:cubicBezTo>
                    <a:cubicBezTo>
                      <a:pt x="2947803" y="413311"/>
                      <a:pt x="2850185" y="377704"/>
                      <a:pt x="3079750" y="406400"/>
                    </a:cubicBezTo>
                    <a:cubicBezTo>
                      <a:pt x="3096683" y="408517"/>
                      <a:pt x="3113717" y="409945"/>
                      <a:pt x="3130550" y="412750"/>
                    </a:cubicBezTo>
                    <a:cubicBezTo>
                      <a:pt x="3151842" y="416299"/>
                      <a:pt x="3172662" y="422533"/>
                      <a:pt x="3194050" y="425450"/>
                    </a:cubicBezTo>
                    <a:cubicBezTo>
                      <a:pt x="3219304" y="428894"/>
                      <a:pt x="3244850" y="429683"/>
                      <a:pt x="3270250" y="431800"/>
                    </a:cubicBezTo>
                    <a:cubicBezTo>
                      <a:pt x="3287183" y="436033"/>
                      <a:pt x="3303861" y="441467"/>
                      <a:pt x="3321050" y="444500"/>
                    </a:cubicBezTo>
                    <a:cubicBezTo>
                      <a:pt x="3339926" y="447831"/>
                      <a:pt x="3359524" y="446540"/>
                      <a:pt x="3378200" y="450850"/>
                    </a:cubicBezTo>
                    <a:cubicBezTo>
                      <a:pt x="3387424" y="452979"/>
                      <a:pt x="3394620" y="460557"/>
                      <a:pt x="3403600" y="463550"/>
                    </a:cubicBezTo>
                    <a:cubicBezTo>
                      <a:pt x="3413839" y="466963"/>
                      <a:pt x="3424879" y="467282"/>
                      <a:pt x="3435350" y="469900"/>
                    </a:cubicBezTo>
                    <a:cubicBezTo>
                      <a:pt x="3513597" y="489462"/>
                      <a:pt x="3445253" y="478282"/>
                      <a:pt x="3530600" y="488950"/>
                    </a:cubicBezTo>
                    <a:cubicBezTo>
                      <a:pt x="3600963" y="512404"/>
                      <a:pt x="3539969" y="495408"/>
                      <a:pt x="3644900" y="508000"/>
                    </a:cubicBezTo>
                    <a:cubicBezTo>
                      <a:pt x="3672542" y="511317"/>
                      <a:pt x="3699865" y="516938"/>
                      <a:pt x="3727450" y="520700"/>
                    </a:cubicBezTo>
                    <a:cubicBezTo>
                      <a:pt x="3746441" y="523290"/>
                      <a:pt x="3765594" y="524571"/>
                      <a:pt x="3784600" y="527050"/>
                    </a:cubicBezTo>
                    <a:cubicBezTo>
                      <a:pt x="3814283" y="530922"/>
                      <a:pt x="3843897" y="535310"/>
                      <a:pt x="3873500" y="539750"/>
                    </a:cubicBezTo>
                    <a:cubicBezTo>
                      <a:pt x="3990433" y="557290"/>
                      <a:pt x="3823062" y="532202"/>
                      <a:pt x="3956050" y="558800"/>
                    </a:cubicBezTo>
                    <a:cubicBezTo>
                      <a:pt x="3972784" y="562147"/>
                      <a:pt x="3990045" y="562184"/>
                      <a:pt x="4006850" y="565150"/>
                    </a:cubicBezTo>
                    <a:cubicBezTo>
                      <a:pt x="4026068" y="568541"/>
                      <a:pt x="4044820" y="574254"/>
                      <a:pt x="4064000" y="577850"/>
                    </a:cubicBezTo>
                    <a:cubicBezTo>
                      <a:pt x="4078711" y="580608"/>
                      <a:pt x="4093774" y="581265"/>
                      <a:pt x="4108450" y="584200"/>
                    </a:cubicBezTo>
                    <a:lnTo>
                      <a:pt x="4203700" y="603250"/>
                    </a:lnTo>
                    <a:cubicBezTo>
                      <a:pt x="4218641" y="608230"/>
                      <a:pt x="4255599" y="622300"/>
                      <a:pt x="4273550" y="622300"/>
                    </a:cubicBezTo>
                    <a:cubicBezTo>
                      <a:pt x="4311709" y="622300"/>
                      <a:pt x="4349750" y="618067"/>
                      <a:pt x="4387850" y="615950"/>
                    </a:cubicBezTo>
                    <a:cubicBezTo>
                      <a:pt x="4396317" y="613833"/>
                      <a:pt x="4405228" y="613038"/>
                      <a:pt x="4413250" y="609600"/>
                    </a:cubicBezTo>
                    <a:cubicBezTo>
                      <a:pt x="4420265" y="606594"/>
                      <a:pt x="4425060" y="599313"/>
                      <a:pt x="4432300" y="596900"/>
                    </a:cubicBezTo>
                    <a:cubicBezTo>
                      <a:pt x="4444514" y="592829"/>
                      <a:pt x="4457909" y="593673"/>
                      <a:pt x="4470400" y="590550"/>
                    </a:cubicBezTo>
                    <a:cubicBezTo>
                      <a:pt x="4483387" y="587303"/>
                      <a:pt x="4495585" y="581372"/>
                      <a:pt x="4508500" y="577850"/>
                    </a:cubicBezTo>
                    <a:cubicBezTo>
                      <a:pt x="4518913" y="575010"/>
                      <a:pt x="4529621" y="573376"/>
                      <a:pt x="4540250" y="571500"/>
                    </a:cubicBezTo>
                    <a:cubicBezTo>
                      <a:pt x="4659462" y="550463"/>
                      <a:pt x="4609697" y="559070"/>
                      <a:pt x="4775200" y="552450"/>
                    </a:cubicBezTo>
                    <a:cubicBezTo>
                      <a:pt x="4879054" y="526487"/>
                      <a:pt x="4770812" y="551138"/>
                      <a:pt x="4883150" y="533400"/>
                    </a:cubicBezTo>
                    <a:cubicBezTo>
                      <a:pt x="4904472" y="530033"/>
                      <a:pt x="4925425" y="524631"/>
                      <a:pt x="4946650" y="520700"/>
                    </a:cubicBezTo>
                    <a:cubicBezTo>
                      <a:pt x="5058555" y="499977"/>
                      <a:pt x="5026111" y="504815"/>
                      <a:pt x="5111750" y="495300"/>
                    </a:cubicBezTo>
                    <a:cubicBezTo>
                      <a:pt x="5145905" y="472530"/>
                      <a:pt x="5118044" y="487146"/>
                      <a:pt x="5175250" y="476250"/>
                    </a:cubicBezTo>
                    <a:cubicBezTo>
                      <a:pt x="5205021" y="470579"/>
                      <a:pt x="5235399" y="466784"/>
                      <a:pt x="5264150" y="457200"/>
                    </a:cubicBezTo>
                    <a:cubicBezTo>
                      <a:pt x="5314464" y="440429"/>
                      <a:pt x="5289045" y="446701"/>
                      <a:pt x="5340350" y="438150"/>
                    </a:cubicBezTo>
                    <a:cubicBezTo>
                      <a:pt x="5346700" y="433917"/>
                      <a:pt x="5352355" y="428385"/>
                      <a:pt x="5359400" y="425450"/>
                    </a:cubicBezTo>
                    <a:cubicBezTo>
                      <a:pt x="5405643" y="406182"/>
                      <a:pt x="5411568" y="407230"/>
                      <a:pt x="5454650" y="400050"/>
                    </a:cubicBezTo>
                    <a:cubicBezTo>
                      <a:pt x="5497518" y="371471"/>
                      <a:pt x="5443857" y="403288"/>
                      <a:pt x="5518150" y="381000"/>
                    </a:cubicBezTo>
                    <a:cubicBezTo>
                      <a:pt x="5525460" y="378807"/>
                      <a:pt x="5529796" y="370151"/>
                      <a:pt x="5537200" y="368300"/>
                    </a:cubicBezTo>
                    <a:cubicBezTo>
                      <a:pt x="5555795" y="363651"/>
                      <a:pt x="5575344" y="364429"/>
                      <a:pt x="5594350" y="361950"/>
                    </a:cubicBezTo>
                    <a:cubicBezTo>
                      <a:pt x="5749189" y="341754"/>
                      <a:pt x="5621570" y="355418"/>
                      <a:pt x="5746750" y="342900"/>
                    </a:cubicBezTo>
                    <a:cubicBezTo>
                      <a:pt x="5871271" y="311770"/>
                      <a:pt x="5715488" y="348110"/>
                      <a:pt x="5861050" y="323850"/>
                    </a:cubicBezTo>
                    <a:cubicBezTo>
                      <a:pt x="5878267" y="320981"/>
                      <a:pt x="5894734" y="314573"/>
                      <a:pt x="5911850" y="311150"/>
                    </a:cubicBezTo>
                    <a:cubicBezTo>
                      <a:pt x="5926526" y="308215"/>
                      <a:pt x="5941516" y="307134"/>
                      <a:pt x="5956300" y="304800"/>
                    </a:cubicBezTo>
                    <a:cubicBezTo>
                      <a:pt x="5981735" y="300784"/>
                      <a:pt x="6007250" y="297150"/>
                      <a:pt x="6032500" y="292100"/>
                    </a:cubicBezTo>
                    <a:cubicBezTo>
                      <a:pt x="6046628" y="289274"/>
                      <a:pt x="6072133" y="276096"/>
                      <a:pt x="6083300" y="273050"/>
                    </a:cubicBezTo>
                    <a:cubicBezTo>
                      <a:pt x="6095722" y="269662"/>
                      <a:pt x="6108745" y="269073"/>
                      <a:pt x="6121400" y="266700"/>
                    </a:cubicBezTo>
                    <a:cubicBezTo>
                      <a:pt x="6289687" y="235146"/>
                      <a:pt x="6087089" y="269787"/>
                      <a:pt x="6242050" y="247650"/>
                    </a:cubicBezTo>
                    <a:cubicBezTo>
                      <a:pt x="6459127" y="216639"/>
                      <a:pt x="6210493" y="248420"/>
                      <a:pt x="6369050" y="228600"/>
                    </a:cubicBezTo>
                    <a:cubicBezTo>
                      <a:pt x="6471714" y="199267"/>
                      <a:pt x="6343938" y="232785"/>
                      <a:pt x="6483350" y="209550"/>
                    </a:cubicBezTo>
                    <a:cubicBezTo>
                      <a:pt x="6498550" y="207017"/>
                      <a:pt x="6512654" y="199690"/>
                      <a:pt x="6527800" y="196850"/>
                    </a:cubicBezTo>
                    <a:cubicBezTo>
                      <a:pt x="6546639" y="193318"/>
                      <a:pt x="6565878" y="192407"/>
                      <a:pt x="6584950" y="190500"/>
                    </a:cubicBezTo>
                    <a:lnTo>
                      <a:pt x="6718300" y="177800"/>
                    </a:lnTo>
                    <a:cubicBezTo>
                      <a:pt x="6752351" y="170990"/>
                      <a:pt x="6753238" y="172178"/>
                      <a:pt x="6788150" y="158750"/>
                    </a:cubicBezTo>
                    <a:cubicBezTo>
                      <a:pt x="6803196" y="152963"/>
                      <a:pt x="6816961" y="143610"/>
                      <a:pt x="6832600" y="139700"/>
                    </a:cubicBezTo>
                    <a:cubicBezTo>
                      <a:pt x="6851195" y="135051"/>
                      <a:pt x="6870795" y="136193"/>
                      <a:pt x="6889750" y="133350"/>
                    </a:cubicBezTo>
                    <a:cubicBezTo>
                      <a:pt x="6913153" y="129840"/>
                      <a:pt x="6936460" y="125609"/>
                      <a:pt x="6959600" y="120650"/>
                    </a:cubicBezTo>
                    <a:cubicBezTo>
                      <a:pt x="6966145" y="119248"/>
                      <a:pt x="6972156" y="115923"/>
                      <a:pt x="6978650" y="114300"/>
                    </a:cubicBezTo>
                    <a:cubicBezTo>
                      <a:pt x="6997582" y="109567"/>
                      <a:pt x="7016481" y="104360"/>
                      <a:pt x="7035800" y="101600"/>
                    </a:cubicBezTo>
                    <a:cubicBezTo>
                      <a:pt x="7061032" y="97995"/>
                      <a:pt x="7086600" y="97367"/>
                      <a:pt x="7112000" y="95250"/>
                    </a:cubicBezTo>
                    <a:cubicBezTo>
                      <a:pt x="7173110" y="64695"/>
                      <a:pt x="7114739" y="89711"/>
                      <a:pt x="7245350" y="76200"/>
                    </a:cubicBezTo>
                    <a:cubicBezTo>
                      <a:pt x="7270964" y="73550"/>
                      <a:pt x="7296300" y="68550"/>
                      <a:pt x="7321550" y="63500"/>
                    </a:cubicBezTo>
                    <a:cubicBezTo>
                      <a:pt x="7328114" y="62187"/>
                      <a:pt x="7334078" y="58655"/>
                      <a:pt x="7340600" y="57150"/>
                    </a:cubicBezTo>
                    <a:cubicBezTo>
                      <a:pt x="7361633" y="52296"/>
                      <a:pt x="7382712" y="47367"/>
                      <a:pt x="7404100" y="44450"/>
                    </a:cubicBezTo>
                    <a:cubicBezTo>
                      <a:pt x="7429354" y="41006"/>
                      <a:pt x="7454900" y="40217"/>
                      <a:pt x="7480300" y="38100"/>
                    </a:cubicBezTo>
                    <a:cubicBezTo>
                      <a:pt x="7497233" y="33867"/>
                      <a:pt x="7513899" y="28366"/>
                      <a:pt x="7531100" y="25400"/>
                    </a:cubicBezTo>
                    <a:cubicBezTo>
                      <a:pt x="7609982" y="11800"/>
                      <a:pt x="7651174" y="7825"/>
                      <a:pt x="7721600" y="0"/>
                    </a:cubicBezTo>
                    <a:lnTo>
                      <a:pt x="8223250" y="6350"/>
                    </a:lnTo>
                    <a:cubicBezTo>
                      <a:pt x="8242401" y="6801"/>
                      <a:pt x="8306679" y="23711"/>
                      <a:pt x="8318500" y="25400"/>
                    </a:cubicBezTo>
                    <a:cubicBezTo>
                      <a:pt x="8343732" y="29005"/>
                      <a:pt x="8369300" y="29633"/>
                      <a:pt x="8394700" y="31750"/>
                    </a:cubicBezTo>
                    <a:cubicBezTo>
                      <a:pt x="8427852" y="53851"/>
                      <a:pt x="8399023" y="38125"/>
                      <a:pt x="8445500" y="50800"/>
                    </a:cubicBezTo>
                    <a:cubicBezTo>
                      <a:pt x="8458415" y="54322"/>
                      <a:pt x="8470613" y="60253"/>
                      <a:pt x="8483600" y="63500"/>
                    </a:cubicBezTo>
                    <a:cubicBezTo>
                      <a:pt x="8496091" y="66623"/>
                      <a:pt x="8509045" y="67477"/>
                      <a:pt x="8521700" y="69850"/>
                    </a:cubicBezTo>
                    <a:cubicBezTo>
                      <a:pt x="8617461" y="87805"/>
                      <a:pt x="8551789" y="78838"/>
                      <a:pt x="8642350" y="88900"/>
                    </a:cubicBezTo>
                    <a:cubicBezTo>
                      <a:pt x="8683744" y="116496"/>
                      <a:pt x="8644942" y="95004"/>
                      <a:pt x="8731250" y="107950"/>
                    </a:cubicBezTo>
                    <a:cubicBezTo>
                      <a:pt x="8750549" y="110845"/>
                      <a:pt x="8769468" y="115917"/>
                      <a:pt x="8788400" y="120650"/>
                    </a:cubicBezTo>
                    <a:cubicBezTo>
                      <a:pt x="8840292" y="133623"/>
                      <a:pt x="8759061" y="121132"/>
                      <a:pt x="8851900" y="139700"/>
                    </a:cubicBezTo>
                    <a:cubicBezTo>
                      <a:pt x="8868634" y="143047"/>
                      <a:pt x="8885767" y="143933"/>
                      <a:pt x="8902700" y="146050"/>
                    </a:cubicBezTo>
                    <a:cubicBezTo>
                      <a:pt x="8939551" y="170618"/>
                      <a:pt x="8903707" y="150678"/>
                      <a:pt x="8966200" y="165100"/>
                    </a:cubicBezTo>
                    <a:cubicBezTo>
                      <a:pt x="8979244" y="168110"/>
                      <a:pt x="8991385" y="174278"/>
                      <a:pt x="9004300" y="177800"/>
                    </a:cubicBezTo>
                    <a:cubicBezTo>
                      <a:pt x="9014713" y="180640"/>
                      <a:pt x="9025467" y="182033"/>
                      <a:pt x="9036050" y="184150"/>
                    </a:cubicBezTo>
                    <a:cubicBezTo>
                      <a:pt x="9079336" y="213007"/>
                      <a:pt x="9024758" y="180386"/>
                      <a:pt x="9093200" y="203200"/>
                    </a:cubicBezTo>
                    <a:cubicBezTo>
                      <a:pt x="9100440" y="205613"/>
                      <a:pt x="9105010" y="213487"/>
                      <a:pt x="9112250" y="215900"/>
                    </a:cubicBezTo>
                    <a:cubicBezTo>
                      <a:pt x="9124464" y="219971"/>
                      <a:pt x="9137805" y="219355"/>
                      <a:pt x="9150350" y="222250"/>
                    </a:cubicBezTo>
                    <a:cubicBezTo>
                      <a:pt x="9165365" y="225715"/>
                      <a:pt x="9180040" y="230522"/>
                      <a:pt x="9194800" y="234950"/>
                    </a:cubicBezTo>
                    <a:cubicBezTo>
                      <a:pt x="9201211" y="236873"/>
                      <a:pt x="9207863" y="238307"/>
                      <a:pt x="9213850" y="241300"/>
                    </a:cubicBezTo>
                    <a:cubicBezTo>
                      <a:pt x="9257453" y="263101"/>
                      <a:pt x="9203394" y="248099"/>
                      <a:pt x="9264650" y="260350"/>
                    </a:cubicBezTo>
                    <a:cubicBezTo>
                      <a:pt x="9301259" y="284756"/>
                      <a:pt x="9265944" y="263626"/>
                      <a:pt x="9302750" y="279400"/>
                    </a:cubicBezTo>
                    <a:cubicBezTo>
                      <a:pt x="9311451" y="283129"/>
                      <a:pt x="9319449" y="288371"/>
                      <a:pt x="9328150" y="292100"/>
                    </a:cubicBezTo>
                    <a:cubicBezTo>
                      <a:pt x="9334302" y="294737"/>
                      <a:pt x="9341213" y="295457"/>
                      <a:pt x="9347200" y="298450"/>
                    </a:cubicBezTo>
                    <a:cubicBezTo>
                      <a:pt x="9354026" y="301863"/>
                      <a:pt x="9359424" y="307737"/>
                      <a:pt x="9366250" y="311150"/>
                    </a:cubicBezTo>
                    <a:cubicBezTo>
                      <a:pt x="9372237" y="314143"/>
                      <a:pt x="9379313" y="314507"/>
                      <a:pt x="9385300" y="317500"/>
                    </a:cubicBezTo>
                    <a:cubicBezTo>
                      <a:pt x="9392126" y="320913"/>
                      <a:pt x="9397524" y="326787"/>
                      <a:pt x="9404350" y="330200"/>
                    </a:cubicBezTo>
                    <a:cubicBezTo>
                      <a:pt x="9410337" y="333193"/>
                      <a:pt x="9417133" y="334200"/>
                      <a:pt x="9423400" y="336550"/>
                    </a:cubicBezTo>
                    <a:cubicBezTo>
                      <a:pt x="9434073" y="340552"/>
                      <a:pt x="9444477" y="345248"/>
                      <a:pt x="9455150" y="349250"/>
                    </a:cubicBezTo>
                    <a:cubicBezTo>
                      <a:pt x="9461417" y="351600"/>
                      <a:pt x="9468213" y="352607"/>
                      <a:pt x="9474200" y="355600"/>
                    </a:cubicBezTo>
                    <a:cubicBezTo>
                      <a:pt x="9481026" y="359013"/>
                      <a:pt x="9486424" y="364887"/>
                      <a:pt x="9493250" y="368300"/>
                    </a:cubicBezTo>
                    <a:cubicBezTo>
                      <a:pt x="9499237" y="371293"/>
                      <a:pt x="9506313" y="371657"/>
                      <a:pt x="9512300" y="374650"/>
                    </a:cubicBezTo>
                    <a:cubicBezTo>
                      <a:pt x="9561539" y="399269"/>
                      <a:pt x="9502517" y="377739"/>
                      <a:pt x="9550400" y="393700"/>
                    </a:cubicBezTo>
                    <a:cubicBezTo>
                      <a:pt x="9552517" y="400050"/>
                      <a:pt x="9552569" y="407523"/>
                      <a:pt x="9556750" y="412750"/>
                    </a:cubicBezTo>
                    <a:cubicBezTo>
                      <a:pt x="9565702" y="423941"/>
                      <a:pt x="9582301" y="427617"/>
                      <a:pt x="9594850" y="431800"/>
                    </a:cubicBezTo>
                    <a:cubicBezTo>
                      <a:pt x="9599083" y="438150"/>
                      <a:pt x="9605507" y="443497"/>
                      <a:pt x="9607550" y="450850"/>
                    </a:cubicBezTo>
                    <a:cubicBezTo>
                      <a:pt x="9616216" y="482048"/>
                      <a:pt x="9626600" y="546100"/>
                      <a:pt x="9626600" y="546100"/>
                    </a:cubicBezTo>
                    <a:cubicBezTo>
                      <a:pt x="9628717" y="575733"/>
                      <a:pt x="9629669" y="605473"/>
                      <a:pt x="9632950" y="635000"/>
                    </a:cubicBezTo>
                    <a:cubicBezTo>
                      <a:pt x="9636024" y="662670"/>
                      <a:pt x="9644789" y="689723"/>
                      <a:pt x="9645650" y="717550"/>
                    </a:cubicBezTo>
                    <a:cubicBezTo>
                      <a:pt x="9664166" y="1316236"/>
                      <a:pt x="9607700" y="1073751"/>
                      <a:pt x="9664700" y="1301750"/>
                    </a:cubicBezTo>
                    <a:cubicBezTo>
                      <a:pt x="9681484" y="1452805"/>
                      <a:pt x="9658463" y="1264328"/>
                      <a:pt x="9683750" y="1416050"/>
                    </a:cubicBezTo>
                    <a:cubicBezTo>
                      <a:pt x="9709265" y="1569141"/>
                      <a:pt x="9668624" y="1376556"/>
                      <a:pt x="9702800" y="1530350"/>
                    </a:cubicBezTo>
                    <a:cubicBezTo>
                      <a:pt x="9700683" y="1593850"/>
                      <a:pt x="9696450" y="1657315"/>
                      <a:pt x="9696450" y="1720850"/>
                    </a:cubicBezTo>
                    <a:cubicBezTo>
                      <a:pt x="9696450" y="1784619"/>
                      <a:pt x="9716301" y="1685895"/>
                      <a:pt x="9696450" y="1765300"/>
                    </a:cubicBezTo>
                    <a:cubicBezTo>
                      <a:pt x="9713383" y="1816100"/>
                      <a:pt x="9696450" y="1752600"/>
                      <a:pt x="9696450" y="1803400"/>
                    </a:cubicBezTo>
                    <a:cubicBezTo>
                      <a:pt x="9696450" y="1814193"/>
                      <a:pt x="9700683" y="1824567"/>
                      <a:pt x="9702800" y="1835150"/>
                    </a:cubicBezTo>
                    <a:cubicBezTo>
                      <a:pt x="9677104" y="1912238"/>
                      <a:pt x="9701868" y="1832700"/>
                      <a:pt x="9683750" y="2032000"/>
                    </a:cubicBezTo>
                    <a:cubicBezTo>
                      <a:pt x="9682773" y="2042749"/>
                      <a:pt x="9680813" y="2053511"/>
                      <a:pt x="9677400" y="2063750"/>
                    </a:cubicBezTo>
                    <a:cubicBezTo>
                      <a:pt x="9674407" y="2072730"/>
                      <a:pt x="9668933" y="2080683"/>
                      <a:pt x="9664700" y="2089150"/>
                    </a:cubicBezTo>
                    <a:cubicBezTo>
                      <a:pt x="9661258" y="2106361"/>
                      <a:pt x="9661222" y="2127492"/>
                      <a:pt x="9645650" y="2139950"/>
                    </a:cubicBezTo>
                    <a:cubicBezTo>
                      <a:pt x="9640423" y="2144131"/>
                      <a:pt x="9632587" y="2143307"/>
                      <a:pt x="9626600" y="2146300"/>
                    </a:cubicBezTo>
                    <a:cubicBezTo>
                      <a:pt x="9619774" y="2149713"/>
                      <a:pt x="9614376" y="2155587"/>
                      <a:pt x="9607550" y="2159000"/>
                    </a:cubicBezTo>
                    <a:cubicBezTo>
                      <a:pt x="9601563" y="2161993"/>
                      <a:pt x="9594487" y="2162357"/>
                      <a:pt x="9588500" y="2165350"/>
                    </a:cubicBezTo>
                    <a:cubicBezTo>
                      <a:pt x="9581674" y="2168763"/>
                      <a:pt x="9576465" y="2175044"/>
                      <a:pt x="9569450" y="2178050"/>
                    </a:cubicBezTo>
                    <a:cubicBezTo>
                      <a:pt x="9561428" y="2181488"/>
                      <a:pt x="9552628" y="2182792"/>
                      <a:pt x="9544050" y="2184400"/>
                    </a:cubicBezTo>
                    <a:cubicBezTo>
                      <a:pt x="9457482" y="2200631"/>
                      <a:pt x="9471687" y="2196826"/>
                      <a:pt x="9378950" y="2203450"/>
                    </a:cubicBezTo>
                    <a:cubicBezTo>
                      <a:pt x="8614389" y="2185670"/>
                      <a:pt x="9489275" y="2203450"/>
                      <a:pt x="7816850" y="2203450"/>
                    </a:cubicBezTo>
                    <a:lnTo>
                      <a:pt x="7162800" y="2197100"/>
                    </a:lnTo>
                    <a:lnTo>
                      <a:pt x="6178550" y="2190750"/>
                    </a:lnTo>
                    <a:cubicBezTo>
                      <a:pt x="5922433" y="2184400"/>
                      <a:pt x="5665926" y="2187199"/>
                      <a:pt x="5410200" y="2171700"/>
                    </a:cubicBezTo>
                    <a:cubicBezTo>
                      <a:pt x="5094989" y="2152596"/>
                      <a:pt x="5270614" y="2160399"/>
                      <a:pt x="4883150" y="2152650"/>
                    </a:cubicBezTo>
                    <a:lnTo>
                      <a:pt x="4648200" y="2139950"/>
                    </a:lnTo>
                    <a:cubicBezTo>
                      <a:pt x="4622760" y="2138392"/>
                      <a:pt x="4597474" y="2134459"/>
                      <a:pt x="4572000" y="2133600"/>
                    </a:cubicBezTo>
                    <a:cubicBezTo>
                      <a:pt x="3742004" y="2105623"/>
                      <a:pt x="4326848" y="2132509"/>
                      <a:pt x="3949700" y="2114550"/>
                    </a:cubicBezTo>
                    <a:cubicBezTo>
                      <a:pt x="3646346" y="2074103"/>
                      <a:pt x="3831952" y="2094269"/>
                      <a:pt x="3200400" y="2108200"/>
                    </a:cubicBezTo>
                    <a:cubicBezTo>
                      <a:pt x="3130439" y="2109743"/>
                      <a:pt x="3060821" y="2119914"/>
                      <a:pt x="2990850" y="2120900"/>
                    </a:cubicBezTo>
                    <a:lnTo>
                      <a:pt x="1847850" y="2127250"/>
                    </a:lnTo>
                    <a:cubicBezTo>
                      <a:pt x="1544894" y="2076757"/>
                      <a:pt x="1902046" y="2134240"/>
                      <a:pt x="1016000" y="2114550"/>
                    </a:cubicBezTo>
                    <a:cubicBezTo>
                      <a:pt x="994419" y="2114070"/>
                      <a:pt x="973997" y="2103804"/>
                      <a:pt x="952500" y="2101850"/>
                    </a:cubicBezTo>
                    <a:cubicBezTo>
                      <a:pt x="903971" y="2097438"/>
                      <a:pt x="855159" y="2096905"/>
                      <a:pt x="806450" y="2095500"/>
                    </a:cubicBezTo>
                    <a:lnTo>
                      <a:pt x="292100" y="2082800"/>
                    </a:lnTo>
                    <a:cubicBezTo>
                      <a:pt x="279400" y="2080683"/>
                      <a:pt x="266332" y="2080150"/>
                      <a:pt x="254000" y="2076450"/>
                    </a:cubicBezTo>
                    <a:cubicBezTo>
                      <a:pt x="244933" y="2073730"/>
                      <a:pt x="237301" y="2067479"/>
                      <a:pt x="228600" y="2063750"/>
                    </a:cubicBezTo>
                    <a:cubicBezTo>
                      <a:pt x="222448" y="2061113"/>
                      <a:pt x="215900" y="2059517"/>
                      <a:pt x="209550" y="2057400"/>
                    </a:cubicBezTo>
                    <a:lnTo>
                      <a:pt x="171450" y="2019300"/>
                    </a:lnTo>
                    <a:cubicBezTo>
                      <a:pt x="165100" y="2012950"/>
                      <a:pt x="157381" y="2007722"/>
                      <a:pt x="152400" y="2000250"/>
                    </a:cubicBezTo>
                    <a:cubicBezTo>
                      <a:pt x="148167" y="1993900"/>
                      <a:pt x="143745" y="1987672"/>
                      <a:pt x="139700" y="1981200"/>
                    </a:cubicBezTo>
                    <a:cubicBezTo>
                      <a:pt x="133159" y="1970734"/>
                      <a:pt x="127496" y="1959719"/>
                      <a:pt x="120650" y="1949450"/>
                    </a:cubicBezTo>
                    <a:cubicBezTo>
                      <a:pt x="114779" y="1940644"/>
                      <a:pt x="107950" y="1932517"/>
                      <a:pt x="101600" y="1924050"/>
                    </a:cubicBezTo>
                    <a:cubicBezTo>
                      <a:pt x="85639" y="1876167"/>
                      <a:pt x="107169" y="1935189"/>
                      <a:pt x="82550" y="1885950"/>
                    </a:cubicBezTo>
                    <a:cubicBezTo>
                      <a:pt x="79557" y="1879963"/>
                      <a:pt x="78550" y="1873167"/>
                      <a:pt x="76200" y="1866900"/>
                    </a:cubicBezTo>
                    <a:cubicBezTo>
                      <a:pt x="72198" y="1856227"/>
                      <a:pt x="67502" y="1845823"/>
                      <a:pt x="63500" y="1835150"/>
                    </a:cubicBezTo>
                    <a:cubicBezTo>
                      <a:pt x="61150" y="1828883"/>
                      <a:pt x="59955" y="1822177"/>
                      <a:pt x="57150" y="1816100"/>
                    </a:cubicBezTo>
                    <a:cubicBezTo>
                      <a:pt x="47233" y="1794613"/>
                      <a:pt x="25400" y="1752600"/>
                      <a:pt x="25400" y="1752600"/>
                    </a:cubicBezTo>
                    <a:cubicBezTo>
                      <a:pt x="23283" y="1742017"/>
                      <a:pt x="22463" y="1731089"/>
                      <a:pt x="19050" y="1720850"/>
                    </a:cubicBezTo>
                    <a:cubicBezTo>
                      <a:pt x="16057" y="1711870"/>
                      <a:pt x="8094" y="1704754"/>
                      <a:pt x="6350" y="1695450"/>
                    </a:cubicBezTo>
                    <a:cubicBezTo>
                      <a:pt x="1653" y="1670399"/>
                      <a:pt x="2117" y="1644650"/>
                      <a:pt x="0" y="1619250"/>
                    </a:cubicBezTo>
                    <a:cubicBezTo>
                      <a:pt x="2117" y="1549400"/>
                      <a:pt x="2474" y="1479474"/>
                      <a:pt x="6350" y="1409700"/>
                    </a:cubicBezTo>
                    <a:cubicBezTo>
                      <a:pt x="6721" y="1403017"/>
                      <a:pt x="9707" y="1396637"/>
                      <a:pt x="12700" y="1390650"/>
                    </a:cubicBezTo>
                    <a:cubicBezTo>
                      <a:pt x="16113" y="1383824"/>
                      <a:pt x="21167" y="1377950"/>
                      <a:pt x="25400" y="1371600"/>
                    </a:cubicBezTo>
                    <a:cubicBezTo>
                      <a:pt x="41505" y="1291074"/>
                      <a:pt x="19924" y="1378028"/>
                      <a:pt x="44450" y="1320800"/>
                    </a:cubicBezTo>
                    <a:cubicBezTo>
                      <a:pt x="47888" y="1312778"/>
                      <a:pt x="47362" y="1303422"/>
                      <a:pt x="50800" y="1295400"/>
                    </a:cubicBezTo>
                    <a:cubicBezTo>
                      <a:pt x="53806" y="1288385"/>
                      <a:pt x="60087" y="1283176"/>
                      <a:pt x="63500" y="1276350"/>
                    </a:cubicBezTo>
                    <a:cubicBezTo>
                      <a:pt x="89790" y="1223770"/>
                      <a:pt x="46154" y="1292845"/>
                      <a:pt x="82550" y="1238250"/>
                    </a:cubicBezTo>
                    <a:cubicBezTo>
                      <a:pt x="84667" y="1221317"/>
                      <a:pt x="85553" y="1204184"/>
                      <a:pt x="88900" y="1187450"/>
                    </a:cubicBezTo>
                    <a:cubicBezTo>
                      <a:pt x="91922" y="1172340"/>
                      <a:pt x="101133" y="1158402"/>
                      <a:pt x="101600" y="1143000"/>
                    </a:cubicBezTo>
                    <a:cubicBezTo>
                      <a:pt x="103268" y="1087951"/>
                      <a:pt x="97367" y="1032933"/>
                      <a:pt x="95250" y="977900"/>
                    </a:cubicBezTo>
                    <a:cubicBezTo>
                      <a:pt x="97367" y="848783"/>
                      <a:pt x="97747" y="719627"/>
                      <a:pt x="101600" y="590550"/>
                    </a:cubicBezTo>
                    <a:cubicBezTo>
                      <a:pt x="102629" y="556071"/>
                      <a:pt x="111699" y="547170"/>
                      <a:pt x="120650" y="514350"/>
                    </a:cubicBezTo>
                    <a:cubicBezTo>
                      <a:pt x="127113" y="490652"/>
                      <a:pt x="120740" y="476205"/>
                      <a:pt x="146050" y="463550"/>
                    </a:cubicBezTo>
                    <a:cubicBezTo>
                      <a:pt x="176001" y="448575"/>
                      <a:pt x="203632" y="444414"/>
                      <a:pt x="234950" y="438150"/>
                    </a:cubicBezTo>
                    <a:cubicBezTo>
                      <a:pt x="241300" y="433917"/>
                      <a:pt x="248137" y="430336"/>
                      <a:pt x="254000" y="425450"/>
                    </a:cubicBezTo>
                    <a:cubicBezTo>
                      <a:pt x="260899" y="419701"/>
                      <a:pt x="265578" y="411381"/>
                      <a:pt x="273050" y="406400"/>
                    </a:cubicBezTo>
                    <a:cubicBezTo>
                      <a:pt x="278619" y="402687"/>
                      <a:pt x="287367" y="404783"/>
                      <a:pt x="292100" y="400050"/>
                    </a:cubicBezTo>
                    <a:lnTo>
                      <a:pt x="311150" y="41910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17E8C7B-09D1-4C3B-80FA-C02DA0745E1F}"/>
                  </a:ext>
                </a:extLst>
              </p:cNvPr>
              <p:cNvSpPr/>
              <p:nvPr/>
            </p:nvSpPr>
            <p:spPr>
              <a:xfrm>
                <a:off x="6721837" y="1171564"/>
                <a:ext cx="2962524" cy="3184536"/>
              </a:xfrm>
              <a:custGeom>
                <a:avLst/>
                <a:gdLst>
                  <a:gd name="connsiteX0" fmla="*/ 9163 w 2962524"/>
                  <a:gd name="connsiteY0" fmla="*/ 3152786 h 3184536"/>
                  <a:gd name="connsiteX1" fmla="*/ 9163 w 2962524"/>
                  <a:gd name="connsiteY1" fmla="*/ 3152786 h 3184536"/>
                  <a:gd name="connsiteX2" fmla="*/ 9163 w 2962524"/>
                  <a:gd name="connsiteY2" fmla="*/ 2835286 h 3184536"/>
                  <a:gd name="connsiteX3" fmla="*/ 15513 w 2962524"/>
                  <a:gd name="connsiteY3" fmla="*/ 2797186 h 3184536"/>
                  <a:gd name="connsiteX4" fmla="*/ 28213 w 2962524"/>
                  <a:gd name="connsiteY4" fmla="*/ 2708286 h 3184536"/>
                  <a:gd name="connsiteX5" fmla="*/ 34563 w 2962524"/>
                  <a:gd name="connsiteY5" fmla="*/ 2689236 h 3184536"/>
                  <a:gd name="connsiteX6" fmla="*/ 47263 w 2962524"/>
                  <a:gd name="connsiteY6" fmla="*/ 2670186 h 3184536"/>
                  <a:gd name="connsiteX7" fmla="*/ 53613 w 2962524"/>
                  <a:gd name="connsiteY7" fmla="*/ 2625736 h 3184536"/>
                  <a:gd name="connsiteX8" fmla="*/ 66313 w 2962524"/>
                  <a:gd name="connsiteY8" fmla="*/ 2606686 h 3184536"/>
                  <a:gd name="connsiteX9" fmla="*/ 85363 w 2962524"/>
                  <a:gd name="connsiteY9" fmla="*/ 2568586 h 3184536"/>
                  <a:gd name="connsiteX10" fmla="*/ 123463 w 2962524"/>
                  <a:gd name="connsiteY10" fmla="*/ 2479686 h 3184536"/>
                  <a:gd name="connsiteX11" fmla="*/ 129813 w 2962524"/>
                  <a:gd name="connsiteY11" fmla="*/ 2460636 h 3184536"/>
                  <a:gd name="connsiteX12" fmla="*/ 161563 w 2962524"/>
                  <a:gd name="connsiteY12" fmla="*/ 2422536 h 3184536"/>
                  <a:gd name="connsiteX13" fmla="*/ 186963 w 2962524"/>
                  <a:gd name="connsiteY13" fmla="*/ 2378086 h 3184536"/>
                  <a:gd name="connsiteX14" fmla="*/ 218713 w 2962524"/>
                  <a:gd name="connsiteY14" fmla="*/ 2339986 h 3184536"/>
                  <a:gd name="connsiteX15" fmla="*/ 244113 w 2962524"/>
                  <a:gd name="connsiteY15" fmla="*/ 2289186 h 3184536"/>
                  <a:gd name="connsiteX16" fmla="*/ 256813 w 2962524"/>
                  <a:gd name="connsiteY16" fmla="*/ 2270136 h 3184536"/>
                  <a:gd name="connsiteX17" fmla="*/ 275863 w 2962524"/>
                  <a:gd name="connsiteY17" fmla="*/ 2251086 h 3184536"/>
                  <a:gd name="connsiteX18" fmla="*/ 301263 w 2962524"/>
                  <a:gd name="connsiteY18" fmla="*/ 2206636 h 3184536"/>
                  <a:gd name="connsiteX19" fmla="*/ 313963 w 2962524"/>
                  <a:gd name="connsiteY19" fmla="*/ 2174886 h 3184536"/>
                  <a:gd name="connsiteX20" fmla="*/ 333013 w 2962524"/>
                  <a:gd name="connsiteY20" fmla="*/ 2155836 h 3184536"/>
                  <a:gd name="connsiteX21" fmla="*/ 339363 w 2962524"/>
                  <a:gd name="connsiteY21" fmla="*/ 2136786 h 3184536"/>
                  <a:gd name="connsiteX22" fmla="*/ 358413 w 2962524"/>
                  <a:gd name="connsiteY22" fmla="*/ 2117736 h 3184536"/>
                  <a:gd name="connsiteX23" fmla="*/ 390163 w 2962524"/>
                  <a:gd name="connsiteY23" fmla="*/ 2054236 h 3184536"/>
                  <a:gd name="connsiteX24" fmla="*/ 409213 w 2962524"/>
                  <a:gd name="connsiteY24" fmla="*/ 2003436 h 3184536"/>
                  <a:gd name="connsiteX25" fmla="*/ 415563 w 2962524"/>
                  <a:gd name="connsiteY25" fmla="*/ 1984386 h 3184536"/>
                  <a:gd name="connsiteX26" fmla="*/ 428263 w 2962524"/>
                  <a:gd name="connsiteY26" fmla="*/ 1965336 h 3184536"/>
                  <a:gd name="connsiteX27" fmla="*/ 447313 w 2962524"/>
                  <a:gd name="connsiteY27" fmla="*/ 1920886 h 3184536"/>
                  <a:gd name="connsiteX28" fmla="*/ 485413 w 2962524"/>
                  <a:gd name="connsiteY28" fmla="*/ 1863736 h 3184536"/>
                  <a:gd name="connsiteX29" fmla="*/ 504463 w 2962524"/>
                  <a:gd name="connsiteY29" fmla="*/ 1825636 h 3184536"/>
                  <a:gd name="connsiteX30" fmla="*/ 510813 w 2962524"/>
                  <a:gd name="connsiteY30" fmla="*/ 1806586 h 3184536"/>
                  <a:gd name="connsiteX31" fmla="*/ 523513 w 2962524"/>
                  <a:gd name="connsiteY31" fmla="*/ 1787536 h 3184536"/>
                  <a:gd name="connsiteX32" fmla="*/ 529863 w 2962524"/>
                  <a:gd name="connsiteY32" fmla="*/ 1768486 h 3184536"/>
                  <a:gd name="connsiteX33" fmla="*/ 548913 w 2962524"/>
                  <a:gd name="connsiteY33" fmla="*/ 1736736 h 3184536"/>
                  <a:gd name="connsiteX34" fmla="*/ 580663 w 2962524"/>
                  <a:gd name="connsiteY34" fmla="*/ 1692286 h 3184536"/>
                  <a:gd name="connsiteX35" fmla="*/ 606063 w 2962524"/>
                  <a:gd name="connsiteY35" fmla="*/ 1654186 h 3184536"/>
                  <a:gd name="connsiteX36" fmla="*/ 656863 w 2962524"/>
                  <a:gd name="connsiteY36" fmla="*/ 1597036 h 3184536"/>
                  <a:gd name="connsiteX37" fmla="*/ 682263 w 2962524"/>
                  <a:gd name="connsiteY37" fmla="*/ 1584336 h 3184536"/>
                  <a:gd name="connsiteX38" fmla="*/ 739413 w 2962524"/>
                  <a:gd name="connsiteY38" fmla="*/ 1520836 h 3184536"/>
                  <a:gd name="connsiteX39" fmla="*/ 771163 w 2962524"/>
                  <a:gd name="connsiteY39" fmla="*/ 1501786 h 3184536"/>
                  <a:gd name="connsiteX40" fmla="*/ 790213 w 2962524"/>
                  <a:gd name="connsiteY40" fmla="*/ 1482736 h 3184536"/>
                  <a:gd name="connsiteX41" fmla="*/ 815613 w 2962524"/>
                  <a:gd name="connsiteY41" fmla="*/ 1463686 h 3184536"/>
                  <a:gd name="connsiteX42" fmla="*/ 834663 w 2962524"/>
                  <a:gd name="connsiteY42" fmla="*/ 1444636 h 3184536"/>
                  <a:gd name="connsiteX43" fmla="*/ 853713 w 2962524"/>
                  <a:gd name="connsiteY43" fmla="*/ 1431936 h 3184536"/>
                  <a:gd name="connsiteX44" fmla="*/ 872763 w 2962524"/>
                  <a:gd name="connsiteY44" fmla="*/ 1412886 h 3184536"/>
                  <a:gd name="connsiteX45" fmla="*/ 904513 w 2962524"/>
                  <a:gd name="connsiteY45" fmla="*/ 1393836 h 3184536"/>
                  <a:gd name="connsiteX46" fmla="*/ 923563 w 2962524"/>
                  <a:gd name="connsiteY46" fmla="*/ 1374786 h 3184536"/>
                  <a:gd name="connsiteX47" fmla="*/ 999763 w 2962524"/>
                  <a:gd name="connsiteY47" fmla="*/ 1330336 h 3184536"/>
                  <a:gd name="connsiteX48" fmla="*/ 1056913 w 2962524"/>
                  <a:gd name="connsiteY48" fmla="*/ 1292236 h 3184536"/>
                  <a:gd name="connsiteX49" fmla="*/ 1082313 w 2962524"/>
                  <a:gd name="connsiteY49" fmla="*/ 1273186 h 3184536"/>
                  <a:gd name="connsiteX50" fmla="*/ 1120413 w 2962524"/>
                  <a:gd name="connsiteY50" fmla="*/ 1235086 h 3184536"/>
                  <a:gd name="connsiteX51" fmla="*/ 1152163 w 2962524"/>
                  <a:gd name="connsiteY51" fmla="*/ 1216036 h 3184536"/>
                  <a:gd name="connsiteX52" fmla="*/ 1196613 w 2962524"/>
                  <a:gd name="connsiteY52" fmla="*/ 1177936 h 3184536"/>
                  <a:gd name="connsiteX53" fmla="*/ 1228363 w 2962524"/>
                  <a:gd name="connsiteY53" fmla="*/ 1158886 h 3184536"/>
                  <a:gd name="connsiteX54" fmla="*/ 1253763 w 2962524"/>
                  <a:gd name="connsiteY54" fmla="*/ 1139836 h 3184536"/>
                  <a:gd name="connsiteX55" fmla="*/ 1272813 w 2962524"/>
                  <a:gd name="connsiteY55" fmla="*/ 1120786 h 3184536"/>
                  <a:gd name="connsiteX56" fmla="*/ 1304563 w 2962524"/>
                  <a:gd name="connsiteY56" fmla="*/ 1108086 h 3184536"/>
                  <a:gd name="connsiteX57" fmla="*/ 1342663 w 2962524"/>
                  <a:gd name="connsiteY57" fmla="*/ 1069986 h 3184536"/>
                  <a:gd name="connsiteX58" fmla="*/ 1361713 w 2962524"/>
                  <a:gd name="connsiteY58" fmla="*/ 1063636 h 3184536"/>
                  <a:gd name="connsiteX59" fmla="*/ 1380763 w 2962524"/>
                  <a:gd name="connsiteY59" fmla="*/ 1044586 h 3184536"/>
                  <a:gd name="connsiteX60" fmla="*/ 1387113 w 2962524"/>
                  <a:gd name="connsiteY60" fmla="*/ 1025536 h 3184536"/>
                  <a:gd name="connsiteX61" fmla="*/ 1406163 w 2962524"/>
                  <a:gd name="connsiteY61" fmla="*/ 1012836 h 3184536"/>
                  <a:gd name="connsiteX62" fmla="*/ 1444263 w 2962524"/>
                  <a:gd name="connsiteY62" fmla="*/ 987436 h 3184536"/>
                  <a:gd name="connsiteX63" fmla="*/ 1476013 w 2962524"/>
                  <a:gd name="connsiteY63" fmla="*/ 955686 h 3184536"/>
                  <a:gd name="connsiteX64" fmla="*/ 1514113 w 2962524"/>
                  <a:gd name="connsiteY64" fmla="*/ 917586 h 3184536"/>
                  <a:gd name="connsiteX65" fmla="*/ 1533163 w 2962524"/>
                  <a:gd name="connsiteY65" fmla="*/ 898536 h 3184536"/>
                  <a:gd name="connsiteX66" fmla="*/ 1539513 w 2962524"/>
                  <a:gd name="connsiteY66" fmla="*/ 879486 h 3184536"/>
                  <a:gd name="connsiteX67" fmla="*/ 1577613 w 2962524"/>
                  <a:gd name="connsiteY67" fmla="*/ 854086 h 3184536"/>
                  <a:gd name="connsiteX68" fmla="*/ 1596663 w 2962524"/>
                  <a:gd name="connsiteY68" fmla="*/ 835036 h 3184536"/>
                  <a:gd name="connsiteX69" fmla="*/ 1615713 w 2962524"/>
                  <a:gd name="connsiteY69" fmla="*/ 822336 h 3184536"/>
                  <a:gd name="connsiteX70" fmla="*/ 1628413 w 2962524"/>
                  <a:gd name="connsiteY70" fmla="*/ 803286 h 3184536"/>
                  <a:gd name="connsiteX71" fmla="*/ 1672863 w 2962524"/>
                  <a:gd name="connsiteY71" fmla="*/ 758836 h 3184536"/>
                  <a:gd name="connsiteX72" fmla="*/ 1704613 w 2962524"/>
                  <a:gd name="connsiteY72" fmla="*/ 727086 h 3184536"/>
                  <a:gd name="connsiteX73" fmla="*/ 1730013 w 2962524"/>
                  <a:gd name="connsiteY73" fmla="*/ 701686 h 3184536"/>
                  <a:gd name="connsiteX74" fmla="*/ 1768113 w 2962524"/>
                  <a:gd name="connsiteY74" fmla="*/ 663586 h 3184536"/>
                  <a:gd name="connsiteX75" fmla="*/ 1787163 w 2962524"/>
                  <a:gd name="connsiteY75" fmla="*/ 650886 h 3184536"/>
                  <a:gd name="connsiteX76" fmla="*/ 1818913 w 2962524"/>
                  <a:gd name="connsiteY76" fmla="*/ 625486 h 3184536"/>
                  <a:gd name="connsiteX77" fmla="*/ 1857013 w 2962524"/>
                  <a:gd name="connsiteY77" fmla="*/ 587386 h 3184536"/>
                  <a:gd name="connsiteX78" fmla="*/ 1876063 w 2962524"/>
                  <a:gd name="connsiteY78" fmla="*/ 574686 h 3184536"/>
                  <a:gd name="connsiteX79" fmla="*/ 1895113 w 2962524"/>
                  <a:gd name="connsiteY79" fmla="*/ 549286 h 3184536"/>
                  <a:gd name="connsiteX80" fmla="*/ 1914163 w 2962524"/>
                  <a:gd name="connsiteY80" fmla="*/ 536586 h 3184536"/>
                  <a:gd name="connsiteX81" fmla="*/ 1977663 w 2962524"/>
                  <a:gd name="connsiteY81" fmla="*/ 479436 h 3184536"/>
                  <a:gd name="connsiteX82" fmla="*/ 1990363 w 2962524"/>
                  <a:gd name="connsiteY82" fmla="*/ 460386 h 3184536"/>
                  <a:gd name="connsiteX83" fmla="*/ 2009413 w 2962524"/>
                  <a:gd name="connsiteY83" fmla="*/ 454036 h 3184536"/>
                  <a:gd name="connsiteX84" fmla="*/ 2028463 w 2962524"/>
                  <a:gd name="connsiteY84" fmla="*/ 441336 h 3184536"/>
                  <a:gd name="connsiteX85" fmla="*/ 2072913 w 2962524"/>
                  <a:gd name="connsiteY85" fmla="*/ 403236 h 3184536"/>
                  <a:gd name="connsiteX86" fmla="*/ 2104663 w 2962524"/>
                  <a:gd name="connsiteY86" fmla="*/ 396886 h 3184536"/>
                  <a:gd name="connsiteX87" fmla="*/ 2130063 w 2962524"/>
                  <a:gd name="connsiteY87" fmla="*/ 377836 h 3184536"/>
                  <a:gd name="connsiteX88" fmla="*/ 2187213 w 2962524"/>
                  <a:gd name="connsiteY88" fmla="*/ 339736 h 3184536"/>
                  <a:gd name="connsiteX89" fmla="*/ 2206263 w 2962524"/>
                  <a:gd name="connsiteY89" fmla="*/ 320686 h 3184536"/>
                  <a:gd name="connsiteX90" fmla="*/ 2225313 w 2962524"/>
                  <a:gd name="connsiteY90" fmla="*/ 307986 h 3184536"/>
                  <a:gd name="connsiteX91" fmla="*/ 2244363 w 2962524"/>
                  <a:gd name="connsiteY91" fmla="*/ 288936 h 3184536"/>
                  <a:gd name="connsiteX92" fmla="*/ 2263413 w 2962524"/>
                  <a:gd name="connsiteY92" fmla="*/ 282586 h 3184536"/>
                  <a:gd name="connsiteX93" fmla="*/ 2282463 w 2962524"/>
                  <a:gd name="connsiteY93" fmla="*/ 269886 h 3184536"/>
                  <a:gd name="connsiteX94" fmla="*/ 2333263 w 2962524"/>
                  <a:gd name="connsiteY94" fmla="*/ 244486 h 3184536"/>
                  <a:gd name="connsiteX95" fmla="*/ 2352313 w 2962524"/>
                  <a:gd name="connsiteY95" fmla="*/ 225436 h 3184536"/>
                  <a:gd name="connsiteX96" fmla="*/ 2371363 w 2962524"/>
                  <a:gd name="connsiteY96" fmla="*/ 212736 h 3184536"/>
                  <a:gd name="connsiteX97" fmla="*/ 2415813 w 2962524"/>
                  <a:gd name="connsiteY97" fmla="*/ 187336 h 3184536"/>
                  <a:gd name="connsiteX98" fmla="*/ 2453913 w 2962524"/>
                  <a:gd name="connsiteY98" fmla="*/ 155586 h 3184536"/>
                  <a:gd name="connsiteX99" fmla="*/ 2472963 w 2962524"/>
                  <a:gd name="connsiteY99" fmla="*/ 149236 h 3184536"/>
                  <a:gd name="connsiteX100" fmla="*/ 2492013 w 2962524"/>
                  <a:gd name="connsiteY100" fmla="*/ 136536 h 3184536"/>
                  <a:gd name="connsiteX101" fmla="*/ 2530113 w 2962524"/>
                  <a:gd name="connsiteY101" fmla="*/ 130186 h 3184536"/>
                  <a:gd name="connsiteX102" fmla="*/ 2568213 w 2962524"/>
                  <a:gd name="connsiteY102" fmla="*/ 111136 h 3184536"/>
                  <a:gd name="connsiteX103" fmla="*/ 2587263 w 2962524"/>
                  <a:gd name="connsiteY103" fmla="*/ 98436 h 3184536"/>
                  <a:gd name="connsiteX104" fmla="*/ 2625363 w 2962524"/>
                  <a:gd name="connsiteY104" fmla="*/ 79386 h 3184536"/>
                  <a:gd name="connsiteX105" fmla="*/ 2638063 w 2962524"/>
                  <a:gd name="connsiteY105" fmla="*/ 60336 h 3184536"/>
                  <a:gd name="connsiteX106" fmla="*/ 2657113 w 2962524"/>
                  <a:gd name="connsiteY106" fmla="*/ 53986 h 3184536"/>
                  <a:gd name="connsiteX107" fmla="*/ 2676163 w 2962524"/>
                  <a:gd name="connsiteY107" fmla="*/ 41286 h 3184536"/>
                  <a:gd name="connsiteX108" fmla="*/ 2695213 w 2962524"/>
                  <a:gd name="connsiteY108" fmla="*/ 34936 h 3184536"/>
                  <a:gd name="connsiteX109" fmla="*/ 2752363 w 2962524"/>
                  <a:gd name="connsiteY109" fmla="*/ 15886 h 3184536"/>
                  <a:gd name="connsiteX110" fmla="*/ 2828563 w 2962524"/>
                  <a:gd name="connsiteY110" fmla="*/ 9536 h 3184536"/>
                  <a:gd name="connsiteX111" fmla="*/ 2904763 w 2962524"/>
                  <a:gd name="connsiteY111" fmla="*/ 41286 h 3184536"/>
                  <a:gd name="connsiteX112" fmla="*/ 2942863 w 2962524"/>
                  <a:gd name="connsiteY112" fmla="*/ 60336 h 3184536"/>
                  <a:gd name="connsiteX113" fmla="*/ 2949213 w 2962524"/>
                  <a:gd name="connsiteY113" fmla="*/ 79386 h 3184536"/>
                  <a:gd name="connsiteX114" fmla="*/ 2961913 w 2962524"/>
                  <a:gd name="connsiteY114" fmla="*/ 98436 h 3184536"/>
                  <a:gd name="connsiteX115" fmla="*/ 2955563 w 2962524"/>
                  <a:gd name="connsiteY115" fmla="*/ 257186 h 3184536"/>
                  <a:gd name="connsiteX116" fmla="*/ 2942863 w 2962524"/>
                  <a:gd name="connsiteY116" fmla="*/ 276236 h 3184536"/>
                  <a:gd name="connsiteX117" fmla="*/ 2936513 w 2962524"/>
                  <a:gd name="connsiteY117" fmla="*/ 295286 h 3184536"/>
                  <a:gd name="connsiteX118" fmla="*/ 2923813 w 2962524"/>
                  <a:gd name="connsiteY118" fmla="*/ 314336 h 3184536"/>
                  <a:gd name="connsiteX119" fmla="*/ 2904763 w 2962524"/>
                  <a:gd name="connsiteY119" fmla="*/ 352436 h 3184536"/>
                  <a:gd name="connsiteX120" fmla="*/ 2885713 w 2962524"/>
                  <a:gd name="connsiteY120" fmla="*/ 365136 h 3184536"/>
                  <a:gd name="connsiteX121" fmla="*/ 2879363 w 2962524"/>
                  <a:gd name="connsiteY121" fmla="*/ 384186 h 3184536"/>
                  <a:gd name="connsiteX122" fmla="*/ 2847613 w 2962524"/>
                  <a:gd name="connsiteY122" fmla="*/ 422286 h 3184536"/>
                  <a:gd name="connsiteX123" fmla="*/ 2828563 w 2962524"/>
                  <a:gd name="connsiteY123" fmla="*/ 428636 h 3184536"/>
                  <a:gd name="connsiteX124" fmla="*/ 2822213 w 2962524"/>
                  <a:gd name="connsiteY124" fmla="*/ 447686 h 3184536"/>
                  <a:gd name="connsiteX125" fmla="*/ 2803163 w 2962524"/>
                  <a:gd name="connsiteY125" fmla="*/ 460386 h 3184536"/>
                  <a:gd name="connsiteX126" fmla="*/ 2765063 w 2962524"/>
                  <a:gd name="connsiteY126" fmla="*/ 485786 h 3184536"/>
                  <a:gd name="connsiteX127" fmla="*/ 2752363 w 2962524"/>
                  <a:gd name="connsiteY127" fmla="*/ 504836 h 3184536"/>
                  <a:gd name="connsiteX128" fmla="*/ 2733313 w 2962524"/>
                  <a:gd name="connsiteY128" fmla="*/ 517536 h 3184536"/>
                  <a:gd name="connsiteX129" fmla="*/ 2726963 w 2962524"/>
                  <a:gd name="connsiteY129" fmla="*/ 536586 h 3184536"/>
                  <a:gd name="connsiteX130" fmla="*/ 2676163 w 2962524"/>
                  <a:gd name="connsiteY130" fmla="*/ 593736 h 3184536"/>
                  <a:gd name="connsiteX131" fmla="*/ 2669813 w 2962524"/>
                  <a:gd name="connsiteY131" fmla="*/ 612786 h 3184536"/>
                  <a:gd name="connsiteX132" fmla="*/ 2657113 w 2962524"/>
                  <a:gd name="connsiteY132" fmla="*/ 631836 h 3184536"/>
                  <a:gd name="connsiteX133" fmla="*/ 2650763 w 2962524"/>
                  <a:gd name="connsiteY133" fmla="*/ 650886 h 3184536"/>
                  <a:gd name="connsiteX134" fmla="*/ 2631713 w 2962524"/>
                  <a:gd name="connsiteY134" fmla="*/ 657236 h 3184536"/>
                  <a:gd name="connsiteX135" fmla="*/ 2619013 w 2962524"/>
                  <a:gd name="connsiteY135" fmla="*/ 676286 h 3184536"/>
                  <a:gd name="connsiteX136" fmla="*/ 2599963 w 2962524"/>
                  <a:gd name="connsiteY136" fmla="*/ 714386 h 3184536"/>
                  <a:gd name="connsiteX137" fmla="*/ 2561863 w 2962524"/>
                  <a:gd name="connsiteY137" fmla="*/ 752486 h 3184536"/>
                  <a:gd name="connsiteX138" fmla="*/ 2542813 w 2962524"/>
                  <a:gd name="connsiteY138" fmla="*/ 771536 h 3184536"/>
                  <a:gd name="connsiteX139" fmla="*/ 2517413 w 2962524"/>
                  <a:gd name="connsiteY139" fmla="*/ 809636 h 3184536"/>
                  <a:gd name="connsiteX140" fmla="*/ 2485663 w 2962524"/>
                  <a:gd name="connsiteY140" fmla="*/ 841386 h 3184536"/>
                  <a:gd name="connsiteX141" fmla="*/ 2460263 w 2962524"/>
                  <a:gd name="connsiteY141" fmla="*/ 866786 h 3184536"/>
                  <a:gd name="connsiteX142" fmla="*/ 2447563 w 2962524"/>
                  <a:gd name="connsiteY142" fmla="*/ 885836 h 3184536"/>
                  <a:gd name="connsiteX143" fmla="*/ 2428513 w 2962524"/>
                  <a:gd name="connsiteY143" fmla="*/ 898536 h 3184536"/>
                  <a:gd name="connsiteX144" fmla="*/ 2403113 w 2962524"/>
                  <a:gd name="connsiteY144" fmla="*/ 923936 h 3184536"/>
                  <a:gd name="connsiteX145" fmla="*/ 2390413 w 2962524"/>
                  <a:gd name="connsiteY145" fmla="*/ 942986 h 3184536"/>
                  <a:gd name="connsiteX146" fmla="*/ 2371363 w 2962524"/>
                  <a:gd name="connsiteY146" fmla="*/ 955686 h 3184536"/>
                  <a:gd name="connsiteX147" fmla="*/ 2314213 w 2962524"/>
                  <a:gd name="connsiteY147" fmla="*/ 1000136 h 3184536"/>
                  <a:gd name="connsiteX148" fmla="*/ 2269763 w 2962524"/>
                  <a:gd name="connsiteY148" fmla="*/ 1057286 h 3184536"/>
                  <a:gd name="connsiteX149" fmla="*/ 2231663 w 2962524"/>
                  <a:gd name="connsiteY149" fmla="*/ 1089036 h 3184536"/>
                  <a:gd name="connsiteX150" fmla="*/ 2199913 w 2962524"/>
                  <a:gd name="connsiteY150" fmla="*/ 1127136 h 3184536"/>
                  <a:gd name="connsiteX151" fmla="*/ 2180863 w 2962524"/>
                  <a:gd name="connsiteY151" fmla="*/ 1133486 h 3184536"/>
                  <a:gd name="connsiteX152" fmla="*/ 2155463 w 2962524"/>
                  <a:gd name="connsiteY152" fmla="*/ 1165236 h 3184536"/>
                  <a:gd name="connsiteX153" fmla="*/ 2117363 w 2962524"/>
                  <a:gd name="connsiteY153" fmla="*/ 1203336 h 3184536"/>
                  <a:gd name="connsiteX154" fmla="*/ 2079263 w 2962524"/>
                  <a:gd name="connsiteY154" fmla="*/ 1241436 h 3184536"/>
                  <a:gd name="connsiteX155" fmla="*/ 2060213 w 2962524"/>
                  <a:gd name="connsiteY155" fmla="*/ 1260486 h 3184536"/>
                  <a:gd name="connsiteX156" fmla="*/ 2047513 w 2962524"/>
                  <a:gd name="connsiteY156" fmla="*/ 1279536 h 3184536"/>
                  <a:gd name="connsiteX157" fmla="*/ 2028463 w 2962524"/>
                  <a:gd name="connsiteY157" fmla="*/ 1285886 h 3184536"/>
                  <a:gd name="connsiteX158" fmla="*/ 2003063 w 2962524"/>
                  <a:gd name="connsiteY158" fmla="*/ 1323986 h 3184536"/>
                  <a:gd name="connsiteX159" fmla="*/ 1971313 w 2962524"/>
                  <a:gd name="connsiteY159" fmla="*/ 1362086 h 3184536"/>
                  <a:gd name="connsiteX160" fmla="*/ 1945913 w 2962524"/>
                  <a:gd name="connsiteY160" fmla="*/ 1400186 h 3184536"/>
                  <a:gd name="connsiteX161" fmla="*/ 1914163 w 2962524"/>
                  <a:gd name="connsiteY161" fmla="*/ 1431936 h 3184536"/>
                  <a:gd name="connsiteX162" fmla="*/ 1888763 w 2962524"/>
                  <a:gd name="connsiteY162" fmla="*/ 1457336 h 3184536"/>
                  <a:gd name="connsiteX163" fmla="*/ 1876063 w 2962524"/>
                  <a:gd name="connsiteY163" fmla="*/ 1489086 h 3184536"/>
                  <a:gd name="connsiteX164" fmla="*/ 1857013 w 2962524"/>
                  <a:gd name="connsiteY164" fmla="*/ 1508136 h 3184536"/>
                  <a:gd name="connsiteX165" fmla="*/ 1831613 w 2962524"/>
                  <a:gd name="connsiteY165" fmla="*/ 1546236 h 3184536"/>
                  <a:gd name="connsiteX166" fmla="*/ 1799863 w 2962524"/>
                  <a:gd name="connsiteY166" fmla="*/ 1584336 h 3184536"/>
                  <a:gd name="connsiteX167" fmla="*/ 1774463 w 2962524"/>
                  <a:gd name="connsiteY167" fmla="*/ 1609736 h 3184536"/>
                  <a:gd name="connsiteX168" fmla="*/ 1761763 w 2962524"/>
                  <a:gd name="connsiteY168" fmla="*/ 1628786 h 3184536"/>
                  <a:gd name="connsiteX169" fmla="*/ 1742713 w 2962524"/>
                  <a:gd name="connsiteY169" fmla="*/ 1641486 h 3184536"/>
                  <a:gd name="connsiteX170" fmla="*/ 1717313 w 2962524"/>
                  <a:gd name="connsiteY170" fmla="*/ 1666886 h 3184536"/>
                  <a:gd name="connsiteX171" fmla="*/ 1704613 w 2962524"/>
                  <a:gd name="connsiteY171" fmla="*/ 1685936 h 3184536"/>
                  <a:gd name="connsiteX172" fmla="*/ 1685563 w 2962524"/>
                  <a:gd name="connsiteY172" fmla="*/ 1698636 h 3184536"/>
                  <a:gd name="connsiteX173" fmla="*/ 1660163 w 2962524"/>
                  <a:gd name="connsiteY173" fmla="*/ 1736736 h 3184536"/>
                  <a:gd name="connsiteX174" fmla="*/ 1628413 w 2962524"/>
                  <a:gd name="connsiteY174" fmla="*/ 1774836 h 3184536"/>
                  <a:gd name="connsiteX175" fmla="*/ 1609363 w 2962524"/>
                  <a:gd name="connsiteY175" fmla="*/ 1812936 h 3184536"/>
                  <a:gd name="connsiteX176" fmla="*/ 1603013 w 2962524"/>
                  <a:gd name="connsiteY176" fmla="*/ 1831986 h 3184536"/>
                  <a:gd name="connsiteX177" fmla="*/ 1590313 w 2962524"/>
                  <a:gd name="connsiteY177" fmla="*/ 1851036 h 3184536"/>
                  <a:gd name="connsiteX178" fmla="*/ 1583963 w 2962524"/>
                  <a:gd name="connsiteY178" fmla="*/ 1870086 h 3184536"/>
                  <a:gd name="connsiteX179" fmla="*/ 1571263 w 2962524"/>
                  <a:gd name="connsiteY179" fmla="*/ 1889136 h 3184536"/>
                  <a:gd name="connsiteX180" fmla="*/ 1564913 w 2962524"/>
                  <a:gd name="connsiteY180" fmla="*/ 1908186 h 3184536"/>
                  <a:gd name="connsiteX181" fmla="*/ 1552213 w 2962524"/>
                  <a:gd name="connsiteY181" fmla="*/ 1933586 h 3184536"/>
                  <a:gd name="connsiteX182" fmla="*/ 1533163 w 2962524"/>
                  <a:gd name="connsiteY182" fmla="*/ 1990736 h 3184536"/>
                  <a:gd name="connsiteX183" fmla="*/ 1514113 w 2962524"/>
                  <a:gd name="connsiteY183" fmla="*/ 2047886 h 3184536"/>
                  <a:gd name="connsiteX184" fmla="*/ 1507763 w 2962524"/>
                  <a:gd name="connsiteY184" fmla="*/ 2079636 h 3184536"/>
                  <a:gd name="connsiteX185" fmla="*/ 1495063 w 2962524"/>
                  <a:gd name="connsiteY185" fmla="*/ 2105036 h 3184536"/>
                  <a:gd name="connsiteX186" fmla="*/ 1488713 w 2962524"/>
                  <a:gd name="connsiteY186" fmla="*/ 2124086 h 3184536"/>
                  <a:gd name="connsiteX187" fmla="*/ 1476013 w 2962524"/>
                  <a:gd name="connsiteY187" fmla="*/ 2155836 h 3184536"/>
                  <a:gd name="connsiteX188" fmla="*/ 1469663 w 2962524"/>
                  <a:gd name="connsiteY188" fmla="*/ 2193936 h 3184536"/>
                  <a:gd name="connsiteX189" fmla="*/ 1456963 w 2962524"/>
                  <a:gd name="connsiteY189" fmla="*/ 2212986 h 3184536"/>
                  <a:gd name="connsiteX190" fmla="*/ 1450613 w 2962524"/>
                  <a:gd name="connsiteY190" fmla="*/ 2251086 h 3184536"/>
                  <a:gd name="connsiteX191" fmla="*/ 1437913 w 2962524"/>
                  <a:gd name="connsiteY191" fmla="*/ 2276486 h 3184536"/>
                  <a:gd name="connsiteX192" fmla="*/ 1418863 w 2962524"/>
                  <a:gd name="connsiteY192" fmla="*/ 2333636 h 3184536"/>
                  <a:gd name="connsiteX193" fmla="*/ 1399813 w 2962524"/>
                  <a:gd name="connsiteY193" fmla="*/ 2390786 h 3184536"/>
                  <a:gd name="connsiteX194" fmla="*/ 1374413 w 2962524"/>
                  <a:gd name="connsiteY194" fmla="*/ 2479686 h 3184536"/>
                  <a:gd name="connsiteX195" fmla="*/ 1361713 w 2962524"/>
                  <a:gd name="connsiteY195" fmla="*/ 2505086 h 3184536"/>
                  <a:gd name="connsiteX196" fmla="*/ 1355363 w 2962524"/>
                  <a:gd name="connsiteY196" fmla="*/ 2543186 h 3184536"/>
                  <a:gd name="connsiteX197" fmla="*/ 1342663 w 2962524"/>
                  <a:gd name="connsiteY197" fmla="*/ 2562236 h 3184536"/>
                  <a:gd name="connsiteX198" fmla="*/ 1323613 w 2962524"/>
                  <a:gd name="connsiteY198" fmla="*/ 2619386 h 3184536"/>
                  <a:gd name="connsiteX199" fmla="*/ 1317263 w 2962524"/>
                  <a:gd name="connsiteY199" fmla="*/ 2651136 h 3184536"/>
                  <a:gd name="connsiteX200" fmla="*/ 1304563 w 2962524"/>
                  <a:gd name="connsiteY200" fmla="*/ 2676536 h 3184536"/>
                  <a:gd name="connsiteX201" fmla="*/ 1285513 w 2962524"/>
                  <a:gd name="connsiteY201" fmla="*/ 2733686 h 3184536"/>
                  <a:gd name="connsiteX202" fmla="*/ 1279163 w 2962524"/>
                  <a:gd name="connsiteY202" fmla="*/ 2784486 h 3184536"/>
                  <a:gd name="connsiteX203" fmla="*/ 1266463 w 2962524"/>
                  <a:gd name="connsiteY203" fmla="*/ 2822586 h 3184536"/>
                  <a:gd name="connsiteX204" fmla="*/ 1260113 w 2962524"/>
                  <a:gd name="connsiteY204" fmla="*/ 2847986 h 3184536"/>
                  <a:gd name="connsiteX205" fmla="*/ 1247413 w 2962524"/>
                  <a:gd name="connsiteY205" fmla="*/ 2886086 h 3184536"/>
                  <a:gd name="connsiteX206" fmla="*/ 1241063 w 2962524"/>
                  <a:gd name="connsiteY206" fmla="*/ 2955936 h 3184536"/>
                  <a:gd name="connsiteX207" fmla="*/ 1234713 w 2962524"/>
                  <a:gd name="connsiteY207" fmla="*/ 3057536 h 3184536"/>
                  <a:gd name="connsiteX208" fmla="*/ 1228363 w 2962524"/>
                  <a:gd name="connsiteY208" fmla="*/ 3184536 h 3184536"/>
                  <a:gd name="connsiteX209" fmla="*/ 9163 w 2962524"/>
                  <a:gd name="connsiteY209" fmla="*/ 3152786 h 318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</a:cxnLst>
                <a:rect l="l" t="t" r="r" b="b"/>
                <a:pathLst>
                  <a:path w="2962524" h="3184536">
                    <a:moveTo>
                      <a:pt x="9163" y="3152786"/>
                    </a:moveTo>
                    <a:lnTo>
                      <a:pt x="9163" y="3152786"/>
                    </a:lnTo>
                    <a:cubicBezTo>
                      <a:pt x="-4724" y="3013917"/>
                      <a:pt x="-1264" y="3075101"/>
                      <a:pt x="9163" y="2835286"/>
                    </a:cubicBezTo>
                    <a:cubicBezTo>
                      <a:pt x="9722" y="2822423"/>
                      <a:pt x="13603" y="2809919"/>
                      <a:pt x="15513" y="2797186"/>
                    </a:cubicBezTo>
                    <a:cubicBezTo>
                      <a:pt x="19953" y="2767583"/>
                      <a:pt x="23011" y="2737765"/>
                      <a:pt x="28213" y="2708286"/>
                    </a:cubicBezTo>
                    <a:cubicBezTo>
                      <a:pt x="29376" y="2701694"/>
                      <a:pt x="31570" y="2695223"/>
                      <a:pt x="34563" y="2689236"/>
                    </a:cubicBezTo>
                    <a:cubicBezTo>
                      <a:pt x="37976" y="2682410"/>
                      <a:pt x="43030" y="2676536"/>
                      <a:pt x="47263" y="2670186"/>
                    </a:cubicBezTo>
                    <a:cubicBezTo>
                      <a:pt x="49380" y="2655369"/>
                      <a:pt x="49312" y="2640072"/>
                      <a:pt x="53613" y="2625736"/>
                    </a:cubicBezTo>
                    <a:cubicBezTo>
                      <a:pt x="55806" y="2618426"/>
                      <a:pt x="62900" y="2613512"/>
                      <a:pt x="66313" y="2606686"/>
                    </a:cubicBezTo>
                    <a:cubicBezTo>
                      <a:pt x="92603" y="2554106"/>
                      <a:pt x="48967" y="2623181"/>
                      <a:pt x="85363" y="2568586"/>
                    </a:cubicBezTo>
                    <a:cubicBezTo>
                      <a:pt x="97208" y="2509360"/>
                      <a:pt x="84005" y="2558601"/>
                      <a:pt x="123463" y="2479686"/>
                    </a:cubicBezTo>
                    <a:cubicBezTo>
                      <a:pt x="126456" y="2473699"/>
                      <a:pt x="126820" y="2466623"/>
                      <a:pt x="129813" y="2460636"/>
                    </a:cubicBezTo>
                    <a:cubicBezTo>
                      <a:pt x="138654" y="2442955"/>
                      <a:pt x="147519" y="2436580"/>
                      <a:pt x="161563" y="2422536"/>
                    </a:cubicBezTo>
                    <a:cubicBezTo>
                      <a:pt x="176219" y="2363913"/>
                      <a:pt x="155437" y="2428528"/>
                      <a:pt x="186963" y="2378086"/>
                    </a:cubicBezTo>
                    <a:cubicBezTo>
                      <a:pt x="212939" y="2336525"/>
                      <a:pt x="182513" y="2352053"/>
                      <a:pt x="218713" y="2339986"/>
                    </a:cubicBezTo>
                    <a:cubicBezTo>
                      <a:pt x="228385" y="2310970"/>
                      <a:pt x="222690" y="2323462"/>
                      <a:pt x="244113" y="2289186"/>
                    </a:cubicBezTo>
                    <a:cubicBezTo>
                      <a:pt x="248158" y="2282714"/>
                      <a:pt x="251927" y="2275999"/>
                      <a:pt x="256813" y="2270136"/>
                    </a:cubicBezTo>
                    <a:cubicBezTo>
                      <a:pt x="262562" y="2263237"/>
                      <a:pt x="270713" y="2258443"/>
                      <a:pt x="275863" y="2251086"/>
                    </a:cubicBezTo>
                    <a:cubicBezTo>
                      <a:pt x="285649" y="2237106"/>
                      <a:pt x="293631" y="2221900"/>
                      <a:pt x="301263" y="2206636"/>
                    </a:cubicBezTo>
                    <a:cubicBezTo>
                      <a:pt x="306361" y="2196441"/>
                      <a:pt x="307922" y="2184552"/>
                      <a:pt x="313963" y="2174886"/>
                    </a:cubicBezTo>
                    <a:cubicBezTo>
                      <a:pt x="318723" y="2167271"/>
                      <a:pt x="326663" y="2162186"/>
                      <a:pt x="333013" y="2155836"/>
                    </a:cubicBezTo>
                    <a:cubicBezTo>
                      <a:pt x="335130" y="2149486"/>
                      <a:pt x="335650" y="2142355"/>
                      <a:pt x="339363" y="2136786"/>
                    </a:cubicBezTo>
                    <a:cubicBezTo>
                      <a:pt x="344344" y="2129314"/>
                      <a:pt x="354397" y="2125768"/>
                      <a:pt x="358413" y="2117736"/>
                    </a:cubicBezTo>
                    <a:cubicBezTo>
                      <a:pt x="396331" y="2041901"/>
                      <a:pt x="346958" y="2097441"/>
                      <a:pt x="390163" y="2054236"/>
                    </a:cubicBezTo>
                    <a:cubicBezTo>
                      <a:pt x="404576" y="2010996"/>
                      <a:pt x="386434" y="2064180"/>
                      <a:pt x="409213" y="2003436"/>
                    </a:cubicBezTo>
                    <a:cubicBezTo>
                      <a:pt x="411563" y="1997169"/>
                      <a:pt x="412570" y="1990373"/>
                      <a:pt x="415563" y="1984386"/>
                    </a:cubicBezTo>
                    <a:cubicBezTo>
                      <a:pt x="418976" y="1977560"/>
                      <a:pt x="424850" y="1972162"/>
                      <a:pt x="428263" y="1965336"/>
                    </a:cubicBezTo>
                    <a:cubicBezTo>
                      <a:pt x="451425" y="1919011"/>
                      <a:pt x="412077" y="1978145"/>
                      <a:pt x="447313" y="1920886"/>
                    </a:cubicBezTo>
                    <a:cubicBezTo>
                      <a:pt x="459312" y="1901387"/>
                      <a:pt x="475174" y="1884214"/>
                      <a:pt x="485413" y="1863736"/>
                    </a:cubicBezTo>
                    <a:cubicBezTo>
                      <a:pt x="491763" y="1851036"/>
                      <a:pt x="498696" y="1838611"/>
                      <a:pt x="504463" y="1825636"/>
                    </a:cubicBezTo>
                    <a:cubicBezTo>
                      <a:pt x="507181" y="1819519"/>
                      <a:pt x="507820" y="1812573"/>
                      <a:pt x="510813" y="1806586"/>
                    </a:cubicBezTo>
                    <a:cubicBezTo>
                      <a:pt x="514226" y="1799760"/>
                      <a:pt x="520100" y="1794362"/>
                      <a:pt x="523513" y="1787536"/>
                    </a:cubicBezTo>
                    <a:cubicBezTo>
                      <a:pt x="526506" y="1781549"/>
                      <a:pt x="526870" y="1774473"/>
                      <a:pt x="529863" y="1768486"/>
                    </a:cubicBezTo>
                    <a:cubicBezTo>
                      <a:pt x="535383" y="1757447"/>
                      <a:pt x="542372" y="1747202"/>
                      <a:pt x="548913" y="1736736"/>
                    </a:cubicBezTo>
                    <a:cubicBezTo>
                      <a:pt x="560520" y="1718165"/>
                      <a:pt x="566691" y="1710915"/>
                      <a:pt x="580663" y="1692286"/>
                    </a:cubicBezTo>
                    <a:cubicBezTo>
                      <a:pt x="591822" y="1658808"/>
                      <a:pt x="579637" y="1685897"/>
                      <a:pt x="606063" y="1654186"/>
                    </a:cubicBezTo>
                    <a:cubicBezTo>
                      <a:pt x="625237" y="1631178"/>
                      <a:pt x="621578" y="1614679"/>
                      <a:pt x="656863" y="1597036"/>
                    </a:cubicBezTo>
                    <a:lnTo>
                      <a:pt x="682263" y="1584336"/>
                    </a:lnTo>
                    <a:cubicBezTo>
                      <a:pt x="683377" y="1583036"/>
                      <a:pt x="726273" y="1530691"/>
                      <a:pt x="739413" y="1520836"/>
                    </a:cubicBezTo>
                    <a:cubicBezTo>
                      <a:pt x="749287" y="1513431"/>
                      <a:pt x="761289" y="1509191"/>
                      <a:pt x="771163" y="1501786"/>
                    </a:cubicBezTo>
                    <a:cubicBezTo>
                      <a:pt x="778347" y="1496398"/>
                      <a:pt x="783395" y="1488580"/>
                      <a:pt x="790213" y="1482736"/>
                    </a:cubicBezTo>
                    <a:cubicBezTo>
                      <a:pt x="798248" y="1475848"/>
                      <a:pt x="807578" y="1470574"/>
                      <a:pt x="815613" y="1463686"/>
                    </a:cubicBezTo>
                    <a:cubicBezTo>
                      <a:pt x="822431" y="1457842"/>
                      <a:pt x="827764" y="1450385"/>
                      <a:pt x="834663" y="1444636"/>
                    </a:cubicBezTo>
                    <a:cubicBezTo>
                      <a:pt x="840526" y="1439750"/>
                      <a:pt x="847850" y="1436822"/>
                      <a:pt x="853713" y="1431936"/>
                    </a:cubicBezTo>
                    <a:cubicBezTo>
                      <a:pt x="860612" y="1426187"/>
                      <a:pt x="865579" y="1418274"/>
                      <a:pt x="872763" y="1412886"/>
                    </a:cubicBezTo>
                    <a:cubicBezTo>
                      <a:pt x="882637" y="1405481"/>
                      <a:pt x="894639" y="1401241"/>
                      <a:pt x="904513" y="1393836"/>
                    </a:cubicBezTo>
                    <a:cubicBezTo>
                      <a:pt x="911697" y="1388448"/>
                      <a:pt x="916091" y="1379767"/>
                      <a:pt x="923563" y="1374786"/>
                    </a:cubicBezTo>
                    <a:cubicBezTo>
                      <a:pt x="948030" y="1358475"/>
                      <a:pt x="976238" y="1347979"/>
                      <a:pt x="999763" y="1330336"/>
                    </a:cubicBezTo>
                    <a:cubicBezTo>
                      <a:pt x="1063043" y="1282876"/>
                      <a:pt x="983428" y="1341226"/>
                      <a:pt x="1056913" y="1292236"/>
                    </a:cubicBezTo>
                    <a:cubicBezTo>
                      <a:pt x="1065719" y="1286365"/>
                      <a:pt x="1074446" y="1280266"/>
                      <a:pt x="1082313" y="1273186"/>
                    </a:cubicBezTo>
                    <a:cubicBezTo>
                      <a:pt x="1095663" y="1261171"/>
                      <a:pt x="1105012" y="1244327"/>
                      <a:pt x="1120413" y="1235086"/>
                    </a:cubicBezTo>
                    <a:cubicBezTo>
                      <a:pt x="1130996" y="1228736"/>
                      <a:pt x="1142289" y="1223441"/>
                      <a:pt x="1152163" y="1216036"/>
                    </a:cubicBezTo>
                    <a:cubicBezTo>
                      <a:pt x="1230649" y="1157172"/>
                      <a:pt x="1102803" y="1240476"/>
                      <a:pt x="1196613" y="1177936"/>
                    </a:cubicBezTo>
                    <a:cubicBezTo>
                      <a:pt x="1206882" y="1171090"/>
                      <a:pt x="1218094" y="1165732"/>
                      <a:pt x="1228363" y="1158886"/>
                    </a:cubicBezTo>
                    <a:cubicBezTo>
                      <a:pt x="1237169" y="1153015"/>
                      <a:pt x="1245728" y="1146724"/>
                      <a:pt x="1253763" y="1139836"/>
                    </a:cubicBezTo>
                    <a:cubicBezTo>
                      <a:pt x="1260581" y="1133992"/>
                      <a:pt x="1265198" y="1125546"/>
                      <a:pt x="1272813" y="1120786"/>
                    </a:cubicBezTo>
                    <a:cubicBezTo>
                      <a:pt x="1282479" y="1114745"/>
                      <a:pt x="1293980" y="1112319"/>
                      <a:pt x="1304563" y="1108086"/>
                    </a:cubicBezTo>
                    <a:cubicBezTo>
                      <a:pt x="1317263" y="1095386"/>
                      <a:pt x="1328486" y="1081013"/>
                      <a:pt x="1342663" y="1069986"/>
                    </a:cubicBezTo>
                    <a:cubicBezTo>
                      <a:pt x="1347947" y="1065877"/>
                      <a:pt x="1356144" y="1067349"/>
                      <a:pt x="1361713" y="1063636"/>
                    </a:cubicBezTo>
                    <a:cubicBezTo>
                      <a:pt x="1369185" y="1058655"/>
                      <a:pt x="1374413" y="1050936"/>
                      <a:pt x="1380763" y="1044586"/>
                    </a:cubicBezTo>
                    <a:cubicBezTo>
                      <a:pt x="1382880" y="1038236"/>
                      <a:pt x="1382932" y="1030763"/>
                      <a:pt x="1387113" y="1025536"/>
                    </a:cubicBezTo>
                    <a:cubicBezTo>
                      <a:pt x="1391881" y="1019577"/>
                      <a:pt x="1400300" y="1017722"/>
                      <a:pt x="1406163" y="1012836"/>
                    </a:cubicBezTo>
                    <a:cubicBezTo>
                      <a:pt x="1437874" y="986410"/>
                      <a:pt x="1410785" y="998595"/>
                      <a:pt x="1444263" y="987436"/>
                    </a:cubicBezTo>
                    <a:cubicBezTo>
                      <a:pt x="1470433" y="948181"/>
                      <a:pt x="1441377" y="986474"/>
                      <a:pt x="1476013" y="955686"/>
                    </a:cubicBezTo>
                    <a:cubicBezTo>
                      <a:pt x="1489437" y="943754"/>
                      <a:pt x="1501413" y="930286"/>
                      <a:pt x="1514113" y="917586"/>
                    </a:cubicBezTo>
                    <a:lnTo>
                      <a:pt x="1533163" y="898536"/>
                    </a:lnTo>
                    <a:cubicBezTo>
                      <a:pt x="1535280" y="892186"/>
                      <a:pt x="1535800" y="885055"/>
                      <a:pt x="1539513" y="879486"/>
                    </a:cubicBezTo>
                    <a:cubicBezTo>
                      <a:pt x="1553103" y="859101"/>
                      <a:pt x="1557641" y="860743"/>
                      <a:pt x="1577613" y="854086"/>
                    </a:cubicBezTo>
                    <a:cubicBezTo>
                      <a:pt x="1583963" y="847736"/>
                      <a:pt x="1589764" y="840785"/>
                      <a:pt x="1596663" y="835036"/>
                    </a:cubicBezTo>
                    <a:cubicBezTo>
                      <a:pt x="1602526" y="830150"/>
                      <a:pt x="1610317" y="827732"/>
                      <a:pt x="1615713" y="822336"/>
                    </a:cubicBezTo>
                    <a:cubicBezTo>
                      <a:pt x="1621109" y="816940"/>
                      <a:pt x="1623308" y="808959"/>
                      <a:pt x="1628413" y="803286"/>
                    </a:cubicBezTo>
                    <a:cubicBezTo>
                      <a:pt x="1642430" y="787711"/>
                      <a:pt x="1661240" y="776271"/>
                      <a:pt x="1672863" y="758836"/>
                    </a:cubicBezTo>
                    <a:cubicBezTo>
                      <a:pt x="1689796" y="733436"/>
                      <a:pt x="1679213" y="744019"/>
                      <a:pt x="1704613" y="727086"/>
                    </a:cubicBezTo>
                    <a:cubicBezTo>
                      <a:pt x="1718160" y="686446"/>
                      <a:pt x="1699533" y="725393"/>
                      <a:pt x="1730013" y="701686"/>
                    </a:cubicBezTo>
                    <a:cubicBezTo>
                      <a:pt x="1744190" y="690659"/>
                      <a:pt x="1753169" y="673549"/>
                      <a:pt x="1768113" y="663586"/>
                    </a:cubicBezTo>
                    <a:lnTo>
                      <a:pt x="1787163" y="650886"/>
                    </a:lnTo>
                    <a:cubicBezTo>
                      <a:pt x="1822022" y="598597"/>
                      <a:pt x="1776444" y="658517"/>
                      <a:pt x="1818913" y="625486"/>
                    </a:cubicBezTo>
                    <a:cubicBezTo>
                      <a:pt x="1833090" y="614459"/>
                      <a:pt x="1842069" y="597349"/>
                      <a:pt x="1857013" y="587386"/>
                    </a:cubicBezTo>
                    <a:cubicBezTo>
                      <a:pt x="1863363" y="583153"/>
                      <a:pt x="1870667" y="580082"/>
                      <a:pt x="1876063" y="574686"/>
                    </a:cubicBezTo>
                    <a:cubicBezTo>
                      <a:pt x="1883547" y="567202"/>
                      <a:pt x="1887629" y="556770"/>
                      <a:pt x="1895113" y="549286"/>
                    </a:cubicBezTo>
                    <a:cubicBezTo>
                      <a:pt x="1900509" y="543890"/>
                      <a:pt x="1908490" y="541691"/>
                      <a:pt x="1914163" y="536586"/>
                    </a:cubicBezTo>
                    <a:cubicBezTo>
                      <a:pt x="1985372" y="472498"/>
                      <a:pt x="1933398" y="508946"/>
                      <a:pt x="1977663" y="479436"/>
                    </a:cubicBezTo>
                    <a:cubicBezTo>
                      <a:pt x="1981896" y="473086"/>
                      <a:pt x="1984404" y="465154"/>
                      <a:pt x="1990363" y="460386"/>
                    </a:cubicBezTo>
                    <a:cubicBezTo>
                      <a:pt x="1995590" y="456205"/>
                      <a:pt x="2003426" y="457029"/>
                      <a:pt x="2009413" y="454036"/>
                    </a:cubicBezTo>
                    <a:cubicBezTo>
                      <a:pt x="2016239" y="450623"/>
                      <a:pt x="2022600" y="446222"/>
                      <a:pt x="2028463" y="441336"/>
                    </a:cubicBezTo>
                    <a:cubicBezTo>
                      <a:pt x="2044644" y="427852"/>
                      <a:pt x="2052529" y="412295"/>
                      <a:pt x="2072913" y="403236"/>
                    </a:cubicBezTo>
                    <a:cubicBezTo>
                      <a:pt x="2082776" y="398853"/>
                      <a:pt x="2094080" y="399003"/>
                      <a:pt x="2104663" y="396886"/>
                    </a:cubicBezTo>
                    <a:cubicBezTo>
                      <a:pt x="2113130" y="390536"/>
                      <a:pt x="2121257" y="383707"/>
                      <a:pt x="2130063" y="377836"/>
                    </a:cubicBezTo>
                    <a:cubicBezTo>
                      <a:pt x="2162038" y="356519"/>
                      <a:pt x="2159528" y="363466"/>
                      <a:pt x="2187213" y="339736"/>
                    </a:cubicBezTo>
                    <a:cubicBezTo>
                      <a:pt x="2194031" y="333892"/>
                      <a:pt x="2199364" y="326435"/>
                      <a:pt x="2206263" y="320686"/>
                    </a:cubicBezTo>
                    <a:cubicBezTo>
                      <a:pt x="2212126" y="315800"/>
                      <a:pt x="2219450" y="312872"/>
                      <a:pt x="2225313" y="307986"/>
                    </a:cubicBezTo>
                    <a:cubicBezTo>
                      <a:pt x="2232212" y="302237"/>
                      <a:pt x="2236891" y="293917"/>
                      <a:pt x="2244363" y="288936"/>
                    </a:cubicBezTo>
                    <a:cubicBezTo>
                      <a:pt x="2249932" y="285223"/>
                      <a:pt x="2257426" y="285579"/>
                      <a:pt x="2263413" y="282586"/>
                    </a:cubicBezTo>
                    <a:cubicBezTo>
                      <a:pt x="2270239" y="279173"/>
                      <a:pt x="2275637" y="273299"/>
                      <a:pt x="2282463" y="269886"/>
                    </a:cubicBezTo>
                    <a:cubicBezTo>
                      <a:pt x="2321529" y="250353"/>
                      <a:pt x="2280456" y="284091"/>
                      <a:pt x="2333263" y="244486"/>
                    </a:cubicBezTo>
                    <a:cubicBezTo>
                      <a:pt x="2340447" y="239098"/>
                      <a:pt x="2345414" y="231185"/>
                      <a:pt x="2352313" y="225436"/>
                    </a:cubicBezTo>
                    <a:cubicBezTo>
                      <a:pt x="2358176" y="220550"/>
                      <a:pt x="2365153" y="217172"/>
                      <a:pt x="2371363" y="212736"/>
                    </a:cubicBezTo>
                    <a:cubicBezTo>
                      <a:pt x="2405001" y="188709"/>
                      <a:pt x="2384899" y="197641"/>
                      <a:pt x="2415813" y="187336"/>
                    </a:cubicBezTo>
                    <a:cubicBezTo>
                      <a:pt x="2429857" y="173292"/>
                      <a:pt x="2436232" y="164427"/>
                      <a:pt x="2453913" y="155586"/>
                    </a:cubicBezTo>
                    <a:cubicBezTo>
                      <a:pt x="2459900" y="152593"/>
                      <a:pt x="2466976" y="152229"/>
                      <a:pt x="2472963" y="149236"/>
                    </a:cubicBezTo>
                    <a:cubicBezTo>
                      <a:pt x="2479789" y="145823"/>
                      <a:pt x="2484773" y="138949"/>
                      <a:pt x="2492013" y="136536"/>
                    </a:cubicBezTo>
                    <a:cubicBezTo>
                      <a:pt x="2504227" y="132465"/>
                      <a:pt x="2517413" y="132303"/>
                      <a:pt x="2530113" y="130186"/>
                    </a:cubicBezTo>
                    <a:cubicBezTo>
                      <a:pt x="2584708" y="93790"/>
                      <a:pt x="2515633" y="137426"/>
                      <a:pt x="2568213" y="111136"/>
                    </a:cubicBezTo>
                    <a:cubicBezTo>
                      <a:pt x="2575039" y="107723"/>
                      <a:pt x="2580437" y="101849"/>
                      <a:pt x="2587263" y="98436"/>
                    </a:cubicBezTo>
                    <a:cubicBezTo>
                      <a:pt x="2639843" y="72146"/>
                      <a:pt x="2570768" y="115782"/>
                      <a:pt x="2625363" y="79386"/>
                    </a:cubicBezTo>
                    <a:cubicBezTo>
                      <a:pt x="2629596" y="73036"/>
                      <a:pt x="2632104" y="65104"/>
                      <a:pt x="2638063" y="60336"/>
                    </a:cubicBezTo>
                    <a:cubicBezTo>
                      <a:pt x="2643290" y="56155"/>
                      <a:pt x="2651126" y="56979"/>
                      <a:pt x="2657113" y="53986"/>
                    </a:cubicBezTo>
                    <a:cubicBezTo>
                      <a:pt x="2663939" y="50573"/>
                      <a:pt x="2669337" y="44699"/>
                      <a:pt x="2676163" y="41286"/>
                    </a:cubicBezTo>
                    <a:cubicBezTo>
                      <a:pt x="2682150" y="38293"/>
                      <a:pt x="2689061" y="37573"/>
                      <a:pt x="2695213" y="34936"/>
                    </a:cubicBezTo>
                    <a:cubicBezTo>
                      <a:pt x="2741221" y="15218"/>
                      <a:pt x="2698841" y="26590"/>
                      <a:pt x="2752363" y="15886"/>
                    </a:cubicBezTo>
                    <a:cubicBezTo>
                      <a:pt x="2784139" y="-5298"/>
                      <a:pt x="2771920" y="-3051"/>
                      <a:pt x="2828563" y="9536"/>
                    </a:cubicBezTo>
                    <a:cubicBezTo>
                      <a:pt x="2923648" y="30666"/>
                      <a:pt x="2857339" y="17574"/>
                      <a:pt x="2904763" y="41286"/>
                    </a:cubicBezTo>
                    <a:cubicBezTo>
                      <a:pt x="2957343" y="67576"/>
                      <a:pt x="2888268" y="23940"/>
                      <a:pt x="2942863" y="60336"/>
                    </a:cubicBezTo>
                    <a:cubicBezTo>
                      <a:pt x="2944980" y="66686"/>
                      <a:pt x="2946220" y="73399"/>
                      <a:pt x="2949213" y="79386"/>
                    </a:cubicBezTo>
                    <a:cubicBezTo>
                      <a:pt x="2952626" y="86212"/>
                      <a:pt x="2961641" y="90809"/>
                      <a:pt x="2961913" y="98436"/>
                    </a:cubicBezTo>
                    <a:cubicBezTo>
                      <a:pt x="2963803" y="151361"/>
                      <a:pt x="2961205" y="204528"/>
                      <a:pt x="2955563" y="257186"/>
                    </a:cubicBezTo>
                    <a:cubicBezTo>
                      <a:pt x="2954750" y="264774"/>
                      <a:pt x="2946276" y="269410"/>
                      <a:pt x="2942863" y="276236"/>
                    </a:cubicBezTo>
                    <a:cubicBezTo>
                      <a:pt x="2939870" y="282223"/>
                      <a:pt x="2939506" y="289299"/>
                      <a:pt x="2936513" y="295286"/>
                    </a:cubicBezTo>
                    <a:cubicBezTo>
                      <a:pt x="2933100" y="302112"/>
                      <a:pt x="2927226" y="307510"/>
                      <a:pt x="2923813" y="314336"/>
                    </a:cubicBezTo>
                    <a:cubicBezTo>
                      <a:pt x="2913484" y="334994"/>
                      <a:pt x="2922961" y="334238"/>
                      <a:pt x="2904763" y="352436"/>
                    </a:cubicBezTo>
                    <a:cubicBezTo>
                      <a:pt x="2899367" y="357832"/>
                      <a:pt x="2892063" y="360903"/>
                      <a:pt x="2885713" y="365136"/>
                    </a:cubicBezTo>
                    <a:cubicBezTo>
                      <a:pt x="2883596" y="371486"/>
                      <a:pt x="2882356" y="378199"/>
                      <a:pt x="2879363" y="384186"/>
                    </a:cubicBezTo>
                    <a:cubicBezTo>
                      <a:pt x="2873506" y="395900"/>
                      <a:pt x="2858146" y="415264"/>
                      <a:pt x="2847613" y="422286"/>
                    </a:cubicBezTo>
                    <a:cubicBezTo>
                      <a:pt x="2842044" y="425999"/>
                      <a:pt x="2834913" y="426519"/>
                      <a:pt x="2828563" y="428636"/>
                    </a:cubicBezTo>
                    <a:cubicBezTo>
                      <a:pt x="2826446" y="434986"/>
                      <a:pt x="2826394" y="442459"/>
                      <a:pt x="2822213" y="447686"/>
                    </a:cubicBezTo>
                    <a:cubicBezTo>
                      <a:pt x="2817445" y="453645"/>
                      <a:pt x="2809026" y="455500"/>
                      <a:pt x="2803163" y="460386"/>
                    </a:cubicBezTo>
                    <a:cubicBezTo>
                      <a:pt x="2771452" y="486812"/>
                      <a:pt x="2798541" y="474627"/>
                      <a:pt x="2765063" y="485786"/>
                    </a:cubicBezTo>
                    <a:cubicBezTo>
                      <a:pt x="2760830" y="492136"/>
                      <a:pt x="2757759" y="499440"/>
                      <a:pt x="2752363" y="504836"/>
                    </a:cubicBezTo>
                    <a:cubicBezTo>
                      <a:pt x="2746967" y="510232"/>
                      <a:pt x="2738081" y="511577"/>
                      <a:pt x="2733313" y="517536"/>
                    </a:cubicBezTo>
                    <a:cubicBezTo>
                      <a:pt x="2729132" y="522763"/>
                      <a:pt x="2731072" y="531302"/>
                      <a:pt x="2726963" y="536586"/>
                    </a:cubicBezTo>
                    <a:cubicBezTo>
                      <a:pt x="2703402" y="566879"/>
                      <a:pt x="2690355" y="565352"/>
                      <a:pt x="2676163" y="593736"/>
                    </a:cubicBezTo>
                    <a:cubicBezTo>
                      <a:pt x="2673170" y="599723"/>
                      <a:pt x="2672806" y="606799"/>
                      <a:pt x="2669813" y="612786"/>
                    </a:cubicBezTo>
                    <a:cubicBezTo>
                      <a:pt x="2666400" y="619612"/>
                      <a:pt x="2660526" y="625010"/>
                      <a:pt x="2657113" y="631836"/>
                    </a:cubicBezTo>
                    <a:cubicBezTo>
                      <a:pt x="2654120" y="637823"/>
                      <a:pt x="2655496" y="646153"/>
                      <a:pt x="2650763" y="650886"/>
                    </a:cubicBezTo>
                    <a:cubicBezTo>
                      <a:pt x="2646030" y="655619"/>
                      <a:pt x="2638063" y="655119"/>
                      <a:pt x="2631713" y="657236"/>
                    </a:cubicBezTo>
                    <a:cubicBezTo>
                      <a:pt x="2627480" y="663586"/>
                      <a:pt x="2622426" y="669460"/>
                      <a:pt x="2619013" y="676286"/>
                    </a:cubicBezTo>
                    <a:cubicBezTo>
                      <a:pt x="2606404" y="701505"/>
                      <a:pt x="2620761" y="690988"/>
                      <a:pt x="2599963" y="714386"/>
                    </a:cubicBezTo>
                    <a:cubicBezTo>
                      <a:pt x="2588031" y="727810"/>
                      <a:pt x="2574563" y="739786"/>
                      <a:pt x="2561863" y="752486"/>
                    </a:cubicBezTo>
                    <a:lnTo>
                      <a:pt x="2542813" y="771536"/>
                    </a:lnTo>
                    <a:cubicBezTo>
                      <a:pt x="2531654" y="805014"/>
                      <a:pt x="2543839" y="777925"/>
                      <a:pt x="2517413" y="809636"/>
                    </a:cubicBezTo>
                    <a:cubicBezTo>
                      <a:pt x="2490955" y="841386"/>
                      <a:pt x="2520588" y="818103"/>
                      <a:pt x="2485663" y="841386"/>
                    </a:cubicBezTo>
                    <a:cubicBezTo>
                      <a:pt x="2471808" y="882950"/>
                      <a:pt x="2491051" y="842156"/>
                      <a:pt x="2460263" y="866786"/>
                    </a:cubicBezTo>
                    <a:cubicBezTo>
                      <a:pt x="2454304" y="871554"/>
                      <a:pt x="2452959" y="880440"/>
                      <a:pt x="2447563" y="885836"/>
                    </a:cubicBezTo>
                    <a:cubicBezTo>
                      <a:pt x="2442167" y="891232"/>
                      <a:pt x="2434863" y="894303"/>
                      <a:pt x="2428513" y="898536"/>
                    </a:cubicBezTo>
                    <a:cubicBezTo>
                      <a:pt x="2414658" y="940100"/>
                      <a:pt x="2433901" y="899306"/>
                      <a:pt x="2403113" y="923936"/>
                    </a:cubicBezTo>
                    <a:cubicBezTo>
                      <a:pt x="2397154" y="928704"/>
                      <a:pt x="2395809" y="937590"/>
                      <a:pt x="2390413" y="942986"/>
                    </a:cubicBezTo>
                    <a:cubicBezTo>
                      <a:pt x="2385017" y="948382"/>
                      <a:pt x="2377067" y="950616"/>
                      <a:pt x="2371363" y="955686"/>
                    </a:cubicBezTo>
                    <a:cubicBezTo>
                      <a:pt x="2319963" y="1001375"/>
                      <a:pt x="2353494" y="987042"/>
                      <a:pt x="2314213" y="1000136"/>
                    </a:cubicBezTo>
                    <a:cubicBezTo>
                      <a:pt x="2302183" y="1036225"/>
                      <a:pt x="2312596" y="1014453"/>
                      <a:pt x="2269763" y="1057286"/>
                    </a:cubicBezTo>
                    <a:cubicBezTo>
                      <a:pt x="2245317" y="1081732"/>
                      <a:pt x="2258185" y="1071355"/>
                      <a:pt x="2231663" y="1089036"/>
                    </a:cubicBezTo>
                    <a:cubicBezTo>
                      <a:pt x="2222292" y="1103093"/>
                      <a:pt x="2214581" y="1117357"/>
                      <a:pt x="2199913" y="1127136"/>
                    </a:cubicBezTo>
                    <a:cubicBezTo>
                      <a:pt x="2194344" y="1130849"/>
                      <a:pt x="2187213" y="1131369"/>
                      <a:pt x="2180863" y="1133486"/>
                    </a:cubicBezTo>
                    <a:cubicBezTo>
                      <a:pt x="2169827" y="1166595"/>
                      <a:pt x="2182674" y="1141049"/>
                      <a:pt x="2155463" y="1165236"/>
                    </a:cubicBezTo>
                    <a:cubicBezTo>
                      <a:pt x="2142039" y="1177168"/>
                      <a:pt x="2130063" y="1190636"/>
                      <a:pt x="2117363" y="1203336"/>
                    </a:cubicBezTo>
                    <a:lnTo>
                      <a:pt x="2079263" y="1241436"/>
                    </a:lnTo>
                    <a:cubicBezTo>
                      <a:pt x="2072913" y="1247786"/>
                      <a:pt x="2065194" y="1253014"/>
                      <a:pt x="2060213" y="1260486"/>
                    </a:cubicBezTo>
                    <a:cubicBezTo>
                      <a:pt x="2055980" y="1266836"/>
                      <a:pt x="2053472" y="1274768"/>
                      <a:pt x="2047513" y="1279536"/>
                    </a:cubicBezTo>
                    <a:cubicBezTo>
                      <a:pt x="2042286" y="1283717"/>
                      <a:pt x="2034813" y="1283769"/>
                      <a:pt x="2028463" y="1285886"/>
                    </a:cubicBezTo>
                    <a:cubicBezTo>
                      <a:pt x="2017304" y="1319364"/>
                      <a:pt x="2029489" y="1292275"/>
                      <a:pt x="2003063" y="1323986"/>
                    </a:cubicBezTo>
                    <a:cubicBezTo>
                      <a:pt x="1958860" y="1377030"/>
                      <a:pt x="2026968" y="1306431"/>
                      <a:pt x="1971313" y="1362086"/>
                    </a:cubicBezTo>
                    <a:cubicBezTo>
                      <a:pt x="1960154" y="1395564"/>
                      <a:pt x="1972339" y="1368475"/>
                      <a:pt x="1945913" y="1400186"/>
                    </a:cubicBezTo>
                    <a:cubicBezTo>
                      <a:pt x="1919455" y="1431936"/>
                      <a:pt x="1949088" y="1408653"/>
                      <a:pt x="1914163" y="1431936"/>
                    </a:cubicBezTo>
                    <a:cubicBezTo>
                      <a:pt x="1893467" y="1494025"/>
                      <a:pt x="1926393" y="1412180"/>
                      <a:pt x="1888763" y="1457336"/>
                    </a:cubicBezTo>
                    <a:cubicBezTo>
                      <a:pt x="1881466" y="1466093"/>
                      <a:pt x="1882104" y="1479420"/>
                      <a:pt x="1876063" y="1489086"/>
                    </a:cubicBezTo>
                    <a:cubicBezTo>
                      <a:pt x="1871303" y="1496701"/>
                      <a:pt x="1863363" y="1501786"/>
                      <a:pt x="1857013" y="1508136"/>
                    </a:cubicBezTo>
                    <a:cubicBezTo>
                      <a:pt x="1845854" y="1541614"/>
                      <a:pt x="1858039" y="1514525"/>
                      <a:pt x="1831613" y="1546236"/>
                    </a:cubicBezTo>
                    <a:cubicBezTo>
                      <a:pt x="1787410" y="1599280"/>
                      <a:pt x="1855518" y="1528681"/>
                      <a:pt x="1799863" y="1584336"/>
                    </a:cubicBezTo>
                    <a:cubicBezTo>
                      <a:pt x="1786008" y="1625900"/>
                      <a:pt x="1805251" y="1585106"/>
                      <a:pt x="1774463" y="1609736"/>
                    </a:cubicBezTo>
                    <a:cubicBezTo>
                      <a:pt x="1768504" y="1614504"/>
                      <a:pt x="1767159" y="1623390"/>
                      <a:pt x="1761763" y="1628786"/>
                    </a:cubicBezTo>
                    <a:cubicBezTo>
                      <a:pt x="1756367" y="1634182"/>
                      <a:pt x="1749063" y="1637253"/>
                      <a:pt x="1742713" y="1641486"/>
                    </a:cubicBezTo>
                    <a:cubicBezTo>
                      <a:pt x="1728858" y="1683050"/>
                      <a:pt x="1748101" y="1642256"/>
                      <a:pt x="1717313" y="1666886"/>
                    </a:cubicBezTo>
                    <a:cubicBezTo>
                      <a:pt x="1711354" y="1671654"/>
                      <a:pt x="1710009" y="1680540"/>
                      <a:pt x="1704613" y="1685936"/>
                    </a:cubicBezTo>
                    <a:cubicBezTo>
                      <a:pt x="1699217" y="1691332"/>
                      <a:pt x="1691913" y="1694403"/>
                      <a:pt x="1685563" y="1698636"/>
                    </a:cubicBezTo>
                    <a:cubicBezTo>
                      <a:pt x="1674404" y="1732114"/>
                      <a:pt x="1686589" y="1705025"/>
                      <a:pt x="1660163" y="1736736"/>
                    </a:cubicBezTo>
                    <a:cubicBezTo>
                      <a:pt x="1615960" y="1789780"/>
                      <a:pt x="1684068" y="1719181"/>
                      <a:pt x="1628413" y="1774836"/>
                    </a:cubicBezTo>
                    <a:cubicBezTo>
                      <a:pt x="1612452" y="1822719"/>
                      <a:pt x="1633982" y="1763697"/>
                      <a:pt x="1609363" y="1812936"/>
                    </a:cubicBezTo>
                    <a:cubicBezTo>
                      <a:pt x="1606370" y="1818923"/>
                      <a:pt x="1606006" y="1825999"/>
                      <a:pt x="1603013" y="1831986"/>
                    </a:cubicBezTo>
                    <a:cubicBezTo>
                      <a:pt x="1599600" y="1838812"/>
                      <a:pt x="1593726" y="1844210"/>
                      <a:pt x="1590313" y="1851036"/>
                    </a:cubicBezTo>
                    <a:cubicBezTo>
                      <a:pt x="1587320" y="1857023"/>
                      <a:pt x="1586956" y="1864099"/>
                      <a:pt x="1583963" y="1870086"/>
                    </a:cubicBezTo>
                    <a:cubicBezTo>
                      <a:pt x="1580550" y="1876912"/>
                      <a:pt x="1574676" y="1882310"/>
                      <a:pt x="1571263" y="1889136"/>
                    </a:cubicBezTo>
                    <a:cubicBezTo>
                      <a:pt x="1568270" y="1895123"/>
                      <a:pt x="1567550" y="1902034"/>
                      <a:pt x="1564913" y="1908186"/>
                    </a:cubicBezTo>
                    <a:cubicBezTo>
                      <a:pt x="1561184" y="1916887"/>
                      <a:pt x="1555611" y="1924751"/>
                      <a:pt x="1552213" y="1933586"/>
                    </a:cubicBezTo>
                    <a:cubicBezTo>
                      <a:pt x="1545005" y="1952328"/>
                      <a:pt x="1536464" y="1970929"/>
                      <a:pt x="1533163" y="1990736"/>
                    </a:cubicBezTo>
                    <a:cubicBezTo>
                      <a:pt x="1525558" y="2036364"/>
                      <a:pt x="1533955" y="2018123"/>
                      <a:pt x="1514113" y="2047886"/>
                    </a:cubicBezTo>
                    <a:cubicBezTo>
                      <a:pt x="1511996" y="2058469"/>
                      <a:pt x="1511176" y="2069397"/>
                      <a:pt x="1507763" y="2079636"/>
                    </a:cubicBezTo>
                    <a:cubicBezTo>
                      <a:pt x="1504770" y="2088616"/>
                      <a:pt x="1498792" y="2096335"/>
                      <a:pt x="1495063" y="2105036"/>
                    </a:cubicBezTo>
                    <a:cubicBezTo>
                      <a:pt x="1492426" y="2111188"/>
                      <a:pt x="1491063" y="2117819"/>
                      <a:pt x="1488713" y="2124086"/>
                    </a:cubicBezTo>
                    <a:cubicBezTo>
                      <a:pt x="1484711" y="2134759"/>
                      <a:pt x="1480246" y="2145253"/>
                      <a:pt x="1476013" y="2155836"/>
                    </a:cubicBezTo>
                    <a:cubicBezTo>
                      <a:pt x="1473896" y="2168536"/>
                      <a:pt x="1473734" y="2181722"/>
                      <a:pt x="1469663" y="2193936"/>
                    </a:cubicBezTo>
                    <a:cubicBezTo>
                      <a:pt x="1467250" y="2201176"/>
                      <a:pt x="1459376" y="2205746"/>
                      <a:pt x="1456963" y="2212986"/>
                    </a:cubicBezTo>
                    <a:cubicBezTo>
                      <a:pt x="1452892" y="2225200"/>
                      <a:pt x="1454313" y="2238754"/>
                      <a:pt x="1450613" y="2251086"/>
                    </a:cubicBezTo>
                    <a:cubicBezTo>
                      <a:pt x="1447893" y="2260153"/>
                      <a:pt x="1441311" y="2267651"/>
                      <a:pt x="1437913" y="2276486"/>
                    </a:cubicBezTo>
                    <a:cubicBezTo>
                      <a:pt x="1430705" y="2295228"/>
                      <a:pt x="1422164" y="2313829"/>
                      <a:pt x="1418863" y="2333636"/>
                    </a:cubicBezTo>
                    <a:cubicBezTo>
                      <a:pt x="1411258" y="2379264"/>
                      <a:pt x="1419655" y="2361023"/>
                      <a:pt x="1399813" y="2390786"/>
                    </a:cubicBezTo>
                    <a:cubicBezTo>
                      <a:pt x="1393549" y="2422104"/>
                      <a:pt x="1389388" y="2449735"/>
                      <a:pt x="1374413" y="2479686"/>
                    </a:cubicBezTo>
                    <a:lnTo>
                      <a:pt x="1361713" y="2505086"/>
                    </a:lnTo>
                    <a:cubicBezTo>
                      <a:pt x="1359596" y="2517786"/>
                      <a:pt x="1359434" y="2530972"/>
                      <a:pt x="1355363" y="2543186"/>
                    </a:cubicBezTo>
                    <a:cubicBezTo>
                      <a:pt x="1352950" y="2550426"/>
                      <a:pt x="1345343" y="2555090"/>
                      <a:pt x="1342663" y="2562236"/>
                    </a:cubicBezTo>
                    <a:cubicBezTo>
                      <a:pt x="1305734" y="2660713"/>
                      <a:pt x="1366331" y="2533950"/>
                      <a:pt x="1323613" y="2619386"/>
                    </a:cubicBezTo>
                    <a:cubicBezTo>
                      <a:pt x="1321496" y="2629969"/>
                      <a:pt x="1320676" y="2640897"/>
                      <a:pt x="1317263" y="2651136"/>
                    </a:cubicBezTo>
                    <a:cubicBezTo>
                      <a:pt x="1314270" y="2660116"/>
                      <a:pt x="1307283" y="2667469"/>
                      <a:pt x="1304563" y="2676536"/>
                    </a:cubicBezTo>
                    <a:cubicBezTo>
                      <a:pt x="1285897" y="2738756"/>
                      <a:pt x="1311911" y="2694088"/>
                      <a:pt x="1285513" y="2733686"/>
                    </a:cubicBezTo>
                    <a:cubicBezTo>
                      <a:pt x="1283396" y="2750619"/>
                      <a:pt x="1282739" y="2767800"/>
                      <a:pt x="1279163" y="2784486"/>
                    </a:cubicBezTo>
                    <a:cubicBezTo>
                      <a:pt x="1276358" y="2797576"/>
                      <a:pt x="1270310" y="2809764"/>
                      <a:pt x="1266463" y="2822586"/>
                    </a:cubicBezTo>
                    <a:cubicBezTo>
                      <a:pt x="1263955" y="2830945"/>
                      <a:pt x="1262621" y="2839627"/>
                      <a:pt x="1260113" y="2847986"/>
                    </a:cubicBezTo>
                    <a:cubicBezTo>
                      <a:pt x="1256266" y="2860808"/>
                      <a:pt x="1251646" y="2873386"/>
                      <a:pt x="1247413" y="2886086"/>
                    </a:cubicBezTo>
                    <a:cubicBezTo>
                      <a:pt x="1245296" y="2909369"/>
                      <a:pt x="1243963" y="2932737"/>
                      <a:pt x="1241063" y="2955936"/>
                    </a:cubicBezTo>
                    <a:cubicBezTo>
                      <a:pt x="1229216" y="3050713"/>
                      <a:pt x="1219109" y="3010725"/>
                      <a:pt x="1234713" y="3057536"/>
                    </a:cubicBezTo>
                    <a:cubicBezTo>
                      <a:pt x="1225213" y="3133540"/>
                      <a:pt x="1228363" y="3091271"/>
                      <a:pt x="1228363" y="3184536"/>
                    </a:cubicBezTo>
                    <a:lnTo>
                      <a:pt x="9163" y="3152786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94" name="Picture 2">
                <a:extLst>
                  <a:ext uri="{FF2B5EF4-FFF2-40B4-BE49-F238E27FC236}">
                    <a16:creationId xmlns:a16="http://schemas.microsoft.com/office/drawing/2014/main" id="{B1777449-97D9-4DDF-A2E2-8CE1CF57F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201" y="997209"/>
                <a:ext cx="1549400" cy="1268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96" name="Freeform: Shape 4095">
              <a:extLst>
                <a:ext uri="{FF2B5EF4-FFF2-40B4-BE49-F238E27FC236}">
                  <a16:creationId xmlns:a16="http://schemas.microsoft.com/office/drawing/2014/main" id="{B12BD8BF-EF17-4679-9946-DE949E1A356A}"/>
                </a:ext>
              </a:extLst>
            </p:cNvPr>
            <p:cNvSpPr/>
            <p:nvPr/>
          </p:nvSpPr>
          <p:spPr>
            <a:xfrm>
              <a:off x="1371600" y="1456267"/>
              <a:ext cx="4148667" cy="1481666"/>
            </a:xfrm>
            <a:custGeom>
              <a:avLst/>
              <a:gdLst>
                <a:gd name="connsiteX0" fmla="*/ 4038600 w 4148667"/>
                <a:gd name="connsiteY0" fmla="*/ 618066 h 1481666"/>
                <a:gd name="connsiteX1" fmla="*/ 8467 w 4148667"/>
                <a:gd name="connsiteY1" fmla="*/ 1481666 h 1481666"/>
                <a:gd name="connsiteX2" fmla="*/ 0 w 4148667"/>
                <a:gd name="connsiteY2" fmla="*/ 355600 h 1481666"/>
                <a:gd name="connsiteX3" fmla="*/ 541867 w 4148667"/>
                <a:gd name="connsiteY3" fmla="*/ 0 h 1481666"/>
                <a:gd name="connsiteX4" fmla="*/ 2142067 w 4148667"/>
                <a:gd name="connsiteY4" fmla="*/ 110066 h 1481666"/>
                <a:gd name="connsiteX5" fmla="*/ 4148667 w 4148667"/>
                <a:gd name="connsiteY5" fmla="*/ 575733 h 1481666"/>
                <a:gd name="connsiteX6" fmla="*/ 4038600 w 4148667"/>
                <a:gd name="connsiteY6" fmla="*/ 618066 h 148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8667" h="1481666">
                  <a:moveTo>
                    <a:pt x="4038600" y="618066"/>
                  </a:moveTo>
                  <a:lnTo>
                    <a:pt x="8467" y="1481666"/>
                  </a:lnTo>
                  <a:cubicBezTo>
                    <a:pt x="5645" y="1106311"/>
                    <a:pt x="2822" y="730955"/>
                    <a:pt x="0" y="355600"/>
                  </a:cubicBezTo>
                  <a:lnTo>
                    <a:pt x="541867" y="0"/>
                  </a:lnTo>
                  <a:lnTo>
                    <a:pt x="2142067" y="110066"/>
                  </a:lnTo>
                  <a:lnTo>
                    <a:pt x="4148667" y="575733"/>
                  </a:lnTo>
                  <a:lnTo>
                    <a:pt x="4038600" y="618066"/>
                  </a:lnTo>
                  <a:close/>
                </a:path>
              </a:pathLst>
            </a:custGeom>
            <a:solidFill>
              <a:srgbClr val="72A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F7DC01-55FB-4029-9EFA-DC53B7304611}"/>
                </a:ext>
              </a:extLst>
            </p:cNvPr>
            <p:cNvSpPr/>
            <p:nvPr/>
          </p:nvSpPr>
          <p:spPr>
            <a:xfrm flipH="1">
              <a:off x="2559524" y="1930974"/>
              <a:ext cx="737995" cy="577829"/>
            </a:xfrm>
            <a:custGeom>
              <a:avLst/>
              <a:gdLst>
                <a:gd name="connsiteX0" fmla="*/ 9163 w 2962524"/>
                <a:gd name="connsiteY0" fmla="*/ 3152786 h 3184536"/>
                <a:gd name="connsiteX1" fmla="*/ 9163 w 2962524"/>
                <a:gd name="connsiteY1" fmla="*/ 3152786 h 3184536"/>
                <a:gd name="connsiteX2" fmla="*/ 9163 w 2962524"/>
                <a:gd name="connsiteY2" fmla="*/ 2835286 h 3184536"/>
                <a:gd name="connsiteX3" fmla="*/ 15513 w 2962524"/>
                <a:gd name="connsiteY3" fmla="*/ 2797186 h 3184536"/>
                <a:gd name="connsiteX4" fmla="*/ 28213 w 2962524"/>
                <a:gd name="connsiteY4" fmla="*/ 2708286 h 3184536"/>
                <a:gd name="connsiteX5" fmla="*/ 34563 w 2962524"/>
                <a:gd name="connsiteY5" fmla="*/ 2689236 h 3184536"/>
                <a:gd name="connsiteX6" fmla="*/ 47263 w 2962524"/>
                <a:gd name="connsiteY6" fmla="*/ 2670186 h 3184536"/>
                <a:gd name="connsiteX7" fmla="*/ 53613 w 2962524"/>
                <a:gd name="connsiteY7" fmla="*/ 2625736 h 3184536"/>
                <a:gd name="connsiteX8" fmla="*/ 66313 w 2962524"/>
                <a:gd name="connsiteY8" fmla="*/ 2606686 h 3184536"/>
                <a:gd name="connsiteX9" fmla="*/ 85363 w 2962524"/>
                <a:gd name="connsiteY9" fmla="*/ 2568586 h 3184536"/>
                <a:gd name="connsiteX10" fmla="*/ 123463 w 2962524"/>
                <a:gd name="connsiteY10" fmla="*/ 2479686 h 3184536"/>
                <a:gd name="connsiteX11" fmla="*/ 129813 w 2962524"/>
                <a:gd name="connsiteY11" fmla="*/ 2460636 h 3184536"/>
                <a:gd name="connsiteX12" fmla="*/ 161563 w 2962524"/>
                <a:gd name="connsiteY12" fmla="*/ 2422536 h 3184536"/>
                <a:gd name="connsiteX13" fmla="*/ 186963 w 2962524"/>
                <a:gd name="connsiteY13" fmla="*/ 2378086 h 3184536"/>
                <a:gd name="connsiteX14" fmla="*/ 218713 w 2962524"/>
                <a:gd name="connsiteY14" fmla="*/ 2339986 h 3184536"/>
                <a:gd name="connsiteX15" fmla="*/ 244113 w 2962524"/>
                <a:gd name="connsiteY15" fmla="*/ 2289186 h 3184536"/>
                <a:gd name="connsiteX16" fmla="*/ 256813 w 2962524"/>
                <a:gd name="connsiteY16" fmla="*/ 2270136 h 3184536"/>
                <a:gd name="connsiteX17" fmla="*/ 275863 w 2962524"/>
                <a:gd name="connsiteY17" fmla="*/ 2251086 h 3184536"/>
                <a:gd name="connsiteX18" fmla="*/ 301263 w 2962524"/>
                <a:gd name="connsiteY18" fmla="*/ 2206636 h 3184536"/>
                <a:gd name="connsiteX19" fmla="*/ 313963 w 2962524"/>
                <a:gd name="connsiteY19" fmla="*/ 2174886 h 3184536"/>
                <a:gd name="connsiteX20" fmla="*/ 333013 w 2962524"/>
                <a:gd name="connsiteY20" fmla="*/ 2155836 h 3184536"/>
                <a:gd name="connsiteX21" fmla="*/ 339363 w 2962524"/>
                <a:gd name="connsiteY21" fmla="*/ 2136786 h 3184536"/>
                <a:gd name="connsiteX22" fmla="*/ 358413 w 2962524"/>
                <a:gd name="connsiteY22" fmla="*/ 2117736 h 3184536"/>
                <a:gd name="connsiteX23" fmla="*/ 390163 w 2962524"/>
                <a:gd name="connsiteY23" fmla="*/ 2054236 h 3184536"/>
                <a:gd name="connsiteX24" fmla="*/ 409213 w 2962524"/>
                <a:gd name="connsiteY24" fmla="*/ 2003436 h 3184536"/>
                <a:gd name="connsiteX25" fmla="*/ 415563 w 2962524"/>
                <a:gd name="connsiteY25" fmla="*/ 1984386 h 3184536"/>
                <a:gd name="connsiteX26" fmla="*/ 428263 w 2962524"/>
                <a:gd name="connsiteY26" fmla="*/ 1965336 h 3184536"/>
                <a:gd name="connsiteX27" fmla="*/ 447313 w 2962524"/>
                <a:gd name="connsiteY27" fmla="*/ 1920886 h 3184536"/>
                <a:gd name="connsiteX28" fmla="*/ 485413 w 2962524"/>
                <a:gd name="connsiteY28" fmla="*/ 1863736 h 3184536"/>
                <a:gd name="connsiteX29" fmla="*/ 504463 w 2962524"/>
                <a:gd name="connsiteY29" fmla="*/ 1825636 h 3184536"/>
                <a:gd name="connsiteX30" fmla="*/ 510813 w 2962524"/>
                <a:gd name="connsiteY30" fmla="*/ 1806586 h 3184536"/>
                <a:gd name="connsiteX31" fmla="*/ 523513 w 2962524"/>
                <a:gd name="connsiteY31" fmla="*/ 1787536 h 3184536"/>
                <a:gd name="connsiteX32" fmla="*/ 529863 w 2962524"/>
                <a:gd name="connsiteY32" fmla="*/ 1768486 h 3184536"/>
                <a:gd name="connsiteX33" fmla="*/ 548913 w 2962524"/>
                <a:gd name="connsiteY33" fmla="*/ 1736736 h 3184536"/>
                <a:gd name="connsiteX34" fmla="*/ 580663 w 2962524"/>
                <a:gd name="connsiteY34" fmla="*/ 1692286 h 3184536"/>
                <a:gd name="connsiteX35" fmla="*/ 606063 w 2962524"/>
                <a:gd name="connsiteY35" fmla="*/ 1654186 h 3184536"/>
                <a:gd name="connsiteX36" fmla="*/ 656863 w 2962524"/>
                <a:gd name="connsiteY36" fmla="*/ 1597036 h 3184536"/>
                <a:gd name="connsiteX37" fmla="*/ 682263 w 2962524"/>
                <a:gd name="connsiteY37" fmla="*/ 1584336 h 3184536"/>
                <a:gd name="connsiteX38" fmla="*/ 739413 w 2962524"/>
                <a:gd name="connsiteY38" fmla="*/ 1520836 h 3184536"/>
                <a:gd name="connsiteX39" fmla="*/ 771163 w 2962524"/>
                <a:gd name="connsiteY39" fmla="*/ 1501786 h 3184536"/>
                <a:gd name="connsiteX40" fmla="*/ 790213 w 2962524"/>
                <a:gd name="connsiteY40" fmla="*/ 1482736 h 3184536"/>
                <a:gd name="connsiteX41" fmla="*/ 815613 w 2962524"/>
                <a:gd name="connsiteY41" fmla="*/ 1463686 h 3184536"/>
                <a:gd name="connsiteX42" fmla="*/ 834663 w 2962524"/>
                <a:gd name="connsiteY42" fmla="*/ 1444636 h 3184536"/>
                <a:gd name="connsiteX43" fmla="*/ 853713 w 2962524"/>
                <a:gd name="connsiteY43" fmla="*/ 1431936 h 3184536"/>
                <a:gd name="connsiteX44" fmla="*/ 872763 w 2962524"/>
                <a:gd name="connsiteY44" fmla="*/ 1412886 h 3184536"/>
                <a:gd name="connsiteX45" fmla="*/ 904513 w 2962524"/>
                <a:gd name="connsiteY45" fmla="*/ 1393836 h 3184536"/>
                <a:gd name="connsiteX46" fmla="*/ 923563 w 2962524"/>
                <a:gd name="connsiteY46" fmla="*/ 1374786 h 3184536"/>
                <a:gd name="connsiteX47" fmla="*/ 999763 w 2962524"/>
                <a:gd name="connsiteY47" fmla="*/ 1330336 h 3184536"/>
                <a:gd name="connsiteX48" fmla="*/ 1056913 w 2962524"/>
                <a:gd name="connsiteY48" fmla="*/ 1292236 h 3184536"/>
                <a:gd name="connsiteX49" fmla="*/ 1082313 w 2962524"/>
                <a:gd name="connsiteY49" fmla="*/ 1273186 h 3184536"/>
                <a:gd name="connsiteX50" fmla="*/ 1120413 w 2962524"/>
                <a:gd name="connsiteY50" fmla="*/ 1235086 h 3184536"/>
                <a:gd name="connsiteX51" fmla="*/ 1152163 w 2962524"/>
                <a:gd name="connsiteY51" fmla="*/ 1216036 h 3184536"/>
                <a:gd name="connsiteX52" fmla="*/ 1196613 w 2962524"/>
                <a:gd name="connsiteY52" fmla="*/ 1177936 h 3184536"/>
                <a:gd name="connsiteX53" fmla="*/ 1228363 w 2962524"/>
                <a:gd name="connsiteY53" fmla="*/ 1158886 h 3184536"/>
                <a:gd name="connsiteX54" fmla="*/ 1253763 w 2962524"/>
                <a:gd name="connsiteY54" fmla="*/ 1139836 h 3184536"/>
                <a:gd name="connsiteX55" fmla="*/ 1272813 w 2962524"/>
                <a:gd name="connsiteY55" fmla="*/ 1120786 h 3184536"/>
                <a:gd name="connsiteX56" fmla="*/ 1304563 w 2962524"/>
                <a:gd name="connsiteY56" fmla="*/ 1108086 h 3184536"/>
                <a:gd name="connsiteX57" fmla="*/ 1342663 w 2962524"/>
                <a:gd name="connsiteY57" fmla="*/ 1069986 h 3184536"/>
                <a:gd name="connsiteX58" fmla="*/ 1361713 w 2962524"/>
                <a:gd name="connsiteY58" fmla="*/ 1063636 h 3184536"/>
                <a:gd name="connsiteX59" fmla="*/ 1380763 w 2962524"/>
                <a:gd name="connsiteY59" fmla="*/ 1044586 h 3184536"/>
                <a:gd name="connsiteX60" fmla="*/ 1387113 w 2962524"/>
                <a:gd name="connsiteY60" fmla="*/ 1025536 h 3184536"/>
                <a:gd name="connsiteX61" fmla="*/ 1406163 w 2962524"/>
                <a:gd name="connsiteY61" fmla="*/ 1012836 h 3184536"/>
                <a:gd name="connsiteX62" fmla="*/ 1444263 w 2962524"/>
                <a:gd name="connsiteY62" fmla="*/ 987436 h 3184536"/>
                <a:gd name="connsiteX63" fmla="*/ 1476013 w 2962524"/>
                <a:gd name="connsiteY63" fmla="*/ 955686 h 3184536"/>
                <a:gd name="connsiteX64" fmla="*/ 1514113 w 2962524"/>
                <a:gd name="connsiteY64" fmla="*/ 917586 h 3184536"/>
                <a:gd name="connsiteX65" fmla="*/ 1533163 w 2962524"/>
                <a:gd name="connsiteY65" fmla="*/ 898536 h 3184536"/>
                <a:gd name="connsiteX66" fmla="*/ 1539513 w 2962524"/>
                <a:gd name="connsiteY66" fmla="*/ 879486 h 3184536"/>
                <a:gd name="connsiteX67" fmla="*/ 1577613 w 2962524"/>
                <a:gd name="connsiteY67" fmla="*/ 854086 h 3184536"/>
                <a:gd name="connsiteX68" fmla="*/ 1596663 w 2962524"/>
                <a:gd name="connsiteY68" fmla="*/ 835036 h 3184536"/>
                <a:gd name="connsiteX69" fmla="*/ 1615713 w 2962524"/>
                <a:gd name="connsiteY69" fmla="*/ 822336 h 3184536"/>
                <a:gd name="connsiteX70" fmla="*/ 1628413 w 2962524"/>
                <a:gd name="connsiteY70" fmla="*/ 803286 h 3184536"/>
                <a:gd name="connsiteX71" fmla="*/ 1672863 w 2962524"/>
                <a:gd name="connsiteY71" fmla="*/ 758836 h 3184536"/>
                <a:gd name="connsiteX72" fmla="*/ 1704613 w 2962524"/>
                <a:gd name="connsiteY72" fmla="*/ 727086 h 3184536"/>
                <a:gd name="connsiteX73" fmla="*/ 1730013 w 2962524"/>
                <a:gd name="connsiteY73" fmla="*/ 701686 h 3184536"/>
                <a:gd name="connsiteX74" fmla="*/ 1768113 w 2962524"/>
                <a:gd name="connsiteY74" fmla="*/ 663586 h 3184536"/>
                <a:gd name="connsiteX75" fmla="*/ 1787163 w 2962524"/>
                <a:gd name="connsiteY75" fmla="*/ 650886 h 3184536"/>
                <a:gd name="connsiteX76" fmla="*/ 1818913 w 2962524"/>
                <a:gd name="connsiteY76" fmla="*/ 625486 h 3184536"/>
                <a:gd name="connsiteX77" fmla="*/ 1857013 w 2962524"/>
                <a:gd name="connsiteY77" fmla="*/ 587386 h 3184536"/>
                <a:gd name="connsiteX78" fmla="*/ 1876063 w 2962524"/>
                <a:gd name="connsiteY78" fmla="*/ 574686 h 3184536"/>
                <a:gd name="connsiteX79" fmla="*/ 1895113 w 2962524"/>
                <a:gd name="connsiteY79" fmla="*/ 549286 h 3184536"/>
                <a:gd name="connsiteX80" fmla="*/ 1914163 w 2962524"/>
                <a:gd name="connsiteY80" fmla="*/ 536586 h 3184536"/>
                <a:gd name="connsiteX81" fmla="*/ 1977663 w 2962524"/>
                <a:gd name="connsiteY81" fmla="*/ 479436 h 3184536"/>
                <a:gd name="connsiteX82" fmla="*/ 1990363 w 2962524"/>
                <a:gd name="connsiteY82" fmla="*/ 460386 h 3184536"/>
                <a:gd name="connsiteX83" fmla="*/ 2009413 w 2962524"/>
                <a:gd name="connsiteY83" fmla="*/ 454036 h 3184536"/>
                <a:gd name="connsiteX84" fmla="*/ 2028463 w 2962524"/>
                <a:gd name="connsiteY84" fmla="*/ 441336 h 3184536"/>
                <a:gd name="connsiteX85" fmla="*/ 2072913 w 2962524"/>
                <a:gd name="connsiteY85" fmla="*/ 403236 h 3184536"/>
                <a:gd name="connsiteX86" fmla="*/ 2104663 w 2962524"/>
                <a:gd name="connsiteY86" fmla="*/ 396886 h 3184536"/>
                <a:gd name="connsiteX87" fmla="*/ 2130063 w 2962524"/>
                <a:gd name="connsiteY87" fmla="*/ 377836 h 3184536"/>
                <a:gd name="connsiteX88" fmla="*/ 2187213 w 2962524"/>
                <a:gd name="connsiteY88" fmla="*/ 339736 h 3184536"/>
                <a:gd name="connsiteX89" fmla="*/ 2206263 w 2962524"/>
                <a:gd name="connsiteY89" fmla="*/ 320686 h 3184536"/>
                <a:gd name="connsiteX90" fmla="*/ 2225313 w 2962524"/>
                <a:gd name="connsiteY90" fmla="*/ 307986 h 3184536"/>
                <a:gd name="connsiteX91" fmla="*/ 2244363 w 2962524"/>
                <a:gd name="connsiteY91" fmla="*/ 288936 h 3184536"/>
                <a:gd name="connsiteX92" fmla="*/ 2263413 w 2962524"/>
                <a:gd name="connsiteY92" fmla="*/ 282586 h 3184536"/>
                <a:gd name="connsiteX93" fmla="*/ 2282463 w 2962524"/>
                <a:gd name="connsiteY93" fmla="*/ 269886 h 3184536"/>
                <a:gd name="connsiteX94" fmla="*/ 2333263 w 2962524"/>
                <a:gd name="connsiteY94" fmla="*/ 244486 h 3184536"/>
                <a:gd name="connsiteX95" fmla="*/ 2352313 w 2962524"/>
                <a:gd name="connsiteY95" fmla="*/ 225436 h 3184536"/>
                <a:gd name="connsiteX96" fmla="*/ 2371363 w 2962524"/>
                <a:gd name="connsiteY96" fmla="*/ 212736 h 3184536"/>
                <a:gd name="connsiteX97" fmla="*/ 2415813 w 2962524"/>
                <a:gd name="connsiteY97" fmla="*/ 187336 h 3184536"/>
                <a:gd name="connsiteX98" fmla="*/ 2453913 w 2962524"/>
                <a:gd name="connsiteY98" fmla="*/ 155586 h 3184536"/>
                <a:gd name="connsiteX99" fmla="*/ 2472963 w 2962524"/>
                <a:gd name="connsiteY99" fmla="*/ 149236 h 3184536"/>
                <a:gd name="connsiteX100" fmla="*/ 2492013 w 2962524"/>
                <a:gd name="connsiteY100" fmla="*/ 136536 h 3184536"/>
                <a:gd name="connsiteX101" fmla="*/ 2530113 w 2962524"/>
                <a:gd name="connsiteY101" fmla="*/ 130186 h 3184536"/>
                <a:gd name="connsiteX102" fmla="*/ 2568213 w 2962524"/>
                <a:gd name="connsiteY102" fmla="*/ 111136 h 3184536"/>
                <a:gd name="connsiteX103" fmla="*/ 2587263 w 2962524"/>
                <a:gd name="connsiteY103" fmla="*/ 98436 h 3184536"/>
                <a:gd name="connsiteX104" fmla="*/ 2625363 w 2962524"/>
                <a:gd name="connsiteY104" fmla="*/ 79386 h 3184536"/>
                <a:gd name="connsiteX105" fmla="*/ 2638063 w 2962524"/>
                <a:gd name="connsiteY105" fmla="*/ 60336 h 3184536"/>
                <a:gd name="connsiteX106" fmla="*/ 2657113 w 2962524"/>
                <a:gd name="connsiteY106" fmla="*/ 53986 h 3184536"/>
                <a:gd name="connsiteX107" fmla="*/ 2676163 w 2962524"/>
                <a:gd name="connsiteY107" fmla="*/ 41286 h 3184536"/>
                <a:gd name="connsiteX108" fmla="*/ 2695213 w 2962524"/>
                <a:gd name="connsiteY108" fmla="*/ 34936 h 3184536"/>
                <a:gd name="connsiteX109" fmla="*/ 2752363 w 2962524"/>
                <a:gd name="connsiteY109" fmla="*/ 15886 h 3184536"/>
                <a:gd name="connsiteX110" fmla="*/ 2828563 w 2962524"/>
                <a:gd name="connsiteY110" fmla="*/ 9536 h 3184536"/>
                <a:gd name="connsiteX111" fmla="*/ 2904763 w 2962524"/>
                <a:gd name="connsiteY111" fmla="*/ 41286 h 3184536"/>
                <a:gd name="connsiteX112" fmla="*/ 2942863 w 2962524"/>
                <a:gd name="connsiteY112" fmla="*/ 60336 h 3184536"/>
                <a:gd name="connsiteX113" fmla="*/ 2949213 w 2962524"/>
                <a:gd name="connsiteY113" fmla="*/ 79386 h 3184536"/>
                <a:gd name="connsiteX114" fmla="*/ 2961913 w 2962524"/>
                <a:gd name="connsiteY114" fmla="*/ 98436 h 3184536"/>
                <a:gd name="connsiteX115" fmla="*/ 2955563 w 2962524"/>
                <a:gd name="connsiteY115" fmla="*/ 257186 h 3184536"/>
                <a:gd name="connsiteX116" fmla="*/ 2942863 w 2962524"/>
                <a:gd name="connsiteY116" fmla="*/ 276236 h 3184536"/>
                <a:gd name="connsiteX117" fmla="*/ 2936513 w 2962524"/>
                <a:gd name="connsiteY117" fmla="*/ 295286 h 3184536"/>
                <a:gd name="connsiteX118" fmla="*/ 2923813 w 2962524"/>
                <a:gd name="connsiteY118" fmla="*/ 314336 h 3184536"/>
                <a:gd name="connsiteX119" fmla="*/ 2904763 w 2962524"/>
                <a:gd name="connsiteY119" fmla="*/ 352436 h 3184536"/>
                <a:gd name="connsiteX120" fmla="*/ 2885713 w 2962524"/>
                <a:gd name="connsiteY120" fmla="*/ 365136 h 3184536"/>
                <a:gd name="connsiteX121" fmla="*/ 2879363 w 2962524"/>
                <a:gd name="connsiteY121" fmla="*/ 384186 h 3184536"/>
                <a:gd name="connsiteX122" fmla="*/ 2847613 w 2962524"/>
                <a:gd name="connsiteY122" fmla="*/ 422286 h 3184536"/>
                <a:gd name="connsiteX123" fmla="*/ 2828563 w 2962524"/>
                <a:gd name="connsiteY123" fmla="*/ 428636 h 3184536"/>
                <a:gd name="connsiteX124" fmla="*/ 2822213 w 2962524"/>
                <a:gd name="connsiteY124" fmla="*/ 447686 h 3184536"/>
                <a:gd name="connsiteX125" fmla="*/ 2803163 w 2962524"/>
                <a:gd name="connsiteY125" fmla="*/ 460386 h 3184536"/>
                <a:gd name="connsiteX126" fmla="*/ 2765063 w 2962524"/>
                <a:gd name="connsiteY126" fmla="*/ 485786 h 3184536"/>
                <a:gd name="connsiteX127" fmla="*/ 2752363 w 2962524"/>
                <a:gd name="connsiteY127" fmla="*/ 504836 h 3184536"/>
                <a:gd name="connsiteX128" fmla="*/ 2733313 w 2962524"/>
                <a:gd name="connsiteY128" fmla="*/ 517536 h 3184536"/>
                <a:gd name="connsiteX129" fmla="*/ 2726963 w 2962524"/>
                <a:gd name="connsiteY129" fmla="*/ 536586 h 3184536"/>
                <a:gd name="connsiteX130" fmla="*/ 2676163 w 2962524"/>
                <a:gd name="connsiteY130" fmla="*/ 593736 h 3184536"/>
                <a:gd name="connsiteX131" fmla="*/ 2669813 w 2962524"/>
                <a:gd name="connsiteY131" fmla="*/ 612786 h 3184536"/>
                <a:gd name="connsiteX132" fmla="*/ 2657113 w 2962524"/>
                <a:gd name="connsiteY132" fmla="*/ 631836 h 3184536"/>
                <a:gd name="connsiteX133" fmla="*/ 2650763 w 2962524"/>
                <a:gd name="connsiteY133" fmla="*/ 650886 h 3184536"/>
                <a:gd name="connsiteX134" fmla="*/ 2631713 w 2962524"/>
                <a:gd name="connsiteY134" fmla="*/ 657236 h 3184536"/>
                <a:gd name="connsiteX135" fmla="*/ 2619013 w 2962524"/>
                <a:gd name="connsiteY135" fmla="*/ 676286 h 3184536"/>
                <a:gd name="connsiteX136" fmla="*/ 2599963 w 2962524"/>
                <a:gd name="connsiteY136" fmla="*/ 714386 h 3184536"/>
                <a:gd name="connsiteX137" fmla="*/ 2561863 w 2962524"/>
                <a:gd name="connsiteY137" fmla="*/ 752486 h 3184536"/>
                <a:gd name="connsiteX138" fmla="*/ 2542813 w 2962524"/>
                <a:gd name="connsiteY138" fmla="*/ 771536 h 3184536"/>
                <a:gd name="connsiteX139" fmla="*/ 2517413 w 2962524"/>
                <a:gd name="connsiteY139" fmla="*/ 809636 h 3184536"/>
                <a:gd name="connsiteX140" fmla="*/ 2485663 w 2962524"/>
                <a:gd name="connsiteY140" fmla="*/ 841386 h 3184536"/>
                <a:gd name="connsiteX141" fmla="*/ 2460263 w 2962524"/>
                <a:gd name="connsiteY141" fmla="*/ 866786 h 3184536"/>
                <a:gd name="connsiteX142" fmla="*/ 2447563 w 2962524"/>
                <a:gd name="connsiteY142" fmla="*/ 885836 h 3184536"/>
                <a:gd name="connsiteX143" fmla="*/ 2428513 w 2962524"/>
                <a:gd name="connsiteY143" fmla="*/ 898536 h 3184536"/>
                <a:gd name="connsiteX144" fmla="*/ 2403113 w 2962524"/>
                <a:gd name="connsiteY144" fmla="*/ 923936 h 3184536"/>
                <a:gd name="connsiteX145" fmla="*/ 2390413 w 2962524"/>
                <a:gd name="connsiteY145" fmla="*/ 942986 h 3184536"/>
                <a:gd name="connsiteX146" fmla="*/ 2371363 w 2962524"/>
                <a:gd name="connsiteY146" fmla="*/ 955686 h 3184536"/>
                <a:gd name="connsiteX147" fmla="*/ 2314213 w 2962524"/>
                <a:gd name="connsiteY147" fmla="*/ 1000136 h 3184536"/>
                <a:gd name="connsiteX148" fmla="*/ 2269763 w 2962524"/>
                <a:gd name="connsiteY148" fmla="*/ 1057286 h 3184536"/>
                <a:gd name="connsiteX149" fmla="*/ 2231663 w 2962524"/>
                <a:gd name="connsiteY149" fmla="*/ 1089036 h 3184536"/>
                <a:gd name="connsiteX150" fmla="*/ 2199913 w 2962524"/>
                <a:gd name="connsiteY150" fmla="*/ 1127136 h 3184536"/>
                <a:gd name="connsiteX151" fmla="*/ 2180863 w 2962524"/>
                <a:gd name="connsiteY151" fmla="*/ 1133486 h 3184536"/>
                <a:gd name="connsiteX152" fmla="*/ 2155463 w 2962524"/>
                <a:gd name="connsiteY152" fmla="*/ 1165236 h 3184536"/>
                <a:gd name="connsiteX153" fmla="*/ 2117363 w 2962524"/>
                <a:gd name="connsiteY153" fmla="*/ 1203336 h 3184536"/>
                <a:gd name="connsiteX154" fmla="*/ 2079263 w 2962524"/>
                <a:gd name="connsiteY154" fmla="*/ 1241436 h 3184536"/>
                <a:gd name="connsiteX155" fmla="*/ 2060213 w 2962524"/>
                <a:gd name="connsiteY155" fmla="*/ 1260486 h 3184536"/>
                <a:gd name="connsiteX156" fmla="*/ 2047513 w 2962524"/>
                <a:gd name="connsiteY156" fmla="*/ 1279536 h 3184536"/>
                <a:gd name="connsiteX157" fmla="*/ 2028463 w 2962524"/>
                <a:gd name="connsiteY157" fmla="*/ 1285886 h 3184536"/>
                <a:gd name="connsiteX158" fmla="*/ 2003063 w 2962524"/>
                <a:gd name="connsiteY158" fmla="*/ 1323986 h 3184536"/>
                <a:gd name="connsiteX159" fmla="*/ 1971313 w 2962524"/>
                <a:gd name="connsiteY159" fmla="*/ 1362086 h 3184536"/>
                <a:gd name="connsiteX160" fmla="*/ 1945913 w 2962524"/>
                <a:gd name="connsiteY160" fmla="*/ 1400186 h 3184536"/>
                <a:gd name="connsiteX161" fmla="*/ 1914163 w 2962524"/>
                <a:gd name="connsiteY161" fmla="*/ 1431936 h 3184536"/>
                <a:gd name="connsiteX162" fmla="*/ 1888763 w 2962524"/>
                <a:gd name="connsiteY162" fmla="*/ 1457336 h 3184536"/>
                <a:gd name="connsiteX163" fmla="*/ 1876063 w 2962524"/>
                <a:gd name="connsiteY163" fmla="*/ 1489086 h 3184536"/>
                <a:gd name="connsiteX164" fmla="*/ 1857013 w 2962524"/>
                <a:gd name="connsiteY164" fmla="*/ 1508136 h 3184536"/>
                <a:gd name="connsiteX165" fmla="*/ 1831613 w 2962524"/>
                <a:gd name="connsiteY165" fmla="*/ 1546236 h 3184536"/>
                <a:gd name="connsiteX166" fmla="*/ 1799863 w 2962524"/>
                <a:gd name="connsiteY166" fmla="*/ 1584336 h 3184536"/>
                <a:gd name="connsiteX167" fmla="*/ 1774463 w 2962524"/>
                <a:gd name="connsiteY167" fmla="*/ 1609736 h 3184536"/>
                <a:gd name="connsiteX168" fmla="*/ 1761763 w 2962524"/>
                <a:gd name="connsiteY168" fmla="*/ 1628786 h 3184536"/>
                <a:gd name="connsiteX169" fmla="*/ 1742713 w 2962524"/>
                <a:gd name="connsiteY169" fmla="*/ 1641486 h 3184536"/>
                <a:gd name="connsiteX170" fmla="*/ 1717313 w 2962524"/>
                <a:gd name="connsiteY170" fmla="*/ 1666886 h 3184536"/>
                <a:gd name="connsiteX171" fmla="*/ 1704613 w 2962524"/>
                <a:gd name="connsiteY171" fmla="*/ 1685936 h 3184536"/>
                <a:gd name="connsiteX172" fmla="*/ 1685563 w 2962524"/>
                <a:gd name="connsiteY172" fmla="*/ 1698636 h 3184536"/>
                <a:gd name="connsiteX173" fmla="*/ 1660163 w 2962524"/>
                <a:gd name="connsiteY173" fmla="*/ 1736736 h 3184536"/>
                <a:gd name="connsiteX174" fmla="*/ 1628413 w 2962524"/>
                <a:gd name="connsiteY174" fmla="*/ 1774836 h 3184536"/>
                <a:gd name="connsiteX175" fmla="*/ 1609363 w 2962524"/>
                <a:gd name="connsiteY175" fmla="*/ 1812936 h 3184536"/>
                <a:gd name="connsiteX176" fmla="*/ 1603013 w 2962524"/>
                <a:gd name="connsiteY176" fmla="*/ 1831986 h 3184536"/>
                <a:gd name="connsiteX177" fmla="*/ 1590313 w 2962524"/>
                <a:gd name="connsiteY177" fmla="*/ 1851036 h 3184536"/>
                <a:gd name="connsiteX178" fmla="*/ 1583963 w 2962524"/>
                <a:gd name="connsiteY178" fmla="*/ 1870086 h 3184536"/>
                <a:gd name="connsiteX179" fmla="*/ 1571263 w 2962524"/>
                <a:gd name="connsiteY179" fmla="*/ 1889136 h 3184536"/>
                <a:gd name="connsiteX180" fmla="*/ 1564913 w 2962524"/>
                <a:gd name="connsiteY180" fmla="*/ 1908186 h 3184536"/>
                <a:gd name="connsiteX181" fmla="*/ 1552213 w 2962524"/>
                <a:gd name="connsiteY181" fmla="*/ 1933586 h 3184536"/>
                <a:gd name="connsiteX182" fmla="*/ 1533163 w 2962524"/>
                <a:gd name="connsiteY182" fmla="*/ 1990736 h 3184536"/>
                <a:gd name="connsiteX183" fmla="*/ 1514113 w 2962524"/>
                <a:gd name="connsiteY183" fmla="*/ 2047886 h 3184536"/>
                <a:gd name="connsiteX184" fmla="*/ 1507763 w 2962524"/>
                <a:gd name="connsiteY184" fmla="*/ 2079636 h 3184536"/>
                <a:gd name="connsiteX185" fmla="*/ 1495063 w 2962524"/>
                <a:gd name="connsiteY185" fmla="*/ 2105036 h 3184536"/>
                <a:gd name="connsiteX186" fmla="*/ 1488713 w 2962524"/>
                <a:gd name="connsiteY186" fmla="*/ 2124086 h 3184536"/>
                <a:gd name="connsiteX187" fmla="*/ 1476013 w 2962524"/>
                <a:gd name="connsiteY187" fmla="*/ 2155836 h 3184536"/>
                <a:gd name="connsiteX188" fmla="*/ 1469663 w 2962524"/>
                <a:gd name="connsiteY188" fmla="*/ 2193936 h 3184536"/>
                <a:gd name="connsiteX189" fmla="*/ 1456963 w 2962524"/>
                <a:gd name="connsiteY189" fmla="*/ 2212986 h 3184536"/>
                <a:gd name="connsiteX190" fmla="*/ 1450613 w 2962524"/>
                <a:gd name="connsiteY190" fmla="*/ 2251086 h 3184536"/>
                <a:gd name="connsiteX191" fmla="*/ 1437913 w 2962524"/>
                <a:gd name="connsiteY191" fmla="*/ 2276486 h 3184536"/>
                <a:gd name="connsiteX192" fmla="*/ 1418863 w 2962524"/>
                <a:gd name="connsiteY192" fmla="*/ 2333636 h 3184536"/>
                <a:gd name="connsiteX193" fmla="*/ 1399813 w 2962524"/>
                <a:gd name="connsiteY193" fmla="*/ 2390786 h 3184536"/>
                <a:gd name="connsiteX194" fmla="*/ 1374413 w 2962524"/>
                <a:gd name="connsiteY194" fmla="*/ 2479686 h 3184536"/>
                <a:gd name="connsiteX195" fmla="*/ 1361713 w 2962524"/>
                <a:gd name="connsiteY195" fmla="*/ 2505086 h 3184536"/>
                <a:gd name="connsiteX196" fmla="*/ 1355363 w 2962524"/>
                <a:gd name="connsiteY196" fmla="*/ 2543186 h 3184536"/>
                <a:gd name="connsiteX197" fmla="*/ 1342663 w 2962524"/>
                <a:gd name="connsiteY197" fmla="*/ 2562236 h 3184536"/>
                <a:gd name="connsiteX198" fmla="*/ 1323613 w 2962524"/>
                <a:gd name="connsiteY198" fmla="*/ 2619386 h 3184536"/>
                <a:gd name="connsiteX199" fmla="*/ 1317263 w 2962524"/>
                <a:gd name="connsiteY199" fmla="*/ 2651136 h 3184536"/>
                <a:gd name="connsiteX200" fmla="*/ 1304563 w 2962524"/>
                <a:gd name="connsiteY200" fmla="*/ 2676536 h 3184536"/>
                <a:gd name="connsiteX201" fmla="*/ 1285513 w 2962524"/>
                <a:gd name="connsiteY201" fmla="*/ 2733686 h 3184536"/>
                <a:gd name="connsiteX202" fmla="*/ 1279163 w 2962524"/>
                <a:gd name="connsiteY202" fmla="*/ 2784486 h 3184536"/>
                <a:gd name="connsiteX203" fmla="*/ 1266463 w 2962524"/>
                <a:gd name="connsiteY203" fmla="*/ 2822586 h 3184536"/>
                <a:gd name="connsiteX204" fmla="*/ 1260113 w 2962524"/>
                <a:gd name="connsiteY204" fmla="*/ 2847986 h 3184536"/>
                <a:gd name="connsiteX205" fmla="*/ 1247413 w 2962524"/>
                <a:gd name="connsiteY205" fmla="*/ 2886086 h 3184536"/>
                <a:gd name="connsiteX206" fmla="*/ 1241063 w 2962524"/>
                <a:gd name="connsiteY206" fmla="*/ 2955936 h 3184536"/>
                <a:gd name="connsiteX207" fmla="*/ 1234713 w 2962524"/>
                <a:gd name="connsiteY207" fmla="*/ 3057536 h 3184536"/>
                <a:gd name="connsiteX208" fmla="*/ 1228363 w 2962524"/>
                <a:gd name="connsiteY208" fmla="*/ 3184536 h 3184536"/>
                <a:gd name="connsiteX209" fmla="*/ 9163 w 2962524"/>
                <a:gd name="connsiteY209" fmla="*/ 3152786 h 318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2962524" h="3184536">
                  <a:moveTo>
                    <a:pt x="9163" y="3152786"/>
                  </a:moveTo>
                  <a:lnTo>
                    <a:pt x="9163" y="3152786"/>
                  </a:lnTo>
                  <a:cubicBezTo>
                    <a:pt x="-4724" y="3013917"/>
                    <a:pt x="-1264" y="3075101"/>
                    <a:pt x="9163" y="2835286"/>
                  </a:cubicBezTo>
                  <a:cubicBezTo>
                    <a:pt x="9722" y="2822423"/>
                    <a:pt x="13603" y="2809919"/>
                    <a:pt x="15513" y="2797186"/>
                  </a:cubicBezTo>
                  <a:cubicBezTo>
                    <a:pt x="19953" y="2767583"/>
                    <a:pt x="23011" y="2737765"/>
                    <a:pt x="28213" y="2708286"/>
                  </a:cubicBezTo>
                  <a:cubicBezTo>
                    <a:pt x="29376" y="2701694"/>
                    <a:pt x="31570" y="2695223"/>
                    <a:pt x="34563" y="2689236"/>
                  </a:cubicBezTo>
                  <a:cubicBezTo>
                    <a:pt x="37976" y="2682410"/>
                    <a:pt x="43030" y="2676536"/>
                    <a:pt x="47263" y="2670186"/>
                  </a:cubicBezTo>
                  <a:cubicBezTo>
                    <a:pt x="49380" y="2655369"/>
                    <a:pt x="49312" y="2640072"/>
                    <a:pt x="53613" y="2625736"/>
                  </a:cubicBezTo>
                  <a:cubicBezTo>
                    <a:pt x="55806" y="2618426"/>
                    <a:pt x="62900" y="2613512"/>
                    <a:pt x="66313" y="2606686"/>
                  </a:cubicBezTo>
                  <a:cubicBezTo>
                    <a:pt x="92603" y="2554106"/>
                    <a:pt x="48967" y="2623181"/>
                    <a:pt x="85363" y="2568586"/>
                  </a:cubicBezTo>
                  <a:cubicBezTo>
                    <a:pt x="97208" y="2509360"/>
                    <a:pt x="84005" y="2558601"/>
                    <a:pt x="123463" y="2479686"/>
                  </a:cubicBezTo>
                  <a:cubicBezTo>
                    <a:pt x="126456" y="2473699"/>
                    <a:pt x="126820" y="2466623"/>
                    <a:pt x="129813" y="2460636"/>
                  </a:cubicBezTo>
                  <a:cubicBezTo>
                    <a:pt x="138654" y="2442955"/>
                    <a:pt x="147519" y="2436580"/>
                    <a:pt x="161563" y="2422536"/>
                  </a:cubicBezTo>
                  <a:cubicBezTo>
                    <a:pt x="176219" y="2363913"/>
                    <a:pt x="155437" y="2428528"/>
                    <a:pt x="186963" y="2378086"/>
                  </a:cubicBezTo>
                  <a:cubicBezTo>
                    <a:pt x="212939" y="2336525"/>
                    <a:pt x="182513" y="2352053"/>
                    <a:pt x="218713" y="2339986"/>
                  </a:cubicBezTo>
                  <a:cubicBezTo>
                    <a:pt x="228385" y="2310970"/>
                    <a:pt x="222690" y="2323462"/>
                    <a:pt x="244113" y="2289186"/>
                  </a:cubicBezTo>
                  <a:cubicBezTo>
                    <a:pt x="248158" y="2282714"/>
                    <a:pt x="251927" y="2275999"/>
                    <a:pt x="256813" y="2270136"/>
                  </a:cubicBezTo>
                  <a:cubicBezTo>
                    <a:pt x="262562" y="2263237"/>
                    <a:pt x="270713" y="2258443"/>
                    <a:pt x="275863" y="2251086"/>
                  </a:cubicBezTo>
                  <a:cubicBezTo>
                    <a:pt x="285649" y="2237106"/>
                    <a:pt x="293631" y="2221900"/>
                    <a:pt x="301263" y="2206636"/>
                  </a:cubicBezTo>
                  <a:cubicBezTo>
                    <a:pt x="306361" y="2196441"/>
                    <a:pt x="307922" y="2184552"/>
                    <a:pt x="313963" y="2174886"/>
                  </a:cubicBezTo>
                  <a:cubicBezTo>
                    <a:pt x="318723" y="2167271"/>
                    <a:pt x="326663" y="2162186"/>
                    <a:pt x="333013" y="2155836"/>
                  </a:cubicBezTo>
                  <a:cubicBezTo>
                    <a:pt x="335130" y="2149486"/>
                    <a:pt x="335650" y="2142355"/>
                    <a:pt x="339363" y="2136786"/>
                  </a:cubicBezTo>
                  <a:cubicBezTo>
                    <a:pt x="344344" y="2129314"/>
                    <a:pt x="354397" y="2125768"/>
                    <a:pt x="358413" y="2117736"/>
                  </a:cubicBezTo>
                  <a:cubicBezTo>
                    <a:pt x="396331" y="2041901"/>
                    <a:pt x="346958" y="2097441"/>
                    <a:pt x="390163" y="2054236"/>
                  </a:cubicBezTo>
                  <a:cubicBezTo>
                    <a:pt x="404576" y="2010996"/>
                    <a:pt x="386434" y="2064180"/>
                    <a:pt x="409213" y="2003436"/>
                  </a:cubicBezTo>
                  <a:cubicBezTo>
                    <a:pt x="411563" y="1997169"/>
                    <a:pt x="412570" y="1990373"/>
                    <a:pt x="415563" y="1984386"/>
                  </a:cubicBezTo>
                  <a:cubicBezTo>
                    <a:pt x="418976" y="1977560"/>
                    <a:pt x="424850" y="1972162"/>
                    <a:pt x="428263" y="1965336"/>
                  </a:cubicBezTo>
                  <a:cubicBezTo>
                    <a:pt x="451425" y="1919011"/>
                    <a:pt x="412077" y="1978145"/>
                    <a:pt x="447313" y="1920886"/>
                  </a:cubicBezTo>
                  <a:cubicBezTo>
                    <a:pt x="459312" y="1901387"/>
                    <a:pt x="475174" y="1884214"/>
                    <a:pt x="485413" y="1863736"/>
                  </a:cubicBezTo>
                  <a:cubicBezTo>
                    <a:pt x="491763" y="1851036"/>
                    <a:pt x="498696" y="1838611"/>
                    <a:pt x="504463" y="1825636"/>
                  </a:cubicBezTo>
                  <a:cubicBezTo>
                    <a:pt x="507181" y="1819519"/>
                    <a:pt x="507820" y="1812573"/>
                    <a:pt x="510813" y="1806586"/>
                  </a:cubicBezTo>
                  <a:cubicBezTo>
                    <a:pt x="514226" y="1799760"/>
                    <a:pt x="520100" y="1794362"/>
                    <a:pt x="523513" y="1787536"/>
                  </a:cubicBezTo>
                  <a:cubicBezTo>
                    <a:pt x="526506" y="1781549"/>
                    <a:pt x="526870" y="1774473"/>
                    <a:pt x="529863" y="1768486"/>
                  </a:cubicBezTo>
                  <a:cubicBezTo>
                    <a:pt x="535383" y="1757447"/>
                    <a:pt x="542372" y="1747202"/>
                    <a:pt x="548913" y="1736736"/>
                  </a:cubicBezTo>
                  <a:cubicBezTo>
                    <a:pt x="560520" y="1718165"/>
                    <a:pt x="566691" y="1710915"/>
                    <a:pt x="580663" y="1692286"/>
                  </a:cubicBezTo>
                  <a:cubicBezTo>
                    <a:pt x="591822" y="1658808"/>
                    <a:pt x="579637" y="1685897"/>
                    <a:pt x="606063" y="1654186"/>
                  </a:cubicBezTo>
                  <a:cubicBezTo>
                    <a:pt x="625237" y="1631178"/>
                    <a:pt x="621578" y="1614679"/>
                    <a:pt x="656863" y="1597036"/>
                  </a:cubicBezTo>
                  <a:lnTo>
                    <a:pt x="682263" y="1584336"/>
                  </a:lnTo>
                  <a:cubicBezTo>
                    <a:pt x="683377" y="1583036"/>
                    <a:pt x="726273" y="1530691"/>
                    <a:pt x="739413" y="1520836"/>
                  </a:cubicBezTo>
                  <a:cubicBezTo>
                    <a:pt x="749287" y="1513431"/>
                    <a:pt x="761289" y="1509191"/>
                    <a:pt x="771163" y="1501786"/>
                  </a:cubicBezTo>
                  <a:cubicBezTo>
                    <a:pt x="778347" y="1496398"/>
                    <a:pt x="783395" y="1488580"/>
                    <a:pt x="790213" y="1482736"/>
                  </a:cubicBezTo>
                  <a:cubicBezTo>
                    <a:pt x="798248" y="1475848"/>
                    <a:pt x="807578" y="1470574"/>
                    <a:pt x="815613" y="1463686"/>
                  </a:cubicBezTo>
                  <a:cubicBezTo>
                    <a:pt x="822431" y="1457842"/>
                    <a:pt x="827764" y="1450385"/>
                    <a:pt x="834663" y="1444636"/>
                  </a:cubicBezTo>
                  <a:cubicBezTo>
                    <a:pt x="840526" y="1439750"/>
                    <a:pt x="847850" y="1436822"/>
                    <a:pt x="853713" y="1431936"/>
                  </a:cubicBezTo>
                  <a:cubicBezTo>
                    <a:pt x="860612" y="1426187"/>
                    <a:pt x="865579" y="1418274"/>
                    <a:pt x="872763" y="1412886"/>
                  </a:cubicBezTo>
                  <a:cubicBezTo>
                    <a:pt x="882637" y="1405481"/>
                    <a:pt x="894639" y="1401241"/>
                    <a:pt x="904513" y="1393836"/>
                  </a:cubicBezTo>
                  <a:cubicBezTo>
                    <a:pt x="911697" y="1388448"/>
                    <a:pt x="916091" y="1379767"/>
                    <a:pt x="923563" y="1374786"/>
                  </a:cubicBezTo>
                  <a:cubicBezTo>
                    <a:pt x="948030" y="1358475"/>
                    <a:pt x="976238" y="1347979"/>
                    <a:pt x="999763" y="1330336"/>
                  </a:cubicBezTo>
                  <a:cubicBezTo>
                    <a:pt x="1063043" y="1282876"/>
                    <a:pt x="983428" y="1341226"/>
                    <a:pt x="1056913" y="1292236"/>
                  </a:cubicBezTo>
                  <a:cubicBezTo>
                    <a:pt x="1065719" y="1286365"/>
                    <a:pt x="1074446" y="1280266"/>
                    <a:pt x="1082313" y="1273186"/>
                  </a:cubicBezTo>
                  <a:cubicBezTo>
                    <a:pt x="1095663" y="1261171"/>
                    <a:pt x="1105012" y="1244327"/>
                    <a:pt x="1120413" y="1235086"/>
                  </a:cubicBezTo>
                  <a:cubicBezTo>
                    <a:pt x="1130996" y="1228736"/>
                    <a:pt x="1142289" y="1223441"/>
                    <a:pt x="1152163" y="1216036"/>
                  </a:cubicBezTo>
                  <a:cubicBezTo>
                    <a:pt x="1230649" y="1157172"/>
                    <a:pt x="1102803" y="1240476"/>
                    <a:pt x="1196613" y="1177936"/>
                  </a:cubicBezTo>
                  <a:cubicBezTo>
                    <a:pt x="1206882" y="1171090"/>
                    <a:pt x="1218094" y="1165732"/>
                    <a:pt x="1228363" y="1158886"/>
                  </a:cubicBezTo>
                  <a:cubicBezTo>
                    <a:pt x="1237169" y="1153015"/>
                    <a:pt x="1245728" y="1146724"/>
                    <a:pt x="1253763" y="1139836"/>
                  </a:cubicBezTo>
                  <a:cubicBezTo>
                    <a:pt x="1260581" y="1133992"/>
                    <a:pt x="1265198" y="1125546"/>
                    <a:pt x="1272813" y="1120786"/>
                  </a:cubicBezTo>
                  <a:cubicBezTo>
                    <a:pt x="1282479" y="1114745"/>
                    <a:pt x="1293980" y="1112319"/>
                    <a:pt x="1304563" y="1108086"/>
                  </a:cubicBezTo>
                  <a:cubicBezTo>
                    <a:pt x="1317263" y="1095386"/>
                    <a:pt x="1328486" y="1081013"/>
                    <a:pt x="1342663" y="1069986"/>
                  </a:cubicBezTo>
                  <a:cubicBezTo>
                    <a:pt x="1347947" y="1065877"/>
                    <a:pt x="1356144" y="1067349"/>
                    <a:pt x="1361713" y="1063636"/>
                  </a:cubicBezTo>
                  <a:cubicBezTo>
                    <a:pt x="1369185" y="1058655"/>
                    <a:pt x="1374413" y="1050936"/>
                    <a:pt x="1380763" y="1044586"/>
                  </a:cubicBezTo>
                  <a:cubicBezTo>
                    <a:pt x="1382880" y="1038236"/>
                    <a:pt x="1382932" y="1030763"/>
                    <a:pt x="1387113" y="1025536"/>
                  </a:cubicBezTo>
                  <a:cubicBezTo>
                    <a:pt x="1391881" y="1019577"/>
                    <a:pt x="1400300" y="1017722"/>
                    <a:pt x="1406163" y="1012836"/>
                  </a:cubicBezTo>
                  <a:cubicBezTo>
                    <a:pt x="1437874" y="986410"/>
                    <a:pt x="1410785" y="998595"/>
                    <a:pt x="1444263" y="987436"/>
                  </a:cubicBezTo>
                  <a:cubicBezTo>
                    <a:pt x="1470433" y="948181"/>
                    <a:pt x="1441377" y="986474"/>
                    <a:pt x="1476013" y="955686"/>
                  </a:cubicBezTo>
                  <a:cubicBezTo>
                    <a:pt x="1489437" y="943754"/>
                    <a:pt x="1501413" y="930286"/>
                    <a:pt x="1514113" y="917586"/>
                  </a:cubicBezTo>
                  <a:lnTo>
                    <a:pt x="1533163" y="898536"/>
                  </a:lnTo>
                  <a:cubicBezTo>
                    <a:pt x="1535280" y="892186"/>
                    <a:pt x="1535800" y="885055"/>
                    <a:pt x="1539513" y="879486"/>
                  </a:cubicBezTo>
                  <a:cubicBezTo>
                    <a:pt x="1553103" y="859101"/>
                    <a:pt x="1557641" y="860743"/>
                    <a:pt x="1577613" y="854086"/>
                  </a:cubicBezTo>
                  <a:cubicBezTo>
                    <a:pt x="1583963" y="847736"/>
                    <a:pt x="1589764" y="840785"/>
                    <a:pt x="1596663" y="835036"/>
                  </a:cubicBezTo>
                  <a:cubicBezTo>
                    <a:pt x="1602526" y="830150"/>
                    <a:pt x="1610317" y="827732"/>
                    <a:pt x="1615713" y="822336"/>
                  </a:cubicBezTo>
                  <a:cubicBezTo>
                    <a:pt x="1621109" y="816940"/>
                    <a:pt x="1623308" y="808959"/>
                    <a:pt x="1628413" y="803286"/>
                  </a:cubicBezTo>
                  <a:cubicBezTo>
                    <a:pt x="1642430" y="787711"/>
                    <a:pt x="1661240" y="776271"/>
                    <a:pt x="1672863" y="758836"/>
                  </a:cubicBezTo>
                  <a:cubicBezTo>
                    <a:pt x="1689796" y="733436"/>
                    <a:pt x="1679213" y="744019"/>
                    <a:pt x="1704613" y="727086"/>
                  </a:cubicBezTo>
                  <a:cubicBezTo>
                    <a:pt x="1718160" y="686446"/>
                    <a:pt x="1699533" y="725393"/>
                    <a:pt x="1730013" y="701686"/>
                  </a:cubicBezTo>
                  <a:cubicBezTo>
                    <a:pt x="1744190" y="690659"/>
                    <a:pt x="1753169" y="673549"/>
                    <a:pt x="1768113" y="663586"/>
                  </a:cubicBezTo>
                  <a:lnTo>
                    <a:pt x="1787163" y="650886"/>
                  </a:lnTo>
                  <a:cubicBezTo>
                    <a:pt x="1822022" y="598597"/>
                    <a:pt x="1776444" y="658517"/>
                    <a:pt x="1818913" y="625486"/>
                  </a:cubicBezTo>
                  <a:cubicBezTo>
                    <a:pt x="1833090" y="614459"/>
                    <a:pt x="1842069" y="597349"/>
                    <a:pt x="1857013" y="587386"/>
                  </a:cubicBezTo>
                  <a:cubicBezTo>
                    <a:pt x="1863363" y="583153"/>
                    <a:pt x="1870667" y="580082"/>
                    <a:pt x="1876063" y="574686"/>
                  </a:cubicBezTo>
                  <a:cubicBezTo>
                    <a:pt x="1883547" y="567202"/>
                    <a:pt x="1887629" y="556770"/>
                    <a:pt x="1895113" y="549286"/>
                  </a:cubicBezTo>
                  <a:cubicBezTo>
                    <a:pt x="1900509" y="543890"/>
                    <a:pt x="1908490" y="541691"/>
                    <a:pt x="1914163" y="536586"/>
                  </a:cubicBezTo>
                  <a:cubicBezTo>
                    <a:pt x="1985372" y="472498"/>
                    <a:pt x="1933398" y="508946"/>
                    <a:pt x="1977663" y="479436"/>
                  </a:cubicBezTo>
                  <a:cubicBezTo>
                    <a:pt x="1981896" y="473086"/>
                    <a:pt x="1984404" y="465154"/>
                    <a:pt x="1990363" y="460386"/>
                  </a:cubicBezTo>
                  <a:cubicBezTo>
                    <a:pt x="1995590" y="456205"/>
                    <a:pt x="2003426" y="457029"/>
                    <a:pt x="2009413" y="454036"/>
                  </a:cubicBezTo>
                  <a:cubicBezTo>
                    <a:pt x="2016239" y="450623"/>
                    <a:pt x="2022600" y="446222"/>
                    <a:pt x="2028463" y="441336"/>
                  </a:cubicBezTo>
                  <a:cubicBezTo>
                    <a:pt x="2044644" y="427852"/>
                    <a:pt x="2052529" y="412295"/>
                    <a:pt x="2072913" y="403236"/>
                  </a:cubicBezTo>
                  <a:cubicBezTo>
                    <a:pt x="2082776" y="398853"/>
                    <a:pt x="2094080" y="399003"/>
                    <a:pt x="2104663" y="396886"/>
                  </a:cubicBezTo>
                  <a:cubicBezTo>
                    <a:pt x="2113130" y="390536"/>
                    <a:pt x="2121257" y="383707"/>
                    <a:pt x="2130063" y="377836"/>
                  </a:cubicBezTo>
                  <a:cubicBezTo>
                    <a:pt x="2162038" y="356519"/>
                    <a:pt x="2159528" y="363466"/>
                    <a:pt x="2187213" y="339736"/>
                  </a:cubicBezTo>
                  <a:cubicBezTo>
                    <a:pt x="2194031" y="333892"/>
                    <a:pt x="2199364" y="326435"/>
                    <a:pt x="2206263" y="320686"/>
                  </a:cubicBezTo>
                  <a:cubicBezTo>
                    <a:pt x="2212126" y="315800"/>
                    <a:pt x="2219450" y="312872"/>
                    <a:pt x="2225313" y="307986"/>
                  </a:cubicBezTo>
                  <a:cubicBezTo>
                    <a:pt x="2232212" y="302237"/>
                    <a:pt x="2236891" y="293917"/>
                    <a:pt x="2244363" y="288936"/>
                  </a:cubicBezTo>
                  <a:cubicBezTo>
                    <a:pt x="2249932" y="285223"/>
                    <a:pt x="2257426" y="285579"/>
                    <a:pt x="2263413" y="282586"/>
                  </a:cubicBezTo>
                  <a:cubicBezTo>
                    <a:pt x="2270239" y="279173"/>
                    <a:pt x="2275637" y="273299"/>
                    <a:pt x="2282463" y="269886"/>
                  </a:cubicBezTo>
                  <a:cubicBezTo>
                    <a:pt x="2321529" y="250353"/>
                    <a:pt x="2280456" y="284091"/>
                    <a:pt x="2333263" y="244486"/>
                  </a:cubicBezTo>
                  <a:cubicBezTo>
                    <a:pt x="2340447" y="239098"/>
                    <a:pt x="2345414" y="231185"/>
                    <a:pt x="2352313" y="225436"/>
                  </a:cubicBezTo>
                  <a:cubicBezTo>
                    <a:pt x="2358176" y="220550"/>
                    <a:pt x="2365153" y="217172"/>
                    <a:pt x="2371363" y="212736"/>
                  </a:cubicBezTo>
                  <a:cubicBezTo>
                    <a:pt x="2405001" y="188709"/>
                    <a:pt x="2384899" y="197641"/>
                    <a:pt x="2415813" y="187336"/>
                  </a:cubicBezTo>
                  <a:cubicBezTo>
                    <a:pt x="2429857" y="173292"/>
                    <a:pt x="2436232" y="164427"/>
                    <a:pt x="2453913" y="155586"/>
                  </a:cubicBezTo>
                  <a:cubicBezTo>
                    <a:pt x="2459900" y="152593"/>
                    <a:pt x="2466976" y="152229"/>
                    <a:pt x="2472963" y="149236"/>
                  </a:cubicBezTo>
                  <a:cubicBezTo>
                    <a:pt x="2479789" y="145823"/>
                    <a:pt x="2484773" y="138949"/>
                    <a:pt x="2492013" y="136536"/>
                  </a:cubicBezTo>
                  <a:cubicBezTo>
                    <a:pt x="2504227" y="132465"/>
                    <a:pt x="2517413" y="132303"/>
                    <a:pt x="2530113" y="130186"/>
                  </a:cubicBezTo>
                  <a:cubicBezTo>
                    <a:pt x="2584708" y="93790"/>
                    <a:pt x="2515633" y="137426"/>
                    <a:pt x="2568213" y="111136"/>
                  </a:cubicBezTo>
                  <a:cubicBezTo>
                    <a:pt x="2575039" y="107723"/>
                    <a:pt x="2580437" y="101849"/>
                    <a:pt x="2587263" y="98436"/>
                  </a:cubicBezTo>
                  <a:cubicBezTo>
                    <a:pt x="2639843" y="72146"/>
                    <a:pt x="2570768" y="115782"/>
                    <a:pt x="2625363" y="79386"/>
                  </a:cubicBezTo>
                  <a:cubicBezTo>
                    <a:pt x="2629596" y="73036"/>
                    <a:pt x="2632104" y="65104"/>
                    <a:pt x="2638063" y="60336"/>
                  </a:cubicBezTo>
                  <a:cubicBezTo>
                    <a:pt x="2643290" y="56155"/>
                    <a:pt x="2651126" y="56979"/>
                    <a:pt x="2657113" y="53986"/>
                  </a:cubicBezTo>
                  <a:cubicBezTo>
                    <a:pt x="2663939" y="50573"/>
                    <a:pt x="2669337" y="44699"/>
                    <a:pt x="2676163" y="41286"/>
                  </a:cubicBezTo>
                  <a:cubicBezTo>
                    <a:pt x="2682150" y="38293"/>
                    <a:pt x="2689061" y="37573"/>
                    <a:pt x="2695213" y="34936"/>
                  </a:cubicBezTo>
                  <a:cubicBezTo>
                    <a:pt x="2741221" y="15218"/>
                    <a:pt x="2698841" y="26590"/>
                    <a:pt x="2752363" y="15886"/>
                  </a:cubicBezTo>
                  <a:cubicBezTo>
                    <a:pt x="2784139" y="-5298"/>
                    <a:pt x="2771920" y="-3051"/>
                    <a:pt x="2828563" y="9536"/>
                  </a:cubicBezTo>
                  <a:cubicBezTo>
                    <a:pt x="2923648" y="30666"/>
                    <a:pt x="2857339" y="17574"/>
                    <a:pt x="2904763" y="41286"/>
                  </a:cubicBezTo>
                  <a:cubicBezTo>
                    <a:pt x="2957343" y="67576"/>
                    <a:pt x="2888268" y="23940"/>
                    <a:pt x="2942863" y="60336"/>
                  </a:cubicBezTo>
                  <a:cubicBezTo>
                    <a:pt x="2944980" y="66686"/>
                    <a:pt x="2946220" y="73399"/>
                    <a:pt x="2949213" y="79386"/>
                  </a:cubicBezTo>
                  <a:cubicBezTo>
                    <a:pt x="2952626" y="86212"/>
                    <a:pt x="2961641" y="90809"/>
                    <a:pt x="2961913" y="98436"/>
                  </a:cubicBezTo>
                  <a:cubicBezTo>
                    <a:pt x="2963803" y="151361"/>
                    <a:pt x="2961205" y="204528"/>
                    <a:pt x="2955563" y="257186"/>
                  </a:cubicBezTo>
                  <a:cubicBezTo>
                    <a:pt x="2954750" y="264774"/>
                    <a:pt x="2946276" y="269410"/>
                    <a:pt x="2942863" y="276236"/>
                  </a:cubicBezTo>
                  <a:cubicBezTo>
                    <a:pt x="2939870" y="282223"/>
                    <a:pt x="2939506" y="289299"/>
                    <a:pt x="2936513" y="295286"/>
                  </a:cubicBezTo>
                  <a:cubicBezTo>
                    <a:pt x="2933100" y="302112"/>
                    <a:pt x="2927226" y="307510"/>
                    <a:pt x="2923813" y="314336"/>
                  </a:cubicBezTo>
                  <a:cubicBezTo>
                    <a:pt x="2913484" y="334994"/>
                    <a:pt x="2922961" y="334238"/>
                    <a:pt x="2904763" y="352436"/>
                  </a:cubicBezTo>
                  <a:cubicBezTo>
                    <a:pt x="2899367" y="357832"/>
                    <a:pt x="2892063" y="360903"/>
                    <a:pt x="2885713" y="365136"/>
                  </a:cubicBezTo>
                  <a:cubicBezTo>
                    <a:pt x="2883596" y="371486"/>
                    <a:pt x="2882356" y="378199"/>
                    <a:pt x="2879363" y="384186"/>
                  </a:cubicBezTo>
                  <a:cubicBezTo>
                    <a:pt x="2873506" y="395900"/>
                    <a:pt x="2858146" y="415264"/>
                    <a:pt x="2847613" y="422286"/>
                  </a:cubicBezTo>
                  <a:cubicBezTo>
                    <a:pt x="2842044" y="425999"/>
                    <a:pt x="2834913" y="426519"/>
                    <a:pt x="2828563" y="428636"/>
                  </a:cubicBezTo>
                  <a:cubicBezTo>
                    <a:pt x="2826446" y="434986"/>
                    <a:pt x="2826394" y="442459"/>
                    <a:pt x="2822213" y="447686"/>
                  </a:cubicBezTo>
                  <a:cubicBezTo>
                    <a:pt x="2817445" y="453645"/>
                    <a:pt x="2809026" y="455500"/>
                    <a:pt x="2803163" y="460386"/>
                  </a:cubicBezTo>
                  <a:cubicBezTo>
                    <a:pt x="2771452" y="486812"/>
                    <a:pt x="2798541" y="474627"/>
                    <a:pt x="2765063" y="485786"/>
                  </a:cubicBezTo>
                  <a:cubicBezTo>
                    <a:pt x="2760830" y="492136"/>
                    <a:pt x="2757759" y="499440"/>
                    <a:pt x="2752363" y="504836"/>
                  </a:cubicBezTo>
                  <a:cubicBezTo>
                    <a:pt x="2746967" y="510232"/>
                    <a:pt x="2738081" y="511577"/>
                    <a:pt x="2733313" y="517536"/>
                  </a:cubicBezTo>
                  <a:cubicBezTo>
                    <a:pt x="2729132" y="522763"/>
                    <a:pt x="2731072" y="531302"/>
                    <a:pt x="2726963" y="536586"/>
                  </a:cubicBezTo>
                  <a:cubicBezTo>
                    <a:pt x="2703402" y="566879"/>
                    <a:pt x="2690355" y="565352"/>
                    <a:pt x="2676163" y="593736"/>
                  </a:cubicBezTo>
                  <a:cubicBezTo>
                    <a:pt x="2673170" y="599723"/>
                    <a:pt x="2672806" y="606799"/>
                    <a:pt x="2669813" y="612786"/>
                  </a:cubicBezTo>
                  <a:cubicBezTo>
                    <a:pt x="2666400" y="619612"/>
                    <a:pt x="2660526" y="625010"/>
                    <a:pt x="2657113" y="631836"/>
                  </a:cubicBezTo>
                  <a:cubicBezTo>
                    <a:pt x="2654120" y="637823"/>
                    <a:pt x="2655496" y="646153"/>
                    <a:pt x="2650763" y="650886"/>
                  </a:cubicBezTo>
                  <a:cubicBezTo>
                    <a:pt x="2646030" y="655619"/>
                    <a:pt x="2638063" y="655119"/>
                    <a:pt x="2631713" y="657236"/>
                  </a:cubicBezTo>
                  <a:cubicBezTo>
                    <a:pt x="2627480" y="663586"/>
                    <a:pt x="2622426" y="669460"/>
                    <a:pt x="2619013" y="676286"/>
                  </a:cubicBezTo>
                  <a:cubicBezTo>
                    <a:pt x="2606404" y="701505"/>
                    <a:pt x="2620761" y="690988"/>
                    <a:pt x="2599963" y="714386"/>
                  </a:cubicBezTo>
                  <a:cubicBezTo>
                    <a:pt x="2588031" y="727810"/>
                    <a:pt x="2574563" y="739786"/>
                    <a:pt x="2561863" y="752486"/>
                  </a:cubicBezTo>
                  <a:lnTo>
                    <a:pt x="2542813" y="771536"/>
                  </a:lnTo>
                  <a:cubicBezTo>
                    <a:pt x="2531654" y="805014"/>
                    <a:pt x="2543839" y="777925"/>
                    <a:pt x="2517413" y="809636"/>
                  </a:cubicBezTo>
                  <a:cubicBezTo>
                    <a:pt x="2490955" y="841386"/>
                    <a:pt x="2520588" y="818103"/>
                    <a:pt x="2485663" y="841386"/>
                  </a:cubicBezTo>
                  <a:cubicBezTo>
                    <a:pt x="2471808" y="882950"/>
                    <a:pt x="2491051" y="842156"/>
                    <a:pt x="2460263" y="866786"/>
                  </a:cubicBezTo>
                  <a:cubicBezTo>
                    <a:pt x="2454304" y="871554"/>
                    <a:pt x="2452959" y="880440"/>
                    <a:pt x="2447563" y="885836"/>
                  </a:cubicBezTo>
                  <a:cubicBezTo>
                    <a:pt x="2442167" y="891232"/>
                    <a:pt x="2434863" y="894303"/>
                    <a:pt x="2428513" y="898536"/>
                  </a:cubicBezTo>
                  <a:cubicBezTo>
                    <a:pt x="2414658" y="940100"/>
                    <a:pt x="2433901" y="899306"/>
                    <a:pt x="2403113" y="923936"/>
                  </a:cubicBezTo>
                  <a:cubicBezTo>
                    <a:pt x="2397154" y="928704"/>
                    <a:pt x="2395809" y="937590"/>
                    <a:pt x="2390413" y="942986"/>
                  </a:cubicBezTo>
                  <a:cubicBezTo>
                    <a:pt x="2385017" y="948382"/>
                    <a:pt x="2377067" y="950616"/>
                    <a:pt x="2371363" y="955686"/>
                  </a:cubicBezTo>
                  <a:cubicBezTo>
                    <a:pt x="2319963" y="1001375"/>
                    <a:pt x="2353494" y="987042"/>
                    <a:pt x="2314213" y="1000136"/>
                  </a:cubicBezTo>
                  <a:cubicBezTo>
                    <a:pt x="2302183" y="1036225"/>
                    <a:pt x="2312596" y="1014453"/>
                    <a:pt x="2269763" y="1057286"/>
                  </a:cubicBezTo>
                  <a:cubicBezTo>
                    <a:pt x="2245317" y="1081732"/>
                    <a:pt x="2258185" y="1071355"/>
                    <a:pt x="2231663" y="1089036"/>
                  </a:cubicBezTo>
                  <a:cubicBezTo>
                    <a:pt x="2222292" y="1103093"/>
                    <a:pt x="2214581" y="1117357"/>
                    <a:pt x="2199913" y="1127136"/>
                  </a:cubicBezTo>
                  <a:cubicBezTo>
                    <a:pt x="2194344" y="1130849"/>
                    <a:pt x="2187213" y="1131369"/>
                    <a:pt x="2180863" y="1133486"/>
                  </a:cubicBezTo>
                  <a:cubicBezTo>
                    <a:pt x="2169827" y="1166595"/>
                    <a:pt x="2182674" y="1141049"/>
                    <a:pt x="2155463" y="1165236"/>
                  </a:cubicBezTo>
                  <a:cubicBezTo>
                    <a:pt x="2142039" y="1177168"/>
                    <a:pt x="2130063" y="1190636"/>
                    <a:pt x="2117363" y="1203336"/>
                  </a:cubicBezTo>
                  <a:lnTo>
                    <a:pt x="2079263" y="1241436"/>
                  </a:lnTo>
                  <a:cubicBezTo>
                    <a:pt x="2072913" y="1247786"/>
                    <a:pt x="2065194" y="1253014"/>
                    <a:pt x="2060213" y="1260486"/>
                  </a:cubicBezTo>
                  <a:cubicBezTo>
                    <a:pt x="2055980" y="1266836"/>
                    <a:pt x="2053472" y="1274768"/>
                    <a:pt x="2047513" y="1279536"/>
                  </a:cubicBezTo>
                  <a:cubicBezTo>
                    <a:pt x="2042286" y="1283717"/>
                    <a:pt x="2034813" y="1283769"/>
                    <a:pt x="2028463" y="1285886"/>
                  </a:cubicBezTo>
                  <a:cubicBezTo>
                    <a:pt x="2017304" y="1319364"/>
                    <a:pt x="2029489" y="1292275"/>
                    <a:pt x="2003063" y="1323986"/>
                  </a:cubicBezTo>
                  <a:cubicBezTo>
                    <a:pt x="1958860" y="1377030"/>
                    <a:pt x="2026968" y="1306431"/>
                    <a:pt x="1971313" y="1362086"/>
                  </a:cubicBezTo>
                  <a:cubicBezTo>
                    <a:pt x="1960154" y="1395564"/>
                    <a:pt x="1972339" y="1368475"/>
                    <a:pt x="1945913" y="1400186"/>
                  </a:cubicBezTo>
                  <a:cubicBezTo>
                    <a:pt x="1919455" y="1431936"/>
                    <a:pt x="1949088" y="1408653"/>
                    <a:pt x="1914163" y="1431936"/>
                  </a:cubicBezTo>
                  <a:cubicBezTo>
                    <a:pt x="1893467" y="1494025"/>
                    <a:pt x="1926393" y="1412180"/>
                    <a:pt x="1888763" y="1457336"/>
                  </a:cubicBezTo>
                  <a:cubicBezTo>
                    <a:pt x="1881466" y="1466093"/>
                    <a:pt x="1882104" y="1479420"/>
                    <a:pt x="1876063" y="1489086"/>
                  </a:cubicBezTo>
                  <a:cubicBezTo>
                    <a:pt x="1871303" y="1496701"/>
                    <a:pt x="1863363" y="1501786"/>
                    <a:pt x="1857013" y="1508136"/>
                  </a:cubicBezTo>
                  <a:cubicBezTo>
                    <a:pt x="1845854" y="1541614"/>
                    <a:pt x="1858039" y="1514525"/>
                    <a:pt x="1831613" y="1546236"/>
                  </a:cubicBezTo>
                  <a:cubicBezTo>
                    <a:pt x="1787410" y="1599280"/>
                    <a:pt x="1855518" y="1528681"/>
                    <a:pt x="1799863" y="1584336"/>
                  </a:cubicBezTo>
                  <a:cubicBezTo>
                    <a:pt x="1786008" y="1625900"/>
                    <a:pt x="1805251" y="1585106"/>
                    <a:pt x="1774463" y="1609736"/>
                  </a:cubicBezTo>
                  <a:cubicBezTo>
                    <a:pt x="1768504" y="1614504"/>
                    <a:pt x="1767159" y="1623390"/>
                    <a:pt x="1761763" y="1628786"/>
                  </a:cubicBezTo>
                  <a:cubicBezTo>
                    <a:pt x="1756367" y="1634182"/>
                    <a:pt x="1749063" y="1637253"/>
                    <a:pt x="1742713" y="1641486"/>
                  </a:cubicBezTo>
                  <a:cubicBezTo>
                    <a:pt x="1728858" y="1683050"/>
                    <a:pt x="1748101" y="1642256"/>
                    <a:pt x="1717313" y="1666886"/>
                  </a:cubicBezTo>
                  <a:cubicBezTo>
                    <a:pt x="1711354" y="1671654"/>
                    <a:pt x="1710009" y="1680540"/>
                    <a:pt x="1704613" y="1685936"/>
                  </a:cubicBezTo>
                  <a:cubicBezTo>
                    <a:pt x="1699217" y="1691332"/>
                    <a:pt x="1691913" y="1694403"/>
                    <a:pt x="1685563" y="1698636"/>
                  </a:cubicBezTo>
                  <a:cubicBezTo>
                    <a:pt x="1674404" y="1732114"/>
                    <a:pt x="1686589" y="1705025"/>
                    <a:pt x="1660163" y="1736736"/>
                  </a:cubicBezTo>
                  <a:cubicBezTo>
                    <a:pt x="1615960" y="1789780"/>
                    <a:pt x="1684068" y="1719181"/>
                    <a:pt x="1628413" y="1774836"/>
                  </a:cubicBezTo>
                  <a:cubicBezTo>
                    <a:pt x="1612452" y="1822719"/>
                    <a:pt x="1633982" y="1763697"/>
                    <a:pt x="1609363" y="1812936"/>
                  </a:cubicBezTo>
                  <a:cubicBezTo>
                    <a:pt x="1606370" y="1818923"/>
                    <a:pt x="1606006" y="1825999"/>
                    <a:pt x="1603013" y="1831986"/>
                  </a:cubicBezTo>
                  <a:cubicBezTo>
                    <a:pt x="1599600" y="1838812"/>
                    <a:pt x="1593726" y="1844210"/>
                    <a:pt x="1590313" y="1851036"/>
                  </a:cubicBezTo>
                  <a:cubicBezTo>
                    <a:pt x="1587320" y="1857023"/>
                    <a:pt x="1586956" y="1864099"/>
                    <a:pt x="1583963" y="1870086"/>
                  </a:cubicBezTo>
                  <a:cubicBezTo>
                    <a:pt x="1580550" y="1876912"/>
                    <a:pt x="1574676" y="1882310"/>
                    <a:pt x="1571263" y="1889136"/>
                  </a:cubicBezTo>
                  <a:cubicBezTo>
                    <a:pt x="1568270" y="1895123"/>
                    <a:pt x="1567550" y="1902034"/>
                    <a:pt x="1564913" y="1908186"/>
                  </a:cubicBezTo>
                  <a:cubicBezTo>
                    <a:pt x="1561184" y="1916887"/>
                    <a:pt x="1555611" y="1924751"/>
                    <a:pt x="1552213" y="1933586"/>
                  </a:cubicBezTo>
                  <a:cubicBezTo>
                    <a:pt x="1545005" y="1952328"/>
                    <a:pt x="1536464" y="1970929"/>
                    <a:pt x="1533163" y="1990736"/>
                  </a:cubicBezTo>
                  <a:cubicBezTo>
                    <a:pt x="1525558" y="2036364"/>
                    <a:pt x="1533955" y="2018123"/>
                    <a:pt x="1514113" y="2047886"/>
                  </a:cubicBezTo>
                  <a:cubicBezTo>
                    <a:pt x="1511996" y="2058469"/>
                    <a:pt x="1511176" y="2069397"/>
                    <a:pt x="1507763" y="2079636"/>
                  </a:cubicBezTo>
                  <a:cubicBezTo>
                    <a:pt x="1504770" y="2088616"/>
                    <a:pt x="1498792" y="2096335"/>
                    <a:pt x="1495063" y="2105036"/>
                  </a:cubicBezTo>
                  <a:cubicBezTo>
                    <a:pt x="1492426" y="2111188"/>
                    <a:pt x="1491063" y="2117819"/>
                    <a:pt x="1488713" y="2124086"/>
                  </a:cubicBezTo>
                  <a:cubicBezTo>
                    <a:pt x="1484711" y="2134759"/>
                    <a:pt x="1480246" y="2145253"/>
                    <a:pt x="1476013" y="2155836"/>
                  </a:cubicBezTo>
                  <a:cubicBezTo>
                    <a:pt x="1473896" y="2168536"/>
                    <a:pt x="1473734" y="2181722"/>
                    <a:pt x="1469663" y="2193936"/>
                  </a:cubicBezTo>
                  <a:cubicBezTo>
                    <a:pt x="1467250" y="2201176"/>
                    <a:pt x="1459376" y="2205746"/>
                    <a:pt x="1456963" y="2212986"/>
                  </a:cubicBezTo>
                  <a:cubicBezTo>
                    <a:pt x="1452892" y="2225200"/>
                    <a:pt x="1454313" y="2238754"/>
                    <a:pt x="1450613" y="2251086"/>
                  </a:cubicBezTo>
                  <a:cubicBezTo>
                    <a:pt x="1447893" y="2260153"/>
                    <a:pt x="1441311" y="2267651"/>
                    <a:pt x="1437913" y="2276486"/>
                  </a:cubicBezTo>
                  <a:cubicBezTo>
                    <a:pt x="1430705" y="2295228"/>
                    <a:pt x="1422164" y="2313829"/>
                    <a:pt x="1418863" y="2333636"/>
                  </a:cubicBezTo>
                  <a:cubicBezTo>
                    <a:pt x="1411258" y="2379264"/>
                    <a:pt x="1419655" y="2361023"/>
                    <a:pt x="1399813" y="2390786"/>
                  </a:cubicBezTo>
                  <a:cubicBezTo>
                    <a:pt x="1393549" y="2422104"/>
                    <a:pt x="1389388" y="2449735"/>
                    <a:pt x="1374413" y="2479686"/>
                  </a:cubicBezTo>
                  <a:lnTo>
                    <a:pt x="1361713" y="2505086"/>
                  </a:lnTo>
                  <a:cubicBezTo>
                    <a:pt x="1359596" y="2517786"/>
                    <a:pt x="1359434" y="2530972"/>
                    <a:pt x="1355363" y="2543186"/>
                  </a:cubicBezTo>
                  <a:cubicBezTo>
                    <a:pt x="1352950" y="2550426"/>
                    <a:pt x="1345343" y="2555090"/>
                    <a:pt x="1342663" y="2562236"/>
                  </a:cubicBezTo>
                  <a:cubicBezTo>
                    <a:pt x="1305734" y="2660713"/>
                    <a:pt x="1366331" y="2533950"/>
                    <a:pt x="1323613" y="2619386"/>
                  </a:cubicBezTo>
                  <a:cubicBezTo>
                    <a:pt x="1321496" y="2629969"/>
                    <a:pt x="1320676" y="2640897"/>
                    <a:pt x="1317263" y="2651136"/>
                  </a:cubicBezTo>
                  <a:cubicBezTo>
                    <a:pt x="1314270" y="2660116"/>
                    <a:pt x="1307283" y="2667469"/>
                    <a:pt x="1304563" y="2676536"/>
                  </a:cubicBezTo>
                  <a:cubicBezTo>
                    <a:pt x="1285897" y="2738756"/>
                    <a:pt x="1311911" y="2694088"/>
                    <a:pt x="1285513" y="2733686"/>
                  </a:cubicBezTo>
                  <a:cubicBezTo>
                    <a:pt x="1283396" y="2750619"/>
                    <a:pt x="1282739" y="2767800"/>
                    <a:pt x="1279163" y="2784486"/>
                  </a:cubicBezTo>
                  <a:cubicBezTo>
                    <a:pt x="1276358" y="2797576"/>
                    <a:pt x="1270310" y="2809764"/>
                    <a:pt x="1266463" y="2822586"/>
                  </a:cubicBezTo>
                  <a:cubicBezTo>
                    <a:pt x="1263955" y="2830945"/>
                    <a:pt x="1262621" y="2839627"/>
                    <a:pt x="1260113" y="2847986"/>
                  </a:cubicBezTo>
                  <a:cubicBezTo>
                    <a:pt x="1256266" y="2860808"/>
                    <a:pt x="1251646" y="2873386"/>
                    <a:pt x="1247413" y="2886086"/>
                  </a:cubicBezTo>
                  <a:cubicBezTo>
                    <a:pt x="1245296" y="2909369"/>
                    <a:pt x="1243963" y="2932737"/>
                    <a:pt x="1241063" y="2955936"/>
                  </a:cubicBezTo>
                  <a:cubicBezTo>
                    <a:pt x="1229216" y="3050713"/>
                    <a:pt x="1219109" y="3010725"/>
                    <a:pt x="1234713" y="3057536"/>
                  </a:cubicBezTo>
                  <a:cubicBezTo>
                    <a:pt x="1225213" y="3133540"/>
                    <a:pt x="1228363" y="3091271"/>
                    <a:pt x="1228363" y="3184536"/>
                  </a:cubicBezTo>
                  <a:lnTo>
                    <a:pt x="9163" y="315278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58F04CE-7830-4DAF-B14E-80DCDAC899CC}"/>
                </a:ext>
              </a:extLst>
            </p:cNvPr>
            <p:cNvSpPr/>
            <p:nvPr/>
          </p:nvSpPr>
          <p:spPr>
            <a:xfrm flipH="1">
              <a:off x="1636294" y="920208"/>
              <a:ext cx="2137723" cy="109495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E494CF-2916-46AC-B09F-4AD7D0685651}"/>
                </a:ext>
              </a:extLst>
            </p:cNvPr>
            <p:cNvSpPr/>
            <p:nvPr/>
          </p:nvSpPr>
          <p:spPr>
            <a:xfrm>
              <a:off x="2454888" y="1577174"/>
              <a:ext cx="756251" cy="437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F3101D-C521-4850-A4EF-578670AF1CA8}"/>
                </a:ext>
              </a:extLst>
            </p:cNvPr>
            <p:cNvSpPr/>
            <p:nvPr/>
          </p:nvSpPr>
          <p:spPr>
            <a:xfrm>
              <a:off x="2848589" y="1577174"/>
              <a:ext cx="362550" cy="437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62106C-74E2-4F14-A772-50B3C3301B3E}"/>
                </a:ext>
              </a:extLst>
            </p:cNvPr>
            <p:cNvSpPr/>
            <p:nvPr/>
          </p:nvSpPr>
          <p:spPr>
            <a:xfrm>
              <a:off x="2114432" y="899537"/>
              <a:ext cx="1485900" cy="4694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anose="02050604050505020204" pitchFamily="18" charset="0"/>
                </a:rPr>
                <a:t>T O O L S</a:t>
              </a:r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06B84B68-65E8-40EB-A7B1-415EC076AC56}"/>
                </a:ext>
              </a:extLst>
            </p:cNvPr>
            <p:cNvSpPr/>
            <p:nvPr/>
          </p:nvSpPr>
          <p:spPr>
            <a:xfrm>
              <a:off x="3007360" y="2433320"/>
              <a:ext cx="284480" cy="157480"/>
            </a:xfrm>
            <a:custGeom>
              <a:avLst/>
              <a:gdLst>
                <a:gd name="connsiteX0" fmla="*/ 5080 w 284480"/>
                <a:gd name="connsiteY0" fmla="*/ 157480 h 157480"/>
                <a:gd name="connsiteX1" fmla="*/ 284480 w 284480"/>
                <a:gd name="connsiteY1" fmla="*/ 91440 h 157480"/>
                <a:gd name="connsiteX2" fmla="*/ 274320 w 284480"/>
                <a:gd name="connsiteY2" fmla="*/ 0 h 157480"/>
                <a:gd name="connsiteX3" fmla="*/ 0 w 284480"/>
                <a:gd name="connsiteY3" fmla="*/ 40640 h 157480"/>
                <a:gd name="connsiteX4" fmla="*/ 5080 w 284480"/>
                <a:gd name="connsiteY4" fmla="*/ 157480 h 1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80" h="157480">
                  <a:moveTo>
                    <a:pt x="5080" y="157480"/>
                  </a:moveTo>
                  <a:lnTo>
                    <a:pt x="284480" y="91440"/>
                  </a:lnTo>
                  <a:lnTo>
                    <a:pt x="274320" y="0"/>
                  </a:lnTo>
                  <a:lnTo>
                    <a:pt x="0" y="40640"/>
                  </a:lnTo>
                  <a:lnTo>
                    <a:pt x="5080" y="15748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0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0B4F96-AE79-44AB-BE13-8E2C5961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5" y="0"/>
            <a:ext cx="9211729" cy="411796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546EAF-582E-4875-86B8-FC044AB03075}"/>
              </a:ext>
            </a:extLst>
          </p:cNvPr>
          <p:cNvCxnSpPr>
            <a:cxnSpLocks/>
          </p:cNvCxnSpPr>
          <p:nvPr/>
        </p:nvCxnSpPr>
        <p:spPr>
          <a:xfrm>
            <a:off x="0" y="412258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48CE22-329A-4137-A65D-088DFCA8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83" b="71401" l="3275" r="96851">
                        <a14:foregroundMark x1="8186" y1="24184" x2="9320" y2="21113"/>
                        <a14:foregroundMark x1="88791" y1="22777" x2="87783" y2="20985"/>
                        <a14:foregroundMark x1="16877" y1="22201" x2="80353" y2="22905"/>
                        <a14:foregroundMark x1="37909" y1="29303" x2="37909" y2="29303"/>
                        <a14:foregroundMark x1="63980" y1="30006" x2="63980" y2="30006"/>
                        <a14:foregroundMark x1="57053" y1="42802" x2="57053" y2="42802"/>
                        <a14:foregroundMark x1="25441" y1="35573" x2="42317" y2="46129"/>
                        <a14:foregroundMark x1="80856" y1="38580" x2="69647" y2="52783"/>
                        <a14:foregroundMark x1="40680" y1="49840" x2="47229" y2="53615"/>
                        <a14:foregroundMark x1="41814" y1="32502" x2="25693" y2="29047"/>
                        <a14:foregroundMark x1="56045" y1="32885" x2="74307" y2="29303"/>
                        <a14:foregroundMark x1="20151" y1="16827" x2="75945" y2="12796"/>
                        <a14:foregroundMark x1="43703" y1="61804" x2="59320" y2="70697"/>
                        <a14:foregroundMark x1="39673" y1="68074" x2="37909" y2="70250"/>
                        <a14:foregroundMark x1="78715" y1="67370" x2="78967" y2="7108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352" t="1528" r="-20265" b="28194"/>
          <a:stretch/>
        </p:blipFill>
        <p:spPr>
          <a:xfrm>
            <a:off x="-160942" y="4981579"/>
            <a:ext cx="1651077" cy="1647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7BC26-8323-4073-A360-90C43662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12" y="1066799"/>
            <a:ext cx="1192313" cy="6880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795ACB-6034-4D64-8766-2A9B36506BDB}"/>
              </a:ext>
            </a:extLst>
          </p:cNvPr>
          <p:cNvGrpSpPr/>
          <p:nvPr/>
        </p:nvGrpSpPr>
        <p:grpSpPr>
          <a:xfrm>
            <a:off x="6811010" y="4981579"/>
            <a:ext cx="666750" cy="838200"/>
            <a:chOff x="5657850" y="5092701"/>
            <a:chExt cx="666750" cy="838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797A25-D777-48A8-BBC4-FF5893235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82500" l="21538" r="803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55" t="9144" r="16517" b="16806"/>
            <a:stretch/>
          </p:blipFill>
          <p:spPr bwMode="auto">
            <a:xfrm>
              <a:off x="5657850" y="5092701"/>
              <a:ext cx="66675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ECF9B63-C55D-4B33-B64C-D0C6070F4F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6" t="7481" r="17897" b="22824"/>
            <a:stretch/>
          </p:blipFill>
          <p:spPr bwMode="auto">
            <a:xfrm rot="287142">
              <a:off x="5806016" y="5212001"/>
              <a:ext cx="378884" cy="227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90889-244B-4CB7-B5F3-FFBBC8165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46" y="4690524"/>
            <a:ext cx="1540107" cy="1270588"/>
          </a:xfrm>
          <a:prstGeom prst="rect">
            <a:avLst/>
          </a:prstGeom>
          <a:noFill/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028B05-5BA6-47C2-BE57-4180A025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793" b="1800"/>
          <a:stretch/>
        </p:blipFill>
        <p:spPr bwMode="auto">
          <a:xfrm>
            <a:off x="4293049" y="4527331"/>
            <a:ext cx="1952176" cy="132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B052C-9242-4D04-AE1A-4FDD56D2BBCD}"/>
              </a:ext>
            </a:extLst>
          </p:cNvPr>
          <p:cNvGrpSpPr/>
          <p:nvPr/>
        </p:nvGrpSpPr>
        <p:grpSpPr>
          <a:xfrm>
            <a:off x="9942134" y="829857"/>
            <a:ext cx="435883" cy="681141"/>
            <a:chOff x="9942134" y="829857"/>
            <a:chExt cx="435883" cy="68114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0A0CE8-0348-4A30-A340-82364E468B6A}"/>
                </a:ext>
              </a:extLst>
            </p:cNvPr>
            <p:cNvSpPr/>
            <p:nvPr/>
          </p:nvSpPr>
          <p:spPr>
            <a:xfrm>
              <a:off x="10018407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98745A-3802-4327-A47B-6A292FA205BD}"/>
                </a:ext>
              </a:extLst>
            </p:cNvPr>
            <p:cNvSpPr/>
            <p:nvPr/>
          </p:nvSpPr>
          <p:spPr>
            <a:xfrm>
              <a:off x="10242740" y="1145238"/>
              <a:ext cx="60570" cy="365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3C8C3F-A996-41CE-B5E9-1C4E99474F85}"/>
                </a:ext>
              </a:extLst>
            </p:cNvPr>
            <p:cNvSpPr/>
            <p:nvPr/>
          </p:nvSpPr>
          <p:spPr>
            <a:xfrm>
              <a:off x="9942135" y="829857"/>
              <a:ext cx="435882" cy="28774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/>
                <a:t>EXIT</a:t>
              </a:r>
              <a:endParaRPr lang="en-US" sz="10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F4D65E0-C390-4323-A64E-C0C8D195A837}"/>
                </a:ext>
              </a:extLst>
            </p:cNvPr>
            <p:cNvSpPr/>
            <p:nvPr/>
          </p:nvSpPr>
          <p:spPr>
            <a:xfrm>
              <a:off x="9942134" y="1048070"/>
              <a:ext cx="435882" cy="124879"/>
            </a:xfrm>
            <a:prstGeom prst="roundRect">
              <a:avLst>
                <a:gd name="adj" fmla="val 34666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FA3DF32-1EF8-4A34-93EC-71676CE344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931" y="4585016"/>
            <a:ext cx="1524000" cy="15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90B9F24-7964-4D63-BD1E-E0603168130A}"/>
              </a:ext>
            </a:extLst>
          </p:cNvPr>
          <p:cNvGrpSpPr/>
          <p:nvPr/>
        </p:nvGrpSpPr>
        <p:grpSpPr>
          <a:xfrm>
            <a:off x="7889820" y="4205222"/>
            <a:ext cx="574729" cy="553258"/>
            <a:chOff x="7889820" y="4205222"/>
            <a:chExt cx="574729" cy="5532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8788460-A0B6-4F0B-98DF-0DFF3DF1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971" r="980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828" y="4205222"/>
              <a:ext cx="527266" cy="52214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B19DBA-22D1-46EE-A026-E99D03F0BBB9}"/>
                </a:ext>
              </a:extLst>
            </p:cNvPr>
            <p:cNvSpPr/>
            <p:nvPr/>
          </p:nvSpPr>
          <p:spPr>
            <a:xfrm>
              <a:off x="7889820" y="4209840"/>
              <a:ext cx="574729" cy="548640"/>
            </a:xfrm>
            <a:prstGeom prst="rect">
              <a:avLst/>
            </a:prstGeom>
            <a:solidFill>
              <a:srgbClr val="000000">
                <a:alpha val="7098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7CDD-CC31-40A9-A8CA-2C45EE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AD9B-0A69-4096-83AD-3FA8445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GAME</a:t>
            </a:r>
            <a:r>
              <a:rPr lang="en-US" sz="3200" dirty="0"/>
              <a:t>: Design a short game that utilizes arrays/objects/etc.</a:t>
            </a:r>
          </a:p>
          <a:p>
            <a:pPr lvl="1"/>
            <a:r>
              <a:rPr lang="en-US" sz="2800" dirty="0"/>
              <a:t>GOAL of Game: To make $1000 by working and acquiring tools with earnings.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UX</a:t>
            </a:r>
            <a:r>
              <a:rPr lang="en-US" sz="3200" dirty="0"/>
              <a:t>: Focus the design of the game on the user experience.</a:t>
            </a:r>
          </a:p>
          <a:p>
            <a:pPr lvl="1"/>
            <a:r>
              <a:rPr lang="en-US" sz="2800" dirty="0"/>
              <a:t>Should be FUN</a:t>
            </a:r>
          </a:p>
          <a:p>
            <a:pPr lvl="1"/>
            <a:r>
              <a:rPr lang="en-US" sz="2800" dirty="0"/>
              <a:t>Should be INTUITIVE</a:t>
            </a:r>
          </a:p>
          <a:p>
            <a:pPr lvl="1"/>
            <a:r>
              <a:rPr lang="en-US" sz="2800" dirty="0"/>
              <a:t>Should be INTERESTING/CHALLENGING</a:t>
            </a:r>
          </a:p>
        </p:txBody>
      </p:sp>
    </p:spTree>
    <p:extLst>
      <p:ext uri="{BB962C8B-B14F-4D97-AF65-F5344CB8AC3E}">
        <p14:creationId xmlns:p14="http://schemas.microsoft.com/office/powerpoint/2010/main" val="219002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7BC-DC58-43F8-8030-A21A5E03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Game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8BF3B-AA18-4C52-9F0F-FE06FC31A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70469"/>
              </p:ext>
            </p:extLst>
          </p:nvPr>
        </p:nvGraphicFramePr>
        <p:xfrm>
          <a:off x="838200" y="1333500"/>
          <a:ext cx="10515600" cy="515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49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sz="2400" dirty="0"/>
              <a:t>The ability to take USER INPUT (we’ll use DOM/buttons/input forms/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  <a:endParaRPr lang="en-US" sz="1600" dirty="0"/>
          </a:p>
          <a:p>
            <a:r>
              <a:rPr lang="en-US" sz="2400" dirty="0"/>
              <a:t>The ability for the user to EARN MONEY</a:t>
            </a:r>
          </a:p>
          <a:p>
            <a:pPr lvl="1"/>
            <a:r>
              <a:rPr lang="en-US" sz="1600" dirty="0"/>
              <a:t>There will eb a running total of EARNED MONEY</a:t>
            </a:r>
          </a:p>
          <a:p>
            <a:pPr lvl="1"/>
            <a:r>
              <a:rPr lang="en-US" sz="1600" dirty="0"/>
              <a:t>The various TOOLS GENERATE the MONEY</a:t>
            </a:r>
          </a:p>
          <a:p>
            <a:r>
              <a:rPr lang="en-US" sz="2400" dirty="0"/>
              <a:t>The ability to BUY TOOLS and USE the NEW TOOL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totalEarnedMoney</a:t>
            </a:r>
            <a:r>
              <a:rPr lang="en-US" sz="1600" dirty="0"/>
              <a:t> can be used to BUY TOOLS</a:t>
            </a:r>
          </a:p>
          <a:p>
            <a:r>
              <a:rPr lang="en-US" sz="2400" dirty="0"/>
              <a:t>The ability to WIN the GAME and END IT</a:t>
            </a:r>
          </a:p>
          <a:p>
            <a:pPr lvl="1"/>
            <a:r>
              <a:rPr lang="en-US" sz="1600" dirty="0"/>
              <a:t>User WINS game if they acquire X amount of money – Game State turns to appropriate level or WIN state.</a:t>
            </a:r>
          </a:p>
          <a:p>
            <a:pPr lvl="1"/>
            <a:r>
              <a:rPr lang="en-US" sz="1600" dirty="0"/>
              <a:t>User can END game at any point.</a:t>
            </a:r>
          </a:p>
          <a:p>
            <a:pPr lvl="1"/>
            <a:r>
              <a:rPr lang="en-US" sz="1600" dirty="0"/>
              <a:t>User LOSES game if _____ (optional).</a:t>
            </a:r>
          </a:p>
          <a:p>
            <a:pPr lvl="1"/>
            <a:endParaRPr lang="en-US" sz="1600" dirty="0"/>
          </a:p>
          <a:p>
            <a:r>
              <a:rPr lang="en-US" sz="2400" b="1" dirty="0"/>
              <a:t>Hint</a:t>
            </a:r>
            <a:r>
              <a:rPr lang="en-US" sz="2400" dirty="0"/>
              <a:t>: Try setting the win amount to $10 first, then $50, and etc. until you get to the end to allow for easier testing!</a:t>
            </a:r>
          </a:p>
        </p:txBody>
      </p:sp>
    </p:spTree>
    <p:extLst>
      <p:ext uri="{BB962C8B-B14F-4D97-AF65-F5344CB8AC3E}">
        <p14:creationId xmlns:p14="http://schemas.microsoft.com/office/powerpoint/2010/main" val="9764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7C2-BEEE-4976-8200-135A9E2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64B2-1308-4DFE-B2AF-F408A258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Hungry for More?</a:t>
            </a:r>
          </a:p>
          <a:p>
            <a:r>
              <a:rPr lang="en-US" dirty="0"/>
              <a:t>Add ability to RESET the game at any point</a:t>
            </a:r>
          </a:p>
          <a:p>
            <a:r>
              <a:rPr lang="en-US" dirty="0"/>
              <a:t>Users can have MULTIPLE TOOLS (e.g. 2 scissors AND a push mower)</a:t>
            </a:r>
          </a:p>
          <a:p>
            <a:r>
              <a:rPr lang="en-US" dirty="0"/>
              <a:t>Users can SELL tools for HALF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Super duper hungry?</a:t>
            </a:r>
          </a:p>
          <a:p>
            <a:r>
              <a:rPr lang="en-US" dirty="0"/>
              <a:t>Make game playable via the DOM via BUTTONS / INPUT FORMS as opposed to using the console and alerts and prompts!</a:t>
            </a:r>
          </a:p>
        </p:txBody>
      </p:sp>
    </p:spTree>
    <p:extLst>
      <p:ext uri="{BB962C8B-B14F-4D97-AF65-F5344CB8AC3E}">
        <p14:creationId xmlns:p14="http://schemas.microsoft.com/office/powerpoint/2010/main" val="20794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7C46C2-8552-4EB4-B14F-0D47A325C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8" t="74183" r="26104"/>
          <a:stretch/>
        </p:blipFill>
        <p:spPr bwMode="auto">
          <a:xfrm>
            <a:off x="6942709" y="5532436"/>
            <a:ext cx="428625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F33078-0956-486D-9696-538A2015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8889" r="23500" b="18815"/>
          <a:stretch/>
        </p:blipFill>
        <p:spPr bwMode="auto">
          <a:xfrm>
            <a:off x="5614479" y="501353"/>
            <a:ext cx="6577522" cy="50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51D550-83C4-404D-BD87-B9A2C5DB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13194" r="23542" b="12500"/>
          <a:stretch/>
        </p:blipFill>
        <p:spPr bwMode="auto">
          <a:xfrm>
            <a:off x="-1" y="432097"/>
            <a:ext cx="561448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24D9-F22C-45FD-9D99-2FE693E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Mockup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952500" y="1495425"/>
            <a:ext cx="10125075" cy="4924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12B26-7554-411F-B389-14790D4D2EF8}"/>
              </a:ext>
            </a:extLst>
          </p:cNvPr>
          <p:cNvSpPr/>
          <p:nvPr/>
        </p:nvSpPr>
        <p:spPr>
          <a:xfrm>
            <a:off x="1114425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to </a:t>
            </a:r>
            <a:r>
              <a:rPr lang="en-US" b="1" dirty="0"/>
              <a:t>BUY NEW 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CAA2E-4186-4B29-B7E4-2CCA8B16E7BA}"/>
              </a:ext>
            </a:extLst>
          </p:cNvPr>
          <p:cNvSpPr/>
          <p:nvPr/>
        </p:nvSpPr>
        <p:spPr>
          <a:xfrm>
            <a:off x="6009084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for PEOPLE / NARRATOR to speak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BCD5B-40E8-4557-8A63-43CFF6B9EC61}"/>
              </a:ext>
            </a:extLst>
          </p:cNvPr>
          <p:cNvSpPr/>
          <p:nvPr/>
        </p:nvSpPr>
        <p:spPr>
          <a:xfrm>
            <a:off x="9386888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SLIDING PANELS?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4C6A1-10B8-4548-91CC-7DF5B883E351}"/>
              </a:ext>
            </a:extLst>
          </p:cNvPr>
          <p:cNvSpPr/>
          <p:nvPr/>
        </p:nvSpPr>
        <p:spPr>
          <a:xfrm>
            <a:off x="278368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TOOL /</a:t>
            </a:r>
          </a:p>
          <a:p>
            <a:pPr algn="ctr"/>
            <a:r>
              <a:rPr lang="en-US" dirty="0"/>
              <a:t>INVENTORY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A0C52-8FC8-49EE-9553-775A0BE86EA7}"/>
              </a:ext>
            </a:extLst>
          </p:cNvPr>
          <p:cNvSpPr/>
          <p:nvPr/>
        </p:nvSpPr>
        <p:spPr>
          <a:xfrm>
            <a:off x="1114425" y="2367294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D5569-82DC-4D9F-A5FC-EE331C95FA90}"/>
              </a:ext>
            </a:extLst>
          </p:cNvPr>
          <p:cNvSpPr/>
          <p:nvPr/>
        </p:nvSpPr>
        <p:spPr>
          <a:xfrm>
            <a:off x="1114425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QUIT GAME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CA102-2E14-4A2B-9D40-A726A622EF34}"/>
              </a:ext>
            </a:extLst>
          </p:cNvPr>
          <p:cNvSpPr/>
          <p:nvPr/>
        </p:nvSpPr>
        <p:spPr>
          <a:xfrm>
            <a:off x="2774156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8164F-217A-4B22-A5E2-AEC36A5408F8}"/>
              </a:ext>
            </a:extLst>
          </p:cNvPr>
          <p:cNvSpPr/>
          <p:nvPr/>
        </p:nvSpPr>
        <p:spPr>
          <a:xfrm>
            <a:off x="2774156" y="3016913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84DFA-78D0-4351-9944-A4577AFB62A6}"/>
              </a:ext>
            </a:extLst>
          </p:cNvPr>
          <p:cNvSpPr/>
          <p:nvPr/>
        </p:nvSpPr>
        <p:spPr>
          <a:xfrm>
            <a:off x="4383881" y="2349832"/>
            <a:ext cx="1485900" cy="5473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MOW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3E92D-493C-4AF2-8EF4-50695EDAC5D4}"/>
              </a:ext>
            </a:extLst>
          </p:cNvPr>
          <p:cNvSpPr/>
          <p:nvPr/>
        </p:nvSpPr>
        <p:spPr>
          <a:xfrm>
            <a:off x="4396382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/ TOTAL MONEY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0327E-C8C8-4FDD-BDE7-01F9C4D5E496}"/>
              </a:ext>
            </a:extLst>
          </p:cNvPr>
          <p:cNvSpPr/>
          <p:nvPr/>
        </p:nvSpPr>
        <p:spPr>
          <a:xfrm>
            <a:off x="7696201" y="4796169"/>
            <a:ext cx="1485900" cy="14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showing how much MONEY visually?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59F6C-6A8F-471D-902B-437AE0A809BF}"/>
              </a:ext>
            </a:extLst>
          </p:cNvPr>
          <p:cNvSpPr txBox="1"/>
          <p:nvPr/>
        </p:nvSpPr>
        <p:spPr>
          <a:xfrm>
            <a:off x="987623" y="4272949"/>
            <a:ext cx="1464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D161B3-D1F8-45DE-AB63-102F4F5992BA}"/>
              </a:ext>
            </a:extLst>
          </p:cNvPr>
          <p:cNvSpPr txBox="1"/>
          <p:nvPr/>
        </p:nvSpPr>
        <p:spPr>
          <a:xfrm>
            <a:off x="1033462" y="1864766"/>
            <a:ext cx="174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21319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C7BA20-DB9E-4952-81AD-CB5EEC2E2656}"/>
              </a:ext>
            </a:extLst>
          </p:cNvPr>
          <p:cNvSpPr/>
          <p:nvPr/>
        </p:nvSpPr>
        <p:spPr>
          <a:xfrm>
            <a:off x="252411" y="200024"/>
            <a:ext cx="11701463" cy="6429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0382F-4A05-4C54-AF6D-C5610AE89164}"/>
              </a:ext>
            </a:extLst>
          </p:cNvPr>
          <p:cNvSpPr/>
          <p:nvPr/>
        </p:nvSpPr>
        <p:spPr>
          <a:xfrm>
            <a:off x="400051" y="381000"/>
            <a:ext cx="2647950" cy="315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DEPOT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CONSTRUCTION GUY (only opens when enough money for first new tool)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4DD52-C2C6-45E4-84CF-D0B73229D8F9}"/>
              </a:ext>
            </a:extLst>
          </p:cNvPr>
          <p:cNvSpPr/>
          <p:nvPr/>
        </p:nvSpPr>
        <p:spPr>
          <a:xfrm>
            <a:off x="2133599" y="2424112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36F2C-633B-42E8-ABF5-C75D875F4C39}"/>
              </a:ext>
            </a:extLst>
          </p:cNvPr>
          <p:cNvSpPr/>
          <p:nvPr/>
        </p:nvSpPr>
        <p:spPr>
          <a:xfrm>
            <a:off x="9129714" y="381001"/>
            <a:ext cx="2662236" cy="315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  <a:p>
            <a:pPr algn="ctr"/>
            <a:r>
              <a:rPr lang="en-US" dirty="0"/>
              <a:t>(NEW GAME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QUIT)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C62A9-99F2-43CD-8EA9-DB2CBB15584E}"/>
              </a:ext>
            </a:extLst>
          </p:cNvPr>
          <p:cNvSpPr/>
          <p:nvPr/>
        </p:nvSpPr>
        <p:spPr>
          <a:xfrm>
            <a:off x="3195641" y="380999"/>
            <a:ext cx="5772147" cy="3152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LAWNS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10CAF0-D66E-49E2-B952-966D6244A63F}"/>
              </a:ext>
            </a:extLst>
          </p:cNvPr>
          <p:cNvSpPr/>
          <p:nvPr/>
        </p:nvSpPr>
        <p:spPr>
          <a:xfrm>
            <a:off x="400050" y="3714750"/>
            <a:ext cx="2647951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6942B-F8BE-40AB-84A3-8DCCCEDE1F04}"/>
              </a:ext>
            </a:extLst>
          </p:cNvPr>
          <p:cNvSpPr/>
          <p:nvPr/>
        </p:nvSpPr>
        <p:spPr>
          <a:xfrm>
            <a:off x="9129712" y="3690936"/>
            <a:ext cx="2662238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1B453-30A5-47A6-909F-EAA662ABE267}"/>
              </a:ext>
            </a:extLst>
          </p:cNvPr>
          <p:cNvSpPr/>
          <p:nvPr/>
        </p:nvSpPr>
        <p:spPr>
          <a:xfrm>
            <a:off x="3195641" y="3690937"/>
            <a:ext cx="5772148" cy="27813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915F-B86F-4D53-8818-A98774706DFE}"/>
              </a:ext>
            </a:extLst>
          </p:cNvPr>
          <p:cNvSpPr/>
          <p:nvPr/>
        </p:nvSpPr>
        <p:spPr>
          <a:xfrm>
            <a:off x="3309938" y="3790949"/>
            <a:ext cx="1252537" cy="137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EF631-880F-4BA3-9053-647025879D09}"/>
              </a:ext>
            </a:extLst>
          </p:cNvPr>
          <p:cNvSpPr/>
          <p:nvPr/>
        </p:nvSpPr>
        <p:spPr>
          <a:xfrm>
            <a:off x="9246990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E5253A-0FEA-42FB-99B9-510551187BEA}"/>
              </a:ext>
            </a:extLst>
          </p:cNvPr>
          <p:cNvSpPr/>
          <p:nvPr/>
        </p:nvSpPr>
        <p:spPr>
          <a:xfrm>
            <a:off x="10122694" y="5133975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6A9FB-6278-463E-8A92-39513619C53E}"/>
              </a:ext>
            </a:extLst>
          </p:cNvPr>
          <p:cNvSpPr/>
          <p:nvPr/>
        </p:nvSpPr>
        <p:spPr>
          <a:xfrm>
            <a:off x="10998398" y="5133975"/>
            <a:ext cx="676275" cy="581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9260-011E-478F-96A4-B4E3E1811E0B}"/>
              </a:ext>
            </a:extLst>
          </p:cNvPr>
          <p:cNvSpPr/>
          <p:nvPr/>
        </p:nvSpPr>
        <p:spPr>
          <a:xfrm>
            <a:off x="9224963" y="5800725"/>
            <a:ext cx="2427683" cy="504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FD25C-C481-4235-A4E1-2A09EADA6863}"/>
              </a:ext>
            </a:extLst>
          </p:cNvPr>
          <p:cNvSpPr/>
          <p:nvPr/>
        </p:nvSpPr>
        <p:spPr>
          <a:xfrm>
            <a:off x="943133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82093-A694-44CE-A824-FB0EF071CF96}"/>
              </a:ext>
            </a:extLst>
          </p:cNvPr>
          <p:cNvSpPr/>
          <p:nvPr/>
        </p:nvSpPr>
        <p:spPr>
          <a:xfrm>
            <a:off x="9856521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BA994-5382-4DEE-8242-8B20C9219A9D}"/>
              </a:ext>
            </a:extLst>
          </p:cNvPr>
          <p:cNvSpPr/>
          <p:nvPr/>
        </p:nvSpPr>
        <p:spPr>
          <a:xfrm>
            <a:off x="10281706" y="5871633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E5770-0585-4392-A7FA-7901383A57AB}"/>
              </a:ext>
            </a:extLst>
          </p:cNvPr>
          <p:cNvSpPr/>
          <p:nvPr/>
        </p:nvSpPr>
        <p:spPr>
          <a:xfrm>
            <a:off x="10706891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97D5B7-7BC1-4E18-BCF8-F24AF3C514A7}"/>
              </a:ext>
            </a:extLst>
          </p:cNvPr>
          <p:cNvSpPr/>
          <p:nvPr/>
        </p:nvSpPr>
        <p:spPr>
          <a:xfrm>
            <a:off x="11132340" y="5871632"/>
            <a:ext cx="351895" cy="351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8A7BDE-8C1E-4574-8EC6-E7808CEE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75" y="5198993"/>
            <a:ext cx="439556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BB7CFAD-DC34-49C7-849E-A2E11A8F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7755" l="10000" r="90000">
                        <a14:foregroundMark x1="28667" y1="93367" x2="28667" y2="93367"/>
                        <a14:foregroundMark x1="50889" y1="97959" x2="50889" y2="97959"/>
                        <a14:foregroundMark x1="62556" y1="7143" x2="62556" y2="7143"/>
                        <a14:foregroundMark x1="50444" y1="2041" x2="50444" y2="2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40" y="5198993"/>
            <a:ext cx="425449" cy="3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A6214B-3E79-4DD2-93B7-28BB7A83424A}"/>
              </a:ext>
            </a:extLst>
          </p:cNvPr>
          <p:cNvSpPr/>
          <p:nvPr/>
        </p:nvSpPr>
        <p:spPr>
          <a:xfrm>
            <a:off x="553046" y="5721084"/>
            <a:ext cx="676275" cy="581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2E649A6-F9EA-41DE-BFE3-861E3D92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50" b="92188" l="6084" r="97719">
                        <a14:foregroundMark x1="6084" y1="62500" x2="6084" y2="62500"/>
                        <a14:foregroundMark x1="38023" y1="92188" x2="38023" y2="92188"/>
                        <a14:foregroundMark x1="93536" y1="39583" x2="93536" y2="39583"/>
                        <a14:foregroundMark x1="97719" y1="41667" x2="97719" y2="41667"/>
                        <a14:foregroundMark x1="68061" y1="6250" x2="68061" y2="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0" y="5824804"/>
            <a:ext cx="494704" cy="3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718D68-D3EE-41EF-9B77-FCFA6CE1CF4A}"/>
              </a:ext>
            </a:extLst>
          </p:cNvPr>
          <p:cNvSpPr txBox="1"/>
          <p:nvPr/>
        </p:nvSpPr>
        <p:spPr>
          <a:xfrm>
            <a:off x="1333237" y="5715127"/>
            <a:ext cx="1485306" cy="594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$0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963A4-B5A8-4B1E-AE54-7C28BC4A9834}"/>
              </a:ext>
            </a:extLst>
          </p:cNvPr>
          <p:cNvSpPr/>
          <p:nvPr/>
        </p:nvSpPr>
        <p:spPr>
          <a:xfrm>
            <a:off x="9253536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DA0C4F-71E6-4A10-890C-845BAB96529A}"/>
              </a:ext>
            </a:extLst>
          </p:cNvPr>
          <p:cNvSpPr/>
          <p:nvPr/>
        </p:nvSpPr>
        <p:spPr>
          <a:xfrm>
            <a:off x="4705348" y="3790949"/>
            <a:ext cx="4139589" cy="1924050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51816-9B71-48DC-8603-D99B0037634E}"/>
              </a:ext>
            </a:extLst>
          </p:cNvPr>
          <p:cNvSpPr/>
          <p:nvPr/>
        </p:nvSpPr>
        <p:spPr>
          <a:xfrm>
            <a:off x="4697887" y="5871632"/>
            <a:ext cx="4139589" cy="424392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8029D6-CE81-4FFB-9DFC-A600EB6FE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485775"/>
            <a:ext cx="1150010" cy="9143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08FC5F-56E9-4CB7-A9FC-24EED91B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485775"/>
            <a:ext cx="1150010" cy="9143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D76C10-9E35-4056-B203-38F74783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485775"/>
            <a:ext cx="1150010" cy="9143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28CF40-BC3D-4746-B863-67FB388F6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438150"/>
            <a:ext cx="1150010" cy="9143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4B8845-5A9E-413B-B54B-04D926F4B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25782" y="1305191"/>
            <a:ext cx="1150010" cy="9143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1C296C-17AF-4859-BE0F-5DFAE4DC5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41221" y="1305191"/>
            <a:ext cx="1150010" cy="9143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D006CAC-DD66-4391-B175-19E467D3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13951" y="1305191"/>
            <a:ext cx="1150010" cy="9143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D6E79-E31D-4E7A-BC81-9BD161BD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16" b="89980" l="6829" r="95610">
                        <a14:foregroundMark x1="26992" y1="37832" x2="26992" y2="37832"/>
                        <a14:foregroundMark x1="95772" y1="38650" x2="95772" y2="38650"/>
                        <a14:foregroundMark x1="6829" y1="64213" x2="6829" y2="64213"/>
                        <a14:foregroundMark x1="37236" y1="51534" x2="37236" y2="51534"/>
                        <a14:foregroundMark x1="42602" y1="50716" x2="42602" y2="50716"/>
                        <a14:foregroundMark x1="43252" y1="58896" x2="37236" y2="57669"/>
                        <a14:foregroundMark x1="37724" y1="70348" x2="37561" y2="76278"/>
                        <a14:foregroundMark x1="44390" y1="68712" x2="43089" y2="77301"/>
                        <a14:foregroundMark x1="57236" y1="52147" x2="65203" y2="52147"/>
                        <a14:foregroundMark x1="64390" y1="57873" x2="57073" y2="58896"/>
                        <a14:foregroundMark x1="78211" y1="49080" x2="84715" y2="50307"/>
                        <a14:foregroundMark x1="82114" y1="56237" x2="76748" y2="57873"/>
                        <a14:foregroundMark x1="79024" y1="70961" x2="83089" y2="71166"/>
                        <a14:foregroundMark x1="78699" y1="76892" x2="82602" y2="7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9390" y="1257566"/>
            <a:ext cx="1150010" cy="9143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46B63D7-322F-4238-A1A8-234A9C0FAA96}"/>
              </a:ext>
            </a:extLst>
          </p:cNvPr>
          <p:cNvSpPr/>
          <p:nvPr/>
        </p:nvSpPr>
        <p:spPr>
          <a:xfrm>
            <a:off x="5700710" y="2438401"/>
            <a:ext cx="804863" cy="99059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73D75-5A38-47EC-B6F4-1A021ECB8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5" y="0"/>
            <a:ext cx="8941330" cy="6858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B86264-523A-450D-9F30-56DC51625C7C}"/>
              </a:ext>
            </a:extLst>
          </p:cNvPr>
          <p:cNvCxnSpPr>
            <a:cxnSpLocks/>
          </p:cNvCxnSpPr>
          <p:nvPr/>
        </p:nvCxnSpPr>
        <p:spPr>
          <a:xfrm>
            <a:off x="0" y="41003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6FEF61-32BE-410D-9A64-734FAA5DAA95}"/>
              </a:ext>
            </a:extLst>
          </p:cNvPr>
          <p:cNvCxnSpPr>
            <a:cxnSpLocks/>
          </p:cNvCxnSpPr>
          <p:nvPr/>
        </p:nvCxnSpPr>
        <p:spPr>
          <a:xfrm>
            <a:off x="1451812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1E091-EE82-4BC4-BA58-BF208E6FCECF}"/>
              </a:ext>
            </a:extLst>
          </p:cNvPr>
          <p:cNvCxnSpPr>
            <a:cxnSpLocks/>
          </p:cNvCxnSpPr>
          <p:nvPr/>
        </p:nvCxnSpPr>
        <p:spPr>
          <a:xfrm>
            <a:off x="10730563" y="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C761-C998-4FC4-B5F6-FF21046E3F91}"/>
              </a:ext>
            </a:extLst>
          </p:cNvPr>
          <p:cNvCxnSpPr>
            <a:cxnSpLocks/>
          </p:cNvCxnSpPr>
          <p:nvPr/>
        </p:nvCxnSpPr>
        <p:spPr>
          <a:xfrm>
            <a:off x="0" y="4252765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A2CA5A-021B-49A1-A634-924629DABF15}"/>
              </a:ext>
            </a:extLst>
          </p:cNvPr>
          <p:cNvCxnSpPr>
            <a:cxnSpLocks/>
          </p:cNvCxnSpPr>
          <p:nvPr/>
        </p:nvCxnSpPr>
        <p:spPr>
          <a:xfrm>
            <a:off x="1594587" y="1524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854EAA-118D-4B20-BB20-61C484F6810C}"/>
              </a:ext>
            </a:extLst>
          </p:cNvPr>
          <p:cNvCxnSpPr>
            <a:cxnSpLocks/>
          </p:cNvCxnSpPr>
          <p:nvPr/>
        </p:nvCxnSpPr>
        <p:spPr>
          <a:xfrm>
            <a:off x="10592629" y="304800"/>
            <a:ext cx="0" cy="71130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</TotalTime>
  <Words>355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Office Theme</vt:lpstr>
      <vt:lpstr>Landscaper</vt:lpstr>
      <vt:lpstr>GOALS</vt:lpstr>
      <vt:lpstr>Flow of Game</vt:lpstr>
      <vt:lpstr>Requirements</vt:lpstr>
      <vt:lpstr>Bonus Requirements</vt:lpstr>
      <vt:lpstr>PowerPoint Presentation</vt:lpstr>
      <vt:lpstr>MINECRAFT Mockup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Brenneman</dc:creator>
  <cp:lastModifiedBy>Jake Brenneman</cp:lastModifiedBy>
  <cp:revision>44</cp:revision>
  <dcterms:created xsi:type="dcterms:W3CDTF">2019-12-22T23:57:04Z</dcterms:created>
  <dcterms:modified xsi:type="dcterms:W3CDTF">2020-01-07T02:12:37Z</dcterms:modified>
</cp:coreProperties>
</file>