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70" r:id="rId8"/>
    <p:sldId id="271" r:id="rId9"/>
    <p:sldId id="262" r:id="rId10"/>
    <p:sldId id="266" r:id="rId11"/>
    <p:sldId id="267" r:id="rId12"/>
    <p:sldId id="269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2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568-F3F6-4CB9-A290-847498F5B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62EA-636C-4BFF-A1F2-246303ECE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AA31-729E-4F79-B872-9E38A3F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BD505-434C-4658-9570-54A99AE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FAF4-0828-4AD6-831F-FF66A309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6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7B7D-484F-48FF-9AD7-584673BB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00BCC-D1EE-4E67-84E5-591D63EE2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CA8E9-1348-4B1F-8944-087F19F7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A68D-2409-4FFE-8C4B-9E00F3E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CCED3-4DA4-40EA-8500-43D5E31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59CE4-37CB-425E-AF2F-2F66E665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39D86-9197-49B0-A5B9-0C24584ED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0370-E5BF-42E3-88CF-85A6EF73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1F43-05B9-4F14-9118-0E87C84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3CB0-9589-43C7-946E-292B3B45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2443-3B49-4D9B-AA9C-EB55C6C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07B1-8090-49B9-B4BA-AE24E7C3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5B4A-9517-4316-A2AC-9D9F9A5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1FCE-1C47-437B-B2A5-0BD6398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FB9A7-31F8-48FF-847A-68780A3A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CFC-43EE-440E-9FEF-36F2FC9E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C212-F22F-4B70-BEB9-2EF35AE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64DC-A0C3-49E2-A50C-C822D33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7C74-75C6-4539-822D-4F72890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D5C9-C951-4997-837E-803EAF5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4226-97DC-4BED-92A9-02873E1A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C666-F0FF-43F4-B041-4AB3C7A9E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8230-0B19-40E3-B034-508D135F7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A3F9-97E2-47B0-ACA5-545A581A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805FA-6074-4AEE-8D9A-B68B01B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528B-73E9-4166-AD48-6FF074CF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26D4D-900F-4FAF-83E9-CF11865A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6B004-0BB2-489F-A2E0-8068530E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EECFB-6429-4B5D-8470-25D057F06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2081B-1EEE-4FC3-9649-077D68D5E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9351-2740-4C88-8E6C-C15ECA1CC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09A18-122E-4B4A-80F2-5175F536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13443-675A-4B1D-82BC-6102F5D7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6B928-EAFD-4641-A5E5-B15801E0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8CC4-F7BC-4D6B-AEA1-7A45DA46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5D67B-D539-4838-AEDE-550295D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B373-4A3F-400F-AF3E-AD289343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FC35-EA03-4618-BF72-558D83A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5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EAB2-735F-4F57-B225-E508ABC5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0F027-3F3D-446A-8D09-42C75BB7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B4A9-8CFA-46FB-A49E-857AE44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3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4A88-5B35-4CF2-BD4D-ED5A0906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3B6F-0D82-4269-A87E-8D052314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6AC0D-934D-4873-99BC-8DBAD025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00A3-6294-4FD0-A76A-201A9B4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6F3EB-9067-47CE-8A07-6763236B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A944-1C53-4CE2-B4B5-C67F8966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A774-CD5C-43CF-8D81-D7BE19F8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C8A87-ED1F-4FF3-80B0-FB85C7FFD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420D2-9AC2-42C0-AA9E-45DC1B30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EAF67-8AFD-4A4F-91D5-88A9BE0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55BAF-348B-469A-BD24-4EE0187C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D5FE0-4155-4948-99FE-C94C637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C0C5C-1523-425C-B621-68F0676B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73FA-2E38-46FD-BB4F-00658868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6121-5DF8-4BD1-9C28-26F1ED814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10C6-479C-4061-A0A0-FBC5676CD6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4149B-49D3-4F12-8733-3A30384B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4607-05D3-4B91-A35F-301369AA5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38B0-7310-4E22-9362-853D6C9D7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5967-41FB-49C5-BAE6-CC879D95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27946-C484-4068-A2BD-538DD558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17650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8E706C39-0B0A-4A3C-9E20-8F559A513FFA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Basic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2460A-FFC2-47B6-8928-170D67A410C1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32844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1ED0A04-5731-4599-B0CA-9AED19C20B21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Sidebar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2E26B-5E4A-4B00-8F95-8D503221BCD6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2AE3A-A24D-4D2E-BA21-420D2BDDFCB6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E1BA5-EBB3-4627-A225-478DCB30D817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3DD19-8C6E-49E2-A900-82F3D1607801}"/>
              </a:ext>
            </a:extLst>
          </p:cNvPr>
          <p:cNvSpPr/>
          <p:nvPr/>
        </p:nvSpPr>
        <p:spPr>
          <a:xfrm>
            <a:off x="838200" y="1457324"/>
            <a:ext cx="2367013" cy="4345783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User</a:t>
            </a:r>
          </a:p>
          <a:p>
            <a:endParaRPr lang="en-US" u="sng" dirty="0"/>
          </a:p>
          <a:p>
            <a:r>
              <a:rPr lang="en-US" sz="1600" dirty="0"/>
              <a:t>Password</a:t>
            </a:r>
            <a:endParaRPr lang="en-US" dirty="0"/>
          </a:p>
          <a:p>
            <a:br>
              <a:rPr lang="en-US" sz="900" dirty="0"/>
            </a:br>
            <a:r>
              <a:rPr lang="en-US" sz="1100" dirty="0"/>
              <a:t>Trouble?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DA4FF1-2D7F-4A19-9674-67D3214AD8C0}"/>
              </a:ext>
            </a:extLst>
          </p:cNvPr>
          <p:cNvCxnSpPr/>
          <p:nvPr/>
        </p:nvCxnSpPr>
        <p:spPr>
          <a:xfrm>
            <a:off x="943472" y="3301465"/>
            <a:ext cx="2057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2F3708-3C57-46BC-943E-E900008E586D}"/>
              </a:ext>
            </a:extLst>
          </p:cNvPr>
          <p:cNvCxnSpPr/>
          <p:nvPr/>
        </p:nvCxnSpPr>
        <p:spPr>
          <a:xfrm>
            <a:off x="943472" y="3843332"/>
            <a:ext cx="2057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A23E7-D72F-4D63-94B0-51BFD4AD7C1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77101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1ED0A04-5731-4599-B0CA-9AED19C20B21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Top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3DD19-8C6E-49E2-A900-82F3D1607801}"/>
              </a:ext>
            </a:extLst>
          </p:cNvPr>
          <p:cNvSpPr/>
          <p:nvPr/>
        </p:nvSpPr>
        <p:spPr>
          <a:xfrm>
            <a:off x="838200" y="1457325"/>
            <a:ext cx="10515600" cy="1112500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r>
              <a:rPr lang="en-US" sz="1600" dirty="0"/>
              <a:t> Password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br>
              <a:rPr lang="en-US" sz="1600" dirty="0"/>
            </a:br>
            <a:br>
              <a:rPr lang="en-US" sz="1100" dirty="0"/>
            </a:br>
            <a:r>
              <a:rPr lang="en-US" sz="1100" dirty="0"/>
              <a:t>Trouble logging in?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DA4FF1-2D7F-4A19-9674-67D3214AD8C0}"/>
              </a:ext>
            </a:extLst>
          </p:cNvPr>
          <p:cNvCxnSpPr/>
          <p:nvPr/>
        </p:nvCxnSpPr>
        <p:spPr>
          <a:xfrm>
            <a:off x="4162425" y="1953148"/>
            <a:ext cx="1600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A23E7-D72F-4D63-94B0-51BFD4AD7C1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2988926"/>
            <a:ext cx="2286000" cy="27938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2988926"/>
            <a:ext cx="2286000" cy="27938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2988926"/>
            <a:ext cx="2286000" cy="279380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896B09-AA0A-476C-AF86-935CCD49EF3A}"/>
              </a:ext>
            </a:extLst>
          </p:cNvPr>
          <p:cNvCxnSpPr>
            <a:cxnSpLocks/>
          </p:cNvCxnSpPr>
          <p:nvPr/>
        </p:nvCxnSpPr>
        <p:spPr>
          <a:xfrm>
            <a:off x="5953126" y="1953148"/>
            <a:ext cx="19811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6ACAF-E644-4D34-9E15-E75F68C9257D}"/>
              </a:ext>
            </a:extLst>
          </p:cNvPr>
          <p:cNvSpPr/>
          <p:nvPr/>
        </p:nvSpPr>
        <p:spPr>
          <a:xfrm>
            <a:off x="838199" y="1457323"/>
            <a:ext cx="2286000" cy="4325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CATEGORIES (A to Z)</a:t>
            </a:r>
          </a:p>
        </p:txBody>
      </p:sp>
    </p:spTree>
    <p:extLst>
      <p:ext uri="{BB962C8B-B14F-4D97-AF65-F5344CB8AC3E}">
        <p14:creationId xmlns:p14="http://schemas.microsoft.com/office/powerpoint/2010/main" val="2062874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14EA78F-8BE3-46A3-A2ED-AEC938897423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 (</a:t>
            </a:r>
            <a:r>
              <a:rPr lang="en-US" dirty="0">
                <a:solidFill>
                  <a:srgbClr val="FF0000"/>
                </a:solidFill>
              </a:rPr>
              <a:t>Modal version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6495E-1FFE-446F-A3EA-A1933561AFE8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560313-DD10-4CD9-9834-BE0881C64A19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5F2FB-F5EB-46B7-90BC-F9804D3FFC8B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96DB2-2A3A-4EE9-B477-71BD0022C22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02E26B-5E4A-4B00-8F95-8D503221BCD6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2AE3A-A24D-4D2E-BA21-420D2BDDFCB6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5E1BA5-EBB3-4627-A225-478DCB30D817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3A5337-107A-4552-8220-BD5BF8552C98}"/>
              </a:ext>
            </a:extLst>
          </p:cNvPr>
          <p:cNvGrpSpPr/>
          <p:nvPr/>
        </p:nvGrpSpPr>
        <p:grpSpPr>
          <a:xfrm>
            <a:off x="5328846" y="1559535"/>
            <a:ext cx="1534307" cy="1015663"/>
            <a:chOff x="5457043" y="1559535"/>
            <a:chExt cx="1534307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4781F-DCF4-4ADA-80F2-406BF30D0359}"/>
                </a:ext>
              </a:extLst>
            </p:cNvPr>
            <p:cNvSpPr txBox="1"/>
            <p:nvPr/>
          </p:nvSpPr>
          <p:spPr>
            <a:xfrm>
              <a:off x="5457043" y="1559535"/>
              <a:ext cx="1277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ALL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92E32FB-59B5-4BCB-A9D7-A2DDBD19F035}"/>
                </a:ext>
              </a:extLst>
            </p:cNvPr>
            <p:cNvSpPr/>
            <p:nvPr/>
          </p:nvSpPr>
          <p:spPr>
            <a:xfrm flipV="1">
              <a:off x="6702592" y="1867179"/>
              <a:ext cx="288758" cy="40037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6C0ADBC-D801-464B-8FF7-A3CA8A4DEEE7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94E50-8A73-401D-802E-8A254330B43C}"/>
              </a:ext>
            </a:extLst>
          </p:cNvPr>
          <p:cNvSpPr/>
          <p:nvPr/>
        </p:nvSpPr>
        <p:spPr>
          <a:xfrm>
            <a:off x="3979332" y="1819271"/>
            <a:ext cx="4233336" cy="3667130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_____________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Password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_____________</a:t>
            </a:r>
            <a:br>
              <a:rPr lang="en-US" sz="1600" dirty="0"/>
            </a:br>
            <a:endParaRPr lang="en-US" dirty="0"/>
          </a:p>
          <a:p>
            <a:pPr algn="ctr"/>
            <a:r>
              <a:rPr lang="en-US" sz="1100" dirty="0"/>
              <a:t>Trouble?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AF919-D29E-43DF-A6D3-CD2D3D8101C8}"/>
              </a:ext>
            </a:extLst>
          </p:cNvPr>
          <p:cNvCxnSpPr/>
          <p:nvPr/>
        </p:nvCxnSpPr>
        <p:spPr>
          <a:xfrm>
            <a:off x="5220758" y="3299347"/>
            <a:ext cx="1600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F4758-137A-4247-81A5-60FB1205B363}"/>
              </a:ext>
            </a:extLst>
          </p:cNvPr>
          <p:cNvCxnSpPr>
            <a:cxnSpLocks/>
          </p:cNvCxnSpPr>
          <p:nvPr/>
        </p:nvCxnSpPr>
        <p:spPr>
          <a:xfrm>
            <a:off x="5017556" y="3790418"/>
            <a:ext cx="197379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0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8C3ED31-E361-4040-B73D-3C51AC1809EA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PROFILE</a:t>
            </a:r>
            <a:r>
              <a:rPr lang="en-US" dirty="0"/>
              <a:t> Page (</a:t>
            </a:r>
            <a:r>
              <a:rPr lang="en-US" dirty="0">
                <a:solidFill>
                  <a:srgbClr val="FF0000"/>
                </a:solidFill>
              </a:rPr>
              <a:t>if time permits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ADCFC-5775-4529-9E95-3155E571616D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Maybe shows USER ACTIVITY?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ie</a:t>
            </a:r>
            <a:r>
              <a:rPr lang="en-US" sz="3200" dirty="0">
                <a:solidFill>
                  <a:schemeClr val="bg1"/>
                </a:solidFill>
              </a:rPr>
              <a:t>. CATEGORIES they’ve VOTED ON)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D866D-8E19-4C13-9C99-214A99E07A43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28416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lots of RATING websites out there but user want to know the #1 popular choice for particular categories.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E4194-5855-448B-A015-C026BF32AB9C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35417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website lets users vote (ONCE) on any given category, then show, sort, and rank each thing based on the number of votes.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02D79-CEDA-48CC-8AEB-37219FA20E3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10811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6A6D-71BA-4220-B4B7-C1C65C7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EFB3-9266-435E-BF61-31C0D3EB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with an IP address, marketers, companies,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FAD37-18A8-46D2-8352-29FC79EFEA9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286050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934A6B-B8DF-4B51-870E-A7FE1173C47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LANDING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  <a:endParaRPr lang="en-US" sz="3200" u="sng" dirty="0">
              <a:solidFill>
                <a:schemeClr val="bg1"/>
              </a:solidFill>
            </a:endParaRPr>
          </a:p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Allows ANYONE to look, search,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B2874-99CA-410B-B266-2F5FC02D023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169224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788D5FE-AB24-4993-B84C-4E5FAEA8CFB4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LANDING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BE66C-DDF3-467E-B933-F2ECCA77EBDE}"/>
              </a:ext>
            </a:extLst>
          </p:cNvPr>
          <p:cNvSpPr/>
          <p:nvPr/>
        </p:nvSpPr>
        <p:spPr>
          <a:xfrm>
            <a:off x="2352674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SODA FLAVORS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7484-BEB5-421D-99F1-CF26E512979C}"/>
              </a:ext>
            </a:extLst>
          </p:cNvPr>
          <p:cNvSpPr/>
          <p:nvPr/>
        </p:nvSpPr>
        <p:spPr>
          <a:xfrm>
            <a:off x="4953000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/>
              <a:t>GoT</a:t>
            </a:r>
            <a:r>
              <a:rPr lang="en-US" sz="2200" dirty="0"/>
              <a:t> CHARACTERS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363DB-0C79-4760-B7E7-90582FDD146F}"/>
              </a:ext>
            </a:extLst>
          </p:cNvPr>
          <p:cNvSpPr/>
          <p:nvPr/>
        </p:nvSpPr>
        <p:spPr>
          <a:xfrm>
            <a:off x="7553326" y="2598820"/>
            <a:ext cx="2286000" cy="25506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DORITO FLAVORS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4D9C2B-724B-4A7D-B584-75B0EB2F729B}"/>
              </a:ext>
            </a:extLst>
          </p:cNvPr>
          <p:cNvSpPr/>
          <p:nvPr/>
        </p:nvSpPr>
        <p:spPr>
          <a:xfrm>
            <a:off x="2352674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EB7A1-C357-4BA4-8ABB-59037E78C254}"/>
              </a:ext>
            </a:extLst>
          </p:cNvPr>
          <p:cNvSpPr/>
          <p:nvPr/>
        </p:nvSpPr>
        <p:spPr>
          <a:xfrm>
            <a:off x="4953000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C4ADEC-3D88-4D14-83EA-0F364632CC74}"/>
              </a:ext>
            </a:extLst>
          </p:cNvPr>
          <p:cNvSpPr/>
          <p:nvPr/>
        </p:nvSpPr>
        <p:spPr>
          <a:xfrm>
            <a:off x="7553326" y="5400676"/>
            <a:ext cx="2286000" cy="4024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27C11-5855-48E5-86AB-587915A44A24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AADF2-9C6A-4259-9288-6B5DCEDD385F}"/>
              </a:ext>
            </a:extLst>
          </p:cNvPr>
          <p:cNvSpPr/>
          <p:nvPr/>
        </p:nvSpPr>
        <p:spPr>
          <a:xfrm>
            <a:off x="838199" y="1457323"/>
            <a:ext cx="2286000" cy="4325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CATEGORIES (A to Z)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ADDAAF-8190-4017-8F68-8911DA35A476}"/>
              </a:ext>
            </a:extLst>
          </p:cNvPr>
          <p:cNvSpPr/>
          <p:nvPr/>
        </p:nvSpPr>
        <p:spPr>
          <a:xfrm>
            <a:off x="838200" y="1457325"/>
            <a:ext cx="10515600" cy="1112500"/>
          </a:xfrm>
          <a:prstGeom prst="rect">
            <a:avLst/>
          </a:prstGeom>
          <a:solidFill>
            <a:srgbClr val="192C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r>
              <a:rPr lang="en-US" sz="1600" dirty="0"/>
              <a:t> Password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_____________</a:t>
            </a:r>
            <a:br>
              <a:rPr lang="en-US" sz="1600" dirty="0"/>
            </a:br>
            <a:br>
              <a:rPr lang="en-US" sz="1100" dirty="0"/>
            </a:br>
            <a:r>
              <a:rPr lang="en-US" sz="1100" dirty="0"/>
              <a:t>Trouble logging in?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5912D-A023-444C-9329-E8383DF2868A}"/>
              </a:ext>
            </a:extLst>
          </p:cNvPr>
          <p:cNvSpPr/>
          <p:nvPr/>
        </p:nvSpPr>
        <p:spPr>
          <a:xfrm>
            <a:off x="838199" y="1452031"/>
            <a:ext cx="2286000" cy="11264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R DELANEY" panose="02000000000000000000" pitchFamily="2" charset="0"/>
              </a:rPr>
              <a:t>PPLpleaser.com</a:t>
            </a:r>
            <a:endParaRPr lang="en-US" dirty="0"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0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3934A6B-B8DF-4B51-870E-A7FE1173C47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  <a:endParaRPr lang="en-US" sz="3200" u="sng" dirty="0">
              <a:solidFill>
                <a:schemeClr val="bg1"/>
              </a:solidFill>
            </a:endParaRPr>
          </a:p>
          <a:p>
            <a:pPr algn="ctr"/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ANYONE can look at the results of a POLL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ONLY allows SIGNED IN USERS to VOTE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BB2874-99CA-410B-B266-2F5FC02D0238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</p:spTree>
    <p:extLst>
      <p:ext uri="{BB962C8B-B14F-4D97-AF65-F5344CB8AC3E}">
        <p14:creationId xmlns:p14="http://schemas.microsoft.com/office/powerpoint/2010/main" val="401661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788D5FE-AB24-4993-B84C-4E5FAEA8CFB4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SHOW</a:t>
            </a:r>
            <a:r>
              <a:rPr lang="en-US" dirty="0"/>
              <a:t>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FCC1B-BF0B-413D-9A7E-2043A07038D3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BE66C-DDF3-467E-B933-F2ECCA77EBDE}"/>
              </a:ext>
            </a:extLst>
          </p:cNvPr>
          <p:cNvSpPr/>
          <p:nvPr/>
        </p:nvSpPr>
        <p:spPr>
          <a:xfrm>
            <a:off x="2226734" y="2598820"/>
            <a:ext cx="7738534" cy="320591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88D0C-3143-44E9-8095-480FE76013FA}"/>
              </a:ext>
            </a:extLst>
          </p:cNvPr>
          <p:cNvSpPr txBox="1"/>
          <p:nvPr/>
        </p:nvSpPr>
        <p:spPr>
          <a:xfrm>
            <a:off x="3636448" y="1559535"/>
            <a:ext cx="4919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SODA FLAVORS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227C11-5855-48E5-86AB-587915A44A24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8C421-A367-4BF3-A949-0A729C2C0327}"/>
              </a:ext>
            </a:extLst>
          </p:cNvPr>
          <p:cNvSpPr/>
          <p:nvPr/>
        </p:nvSpPr>
        <p:spPr>
          <a:xfrm>
            <a:off x="2590800" y="2912533"/>
            <a:ext cx="7010400" cy="289220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57A27-B980-4F26-AB5E-E9E50138E49B}"/>
              </a:ext>
            </a:extLst>
          </p:cNvPr>
          <p:cNvSpPr/>
          <p:nvPr/>
        </p:nvSpPr>
        <p:spPr>
          <a:xfrm>
            <a:off x="7492999" y="3304540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50%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11845-141E-4B61-A227-992EF5B23446}"/>
              </a:ext>
            </a:extLst>
          </p:cNvPr>
          <p:cNvSpPr/>
          <p:nvPr/>
        </p:nvSpPr>
        <p:spPr>
          <a:xfrm>
            <a:off x="3625878" y="3304540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Coca Cola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1FE1A-B503-4125-BA62-28DC7A2116E5}"/>
              </a:ext>
            </a:extLst>
          </p:cNvPr>
          <p:cNvSpPr/>
          <p:nvPr/>
        </p:nvSpPr>
        <p:spPr>
          <a:xfrm>
            <a:off x="2870200" y="3164840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E1DEA8-46CF-45DA-8BCF-E75F285D8CAF}"/>
              </a:ext>
            </a:extLst>
          </p:cNvPr>
          <p:cNvSpPr/>
          <p:nvPr/>
        </p:nvSpPr>
        <p:spPr>
          <a:xfrm>
            <a:off x="7492999" y="4225313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25%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55AA18-66AF-4FA5-B19F-F45B7CB5F6FE}"/>
              </a:ext>
            </a:extLst>
          </p:cNvPr>
          <p:cNvSpPr/>
          <p:nvPr/>
        </p:nvSpPr>
        <p:spPr>
          <a:xfrm>
            <a:off x="7492999" y="5148998"/>
            <a:ext cx="1828389" cy="46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15%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285D9-424C-4AAB-B4BB-C038FFCEF20B}"/>
              </a:ext>
            </a:extLst>
          </p:cNvPr>
          <p:cNvSpPr/>
          <p:nvPr/>
        </p:nvSpPr>
        <p:spPr>
          <a:xfrm>
            <a:off x="3626698" y="5146086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Dr. Pepper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10F134-4930-4860-9809-58380EAE4CC5}"/>
              </a:ext>
            </a:extLst>
          </p:cNvPr>
          <p:cNvSpPr/>
          <p:nvPr/>
        </p:nvSpPr>
        <p:spPr>
          <a:xfrm>
            <a:off x="2871020" y="5006386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B35E56-8C0C-429E-B93A-7FDACB12FC66}"/>
              </a:ext>
            </a:extLst>
          </p:cNvPr>
          <p:cNvSpPr/>
          <p:nvPr/>
        </p:nvSpPr>
        <p:spPr>
          <a:xfrm>
            <a:off x="3626288" y="4225313"/>
            <a:ext cx="3942912" cy="46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R DELANEY" panose="02000000000000000000" pitchFamily="2" charset="0"/>
              </a:rPr>
              <a:t>Pepsi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AB7344-6B85-42C8-ACB0-5C3BFBC0C2A1}"/>
              </a:ext>
            </a:extLst>
          </p:cNvPr>
          <p:cNvSpPr/>
          <p:nvPr/>
        </p:nvSpPr>
        <p:spPr>
          <a:xfrm>
            <a:off x="2870610" y="4085613"/>
            <a:ext cx="766248" cy="746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 DELANEY" panose="020000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99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1F5A-C74C-4522-9EA2-4BE11F79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 IN </a:t>
            </a:r>
            <a:r>
              <a:rPr lang="en-US" dirty="0"/>
              <a:t>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A49A9-C6EF-433D-8137-BC6A2C84CB9E}"/>
              </a:ext>
            </a:extLst>
          </p:cNvPr>
          <p:cNvSpPr/>
          <p:nvPr/>
        </p:nvSpPr>
        <p:spPr>
          <a:xfrm>
            <a:off x="838200" y="1457324"/>
            <a:ext cx="10515601" cy="4391025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br>
              <a:rPr lang="en-US" sz="1400" dirty="0">
                <a:solidFill>
                  <a:schemeClr val="bg1"/>
                </a:solidFill>
              </a:rPr>
            </a:br>
            <a:r>
              <a:rPr lang="en-US" sz="4400" u="sng" dirty="0">
                <a:solidFill>
                  <a:schemeClr val="bg1"/>
                </a:solidFill>
              </a:rPr>
              <a:t>USER STORIES</a:t>
            </a:r>
          </a:p>
          <a:p>
            <a:pPr algn="ctr"/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Standard SIGN IN page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Once user signs in – REDIRECTS to LANDING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MAYBE have it slide in as sidebar, so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you NEVER leave LANDING?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876FEF-95FE-4BAB-8FA9-AC9EAF9BEC0A}"/>
              </a:ext>
            </a:extLst>
          </p:cNvPr>
          <p:cNvSpPr/>
          <p:nvPr/>
        </p:nvSpPr>
        <p:spPr>
          <a:xfrm>
            <a:off x="0" y="6267450"/>
            <a:ext cx="12192000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 DELANEY" panose="02000000000000000000" pitchFamily="2" charset="0"/>
              </a:rPr>
              <a:t>PPLpleaser.com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5A5020-DABB-4D6A-AEEF-42C50430FFE7}"/>
              </a:ext>
            </a:extLst>
          </p:cNvPr>
          <p:cNvSpPr/>
          <p:nvPr/>
        </p:nvSpPr>
        <p:spPr>
          <a:xfrm>
            <a:off x="5210175" y="5357061"/>
            <a:ext cx="1781175" cy="101917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329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 DELANEY</vt:lpstr>
      <vt:lpstr>Arial</vt:lpstr>
      <vt:lpstr>Calibri</vt:lpstr>
      <vt:lpstr>Calibri Light</vt:lpstr>
      <vt:lpstr>Office Theme</vt:lpstr>
      <vt:lpstr>PPLpleaser.com</vt:lpstr>
      <vt:lpstr>PROBLEM</vt:lpstr>
      <vt:lpstr>GENERAL IDEA</vt:lpstr>
      <vt:lpstr>AUDIENCE</vt:lpstr>
      <vt:lpstr>LANDING Page</vt:lpstr>
      <vt:lpstr>LANDING Page</vt:lpstr>
      <vt:lpstr>SHOW Page</vt:lpstr>
      <vt:lpstr>SHOW Page</vt:lpstr>
      <vt:lpstr>SIGN IN Page</vt:lpstr>
      <vt:lpstr>SIGN IN Page (Basic version)</vt:lpstr>
      <vt:lpstr>SIGN IN Page (Sidebar version)</vt:lpstr>
      <vt:lpstr>SIGN IN Page (Top version)</vt:lpstr>
      <vt:lpstr>SIGN IN Page (Modal version)</vt:lpstr>
      <vt:lpstr>USER PROFILE Page (if time permits)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PPLpleaser.com</dc:title>
  <dc:creator>Jake Brenneman</dc:creator>
  <cp:lastModifiedBy>Jake Brenneman</cp:lastModifiedBy>
  <cp:revision>17</cp:revision>
  <dcterms:created xsi:type="dcterms:W3CDTF">2020-03-05T03:01:07Z</dcterms:created>
  <dcterms:modified xsi:type="dcterms:W3CDTF">2020-03-06T04:55:53Z</dcterms:modified>
</cp:coreProperties>
</file>