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32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D6D5-E953-497E-8120-4EF6F00EB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BFEEE-1ADE-4EE3-A794-88ACEB9EB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E59B7-0F5B-4A18-A732-E1D3E399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6943-306F-4F61-9BCE-BFD1040B6560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4A18F-1DB9-49F0-876F-4049CE90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405F7-D035-4742-8082-0B4AA6E83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F65B-812C-4D4C-B536-635A0CEC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8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FFF0B-A26B-45E9-8917-CD746BE0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EA8D3-9FB8-48F6-89CF-64D857531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11B4C-2032-44E9-BFF1-BB978DC9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6943-306F-4F61-9BCE-BFD1040B6560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A535A-CFB1-4894-8E9E-6D6EB4E67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6B2F7-DCF4-4A12-A734-B215F3D5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F65B-812C-4D4C-B536-635A0CEC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4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61E00C-F263-4C5B-AA57-57042F3BF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6621E-762C-4E2F-906D-99AE88ED9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CC174-65F8-4C8C-A0A0-F681FEF0E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6943-306F-4F61-9BCE-BFD1040B6560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4AF7C-7536-4E4E-8483-B7C94AB25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E15D4-FBA2-4405-A6BC-0FD6203C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F65B-812C-4D4C-B536-635A0CEC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3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08AD-E059-42D5-81AB-92495E1F1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39FA7-15B8-4C5B-9796-9F3F16116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94254-A65B-4F9D-9014-53FDEE907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6943-306F-4F61-9BCE-BFD1040B6560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A4590-3BAE-4450-BE5A-B8D3170B1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B8813-1D56-4410-A413-DA4DC49E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F65B-812C-4D4C-B536-635A0CEC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9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77CE8-4D38-492D-88CB-4C7A24E8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7B3F1-53DB-453D-B667-E5590C346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A9A16-75B9-41A3-9E2A-CD66C2E86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6943-306F-4F61-9BCE-BFD1040B6560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FE6F2-B628-4C13-9F3E-AC37B04A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88183-E483-4470-98A6-4972CB87D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F65B-812C-4D4C-B536-635A0CEC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2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63E16-2E86-42DB-890B-02B4B38C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8E986-FD19-41B4-B768-FE2266652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0D045-D550-4AF4-9DB7-724AFE99B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7828E-0ED0-4CB9-88CB-E0F2ED28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6943-306F-4F61-9BCE-BFD1040B6560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18DB1-550A-48CC-AA9F-05F4A071E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7E725-1564-482D-9FA4-307D3502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F65B-812C-4D4C-B536-635A0CEC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E746C-7C72-4817-9E59-4BB8851A5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376C0-3F6F-479B-BB97-B41BC3CFD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42750-8974-4309-8E43-94506F2BC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24C094-9D51-43FD-B97E-B8BBB975B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7AC25-C66C-4D6D-B7F3-98A39AEDA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D157AF-020B-4D4B-9F5E-1B446428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6943-306F-4F61-9BCE-BFD1040B6560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815684-DED8-4B46-B2DD-0885B677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6E0322-1310-4BF6-AC6D-E7EA21FC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F65B-812C-4D4C-B536-635A0CEC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91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9EAAB-95D0-41C1-A553-490E91097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D11B95-F84E-48F1-90D3-A5AEE963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6943-306F-4F61-9BCE-BFD1040B6560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1D013-468A-4B6D-90FF-81EE754C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BE0A62-B39A-417F-8538-1287586DC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F65B-812C-4D4C-B536-635A0CEC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8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6C0804-5AA2-475E-8795-5E763F3E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6943-306F-4F61-9BCE-BFD1040B6560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8996C8-4D97-4A80-87A2-C5ED9FFB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0AAB8-0DAF-4EC0-83DE-16153D01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F65B-812C-4D4C-B536-635A0CEC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6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E8E0D-B125-4E53-8815-8626B03A4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EF193-1092-4628-8D9A-D4F5EA182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41C1A-4157-4A12-8F5F-EDC130072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D7234-5659-45C0-A7A2-92614F0F3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6943-306F-4F61-9BCE-BFD1040B6560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BC106-DD73-4534-B344-051B8248C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4F319-0BE9-4269-B6F3-9DE34084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F65B-812C-4D4C-B536-635A0CEC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9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1D560-7CC9-4B00-9086-F9CFB0204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86D25-E92B-4BC8-836C-841AB89FA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CBB9F-7F0E-46ED-8547-520675E35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F18EA-04C0-4807-AD98-C21C04BCE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6943-306F-4F61-9BCE-BFD1040B6560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A705E-9E96-478A-82D1-7B16683B4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EA3F0-96F7-4BFD-A5A5-0FBA58B1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F65B-812C-4D4C-B536-635A0CEC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8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4A7D17-7254-4464-A9E4-A38A33358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56F65-9F92-4B35-AB46-65693D8F1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62F46-B14C-4F0F-AC87-72F5CB468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86943-306F-4F61-9BCE-BFD1040B6560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5FE31-EEB1-46F8-893B-B760E9E07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E2F22-A823-454C-99AF-FA78D4CA9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9F65B-812C-4D4C-B536-635A0CEC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1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ri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sbwiki.com/Donkey_Ko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04859-0068-4EC0-A720-09786C55E6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Video Game Character 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853633-4570-4E0E-9196-6B31D4148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index for video game characters across the gaming universe.</a:t>
            </a:r>
          </a:p>
        </p:txBody>
      </p:sp>
    </p:spTree>
    <p:extLst>
      <p:ext uri="{BB962C8B-B14F-4D97-AF65-F5344CB8AC3E}">
        <p14:creationId xmlns:p14="http://schemas.microsoft.com/office/powerpoint/2010/main" val="65893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AAFD7-BB49-44DE-8114-157FAA457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5080000" cy="949325"/>
          </a:xfrm>
        </p:spPr>
        <p:txBody>
          <a:bodyPr/>
          <a:lstStyle/>
          <a:p>
            <a:r>
              <a:rPr lang="en-US" dirty="0"/>
              <a:t>Wireframe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3BD637-A8EF-4AA4-AA9C-31EF48454531}"/>
              </a:ext>
            </a:extLst>
          </p:cNvPr>
          <p:cNvSpPr/>
          <p:nvPr/>
        </p:nvSpPr>
        <p:spPr>
          <a:xfrm>
            <a:off x="609600" y="952500"/>
            <a:ext cx="10887075" cy="53911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EC424F-BC2F-4DDA-B12C-5D71A40A5025}"/>
              </a:ext>
            </a:extLst>
          </p:cNvPr>
          <p:cNvSpPr txBox="1"/>
          <p:nvPr/>
        </p:nvSpPr>
        <p:spPr>
          <a:xfrm>
            <a:off x="4751657" y="1321832"/>
            <a:ext cx="268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 YOUR CHARACTER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6EC7F-EAD2-46F9-B53F-866163009554}"/>
              </a:ext>
            </a:extLst>
          </p:cNvPr>
          <p:cNvSpPr/>
          <p:nvPr/>
        </p:nvSpPr>
        <p:spPr>
          <a:xfrm>
            <a:off x="4270810" y="1681174"/>
            <a:ext cx="2977714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366EA2-C94F-49C6-8C09-6066B8C4D205}"/>
              </a:ext>
            </a:extLst>
          </p:cNvPr>
          <p:cNvSpPr/>
          <p:nvPr/>
        </p:nvSpPr>
        <p:spPr>
          <a:xfrm>
            <a:off x="7286252" y="1681174"/>
            <a:ext cx="607222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190488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AAFD7-BB49-44DE-8114-157FAA457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5080000" cy="949325"/>
          </a:xfrm>
        </p:spPr>
        <p:txBody>
          <a:bodyPr/>
          <a:lstStyle/>
          <a:p>
            <a:r>
              <a:rPr lang="en-US" dirty="0"/>
              <a:t>Wireframe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3BD637-A8EF-4AA4-AA9C-31EF48454531}"/>
              </a:ext>
            </a:extLst>
          </p:cNvPr>
          <p:cNvSpPr/>
          <p:nvPr/>
        </p:nvSpPr>
        <p:spPr>
          <a:xfrm>
            <a:off x="609600" y="952500"/>
            <a:ext cx="10887075" cy="53911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EC424F-BC2F-4DDA-B12C-5D71A40A5025}"/>
              </a:ext>
            </a:extLst>
          </p:cNvPr>
          <p:cNvSpPr txBox="1"/>
          <p:nvPr/>
        </p:nvSpPr>
        <p:spPr>
          <a:xfrm>
            <a:off x="4751657" y="1321832"/>
            <a:ext cx="268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 YOUR CHARACTER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6EC7F-EAD2-46F9-B53F-866163009554}"/>
              </a:ext>
            </a:extLst>
          </p:cNvPr>
          <p:cNvSpPr/>
          <p:nvPr/>
        </p:nvSpPr>
        <p:spPr>
          <a:xfrm>
            <a:off x="4270810" y="1681174"/>
            <a:ext cx="2977714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366EA2-C94F-49C6-8C09-6066B8C4D205}"/>
              </a:ext>
            </a:extLst>
          </p:cNvPr>
          <p:cNvSpPr/>
          <p:nvPr/>
        </p:nvSpPr>
        <p:spPr>
          <a:xfrm>
            <a:off x="7286252" y="1681174"/>
            <a:ext cx="607222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3C2A3A-5BF1-4FF1-AE08-39767BF48C0F}"/>
              </a:ext>
            </a:extLst>
          </p:cNvPr>
          <p:cNvSpPr/>
          <p:nvPr/>
        </p:nvSpPr>
        <p:spPr>
          <a:xfrm>
            <a:off x="4270810" y="2089108"/>
            <a:ext cx="2977714" cy="1558967"/>
          </a:xfrm>
          <a:prstGeom prst="rect">
            <a:avLst/>
          </a:prstGeom>
          <a:solidFill>
            <a:schemeClr val="bg2">
              <a:lumMod val="25000"/>
              <a:alpha val="53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>
                    <a:alpha val="48000"/>
                  </a:schemeClr>
                </a:solidFill>
              </a:rPr>
              <a:t>Mario</a:t>
            </a:r>
            <a:br>
              <a:rPr lang="en-US" dirty="0">
                <a:solidFill>
                  <a:schemeClr val="bg1">
                    <a:alpha val="48000"/>
                  </a:schemeClr>
                </a:solidFill>
              </a:rPr>
            </a:br>
            <a:r>
              <a:rPr lang="en-US" dirty="0">
                <a:solidFill>
                  <a:schemeClr val="bg1">
                    <a:alpha val="48000"/>
                  </a:schemeClr>
                </a:solidFill>
              </a:rPr>
              <a:t>Marmalade</a:t>
            </a:r>
            <a:br>
              <a:rPr lang="en-US" dirty="0">
                <a:solidFill>
                  <a:schemeClr val="bg1">
                    <a:alpha val="48000"/>
                  </a:schemeClr>
                </a:solidFill>
              </a:rPr>
            </a:br>
            <a:r>
              <a:rPr lang="en-US" dirty="0" err="1">
                <a:solidFill>
                  <a:schemeClr val="bg1">
                    <a:alpha val="48000"/>
                  </a:schemeClr>
                </a:solidFill>
              </a:rPr>
              <a:t>Mee</a:t>
            </a:r>
            <a:br>
              <a:rPr lang="en-US" dirty="0">
                <a:solidFill>
                  <a:schemeClr val="bg1">
                    <a:alpha val="48000"/>
                  </a:schemeClr>
                </a:solidFill>
              </a:rPr>
            </a:br>
            <a:r>
              <a:rPr lang="en-US" dirty="0" err="1">
                <a:solidFill>
                  <a:schemeClr val="bg1">
                    <a:alpha val="48000"/>
                  </a:schemeClr>
                </a:solidFill>
              </a:rPr>
              <a:t>Mii</a:t>
            </a:r>
            <a:br>
              <a:rPr lang="en-US" dirty="0">
                <a:solidFill>
                  <a:schemeClr val="bg1">
                    <a:alpha val="48000"/>
                  </a:schemeClr>
                </a:solidFill>
              </a:rPr>
            </a:br>
            <a:r>
              <a:rPr lang="en-US" dirty="0">
                <a:solidFill>
                  <a:schemeClr val="bg1">
                    <a:alpha val="48000"/>
                  </a:schemeClr>
                </a:solidFill>
              </a:rPr>
              <a:t>Moo</a:t>
            </a:r>
          </a:p>
        </p:txBody>
      </p:sp>
    </p:spTree>
    <p:extLst>
      <p:ext uri="{BB962C8B-B14F-4D97-AF65-F5344CB8AC3E}">
        <p14:creationId xmlns:p14="http://schemas.microsoft.com/office/powerpoint/2010/main" val="22443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AAFD7-BB49-44DE-8114-157FAA457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5080000" cy="949325"/>
          </a:xfrm>
        </p:spPr>
        <p:txBody>
          <a:bodyPr/>
          <a:lstStyle/>
          <a:p>
            <a:r>
              <a:rPr lang="en-US" dirty="0"/>
              <a:t>Wireframe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3BD637-A8EF-4AA4-AA9C-31EF48454531}"/>
              </a:ext>
            </a:extLst>
          </p:cNvPr>
          <p:cNvSpPr/>
          <p:nvPr/>
        </p:nvSpPr>
        <p:spPr>
          <a:xfrm>
            <a:off x="609600" y="952500"/>
            <a:ext cx="10887075" cy="53911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EC424F-BC2F-4DDA-B12C-5D71A40A5025}"/>
              </a:ext>
            </a:extLst>
          </p:cNvPr>
          <p:cNvSpPr txBox="1"/>
          <p:nvPr/>
        </p:nvSpPr>
        <p:spPr>
          <a:xfrm>
            <a:off x="4751657" y="1321832"/>
            <a:ext cx="268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 YOUR CHARACTER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32F05F-2BEC-4107-BD43-BB33FB6AA7B6}"/>
              </a:ext>
            </a:extLst>
          </p:cNvPr>
          <p:cNvSpPr/>
          <p:nvPr/>
        </p:nvSpPr>
        <p:spPr>
          <a:xfrm>
            <a:off x="2430780" y="2336274"/>
            <a:ext cx="7155981" cy="374689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6EC7F-EAD2-46F9-B53F-866163009554}"/>
              </a:ext>
            </a:extLst>
          </p:cNvPr>
          <p:cNvSpPr/>
          <p:nvPr/>
        </p:nvSpPr>
        <p:spPr>
          <a:xfrm>
            <a:off x="4270810" y="1681174"/>
            <a:ext cx="2977714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366EA2-C94F-49C6-8C09-6066B8C4D205}"/>
              </a:ext>
            </a:extLst>
          </p:cNvPr>
          <p:cNvSpPr/>
          <p:nvPr/>
        </p:nvSpPr>
        <p:spPr>
          <a:xfrm>
            <a:off x="7286252" y="1681174"/>
            <a:ext cx="607222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DFE4CD-1CDB-4F58-9FCB-28DF1DE42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48166" y="3108588"/>
            <a:ext cx="1462810" cy="2241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39EBA6-DF4B-4636-B728-BDD5052A95C5}"/>
              </a:ext>
            </a:extLst>
          </p:cNvPr>
          <p:cNvSpPr txBox="1"/>
          <p:nvPr/>
        </p:nvSpPr>
        <p:spPr>
          <a:xfrm>
            <a:off x="4618984" y="2705607"/>
            <a:ext cx="4659769" cy="30469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MARIO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Info1:</a:t>
            </a:r>
          </a:p>
          <a:p>
            <a:r>
              <a:rPr lang="en-US" dirty="0">
                <a:solidFill>
                  <a:schemeClr val="bg1"/>
                </a:solidFill>
              </a:rPr>
              <a:t>Info2:</a:t>
            </a:r>
          </a:p>
          <a:p>
            <a:r>
              <a:rPr lang="en-US" dirty="0">
                <a:solidFill>
                  <a:schemeClr val="bg1"/>
                </a:solidFill>
              </a:rPr>
              <a:t>Info3:</a:t>
            </a:r>
          </a:p>
          <a:p>
            <a:r>
              <a:rPr lang="en-US" dirty="0">
                <a:solidFill>
                  <a:schemeClr val="bg1"/>
                </a:solidFill>
              </a:rPr>
              <a:t>Info4: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Friends: list up to 5 friends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Enemies: list up to 5 enemies</a:t>
            </a:r>
          </a:p>
        </p:txBody>
      </p:sp>
    </p:spTree>
    <p:extLst>
      <p:ext uri="{BB962C8B-B14F-4D97-AF65-F5344CB8AC3E}">
        <p14:creationId xmlns:p14="http://schemas.microsoft.com/office/powerpoint/2010/main" val="251068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AAFD7-BB49-44DE-8114-157FAA457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5080000" cy="949325"/>
          </a:xfrm>
        </p:spPr>
        <p:txBody>
          <a:bodyPr/>
          <a:lstStyle/>
          <a:p>
            <a:r>
              <a:rPr lang="en-US" dirty="0"/>
              <a:t>Wireframe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3BD637-A8EF-4AA4-AA9C-31EF48454531}"/>
              </a:ext>
            </a:extLst>
          </p:cNvPr>
          <p:cNvSpPr/>
          <p:nvPr/>
        </p:nvSpPr>
        <p:spPr>
          <a:xfrm>
            <a:off x="609600" y="952500"/>
            <a:ext cx="10887075" cy="53911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EC424F-BC2F-4DDA-B12C-5D71A40A5025}"/>
              </a:ext>
            </a:extLst>
          </p:cNvPr>
          <p:cNvSpPr txBox="1"/>
          <p:nvPr/>
        </p:nvSpPr>
        <p:spPr>
          <a:xfrm>
            <a:off x="4751657" y="1321832"/>
            <a:ext cx="268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 YOUR CHARACTER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32F05F-2BEC-4107-BD43-BB33FB6AA7B6}"/>
              </a:ext>
            </a:extLst>
          </p:cNvPr>
          <p:cNvSpPr/>
          <p:nvPr/>
        </p:nvSpPr>
        <p:spPr>
          <a:xfrm>
            <a:off x="2430780" y="2336274"/>
            <a:ext cx="7155981" cy="374689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6EC7F-EAD2-46F9-B53F-866163009554}"/>
              </a:ext>
            </a:extLst>
          </p:cNvPr>
          <p:cNvSpPr/>
          <p:nvPr/>
        </p:nvSpPr>
        <p:spPr>
          <a:xfrm>
            <a:off x="4270810" y="1681174"/>
            <a:ext cx="2977714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366EA2-C94F-49C6-8C09-6066B8C4D205}"/>
              </a:ext>
            </a:extLst>
          </p:cNvPr>
          <p:cNvSpPr/>
          <p:nvPr/>
        </p:nvSpPr>
        <p:spPr>
          <a:xfrm>
            <a:off x="7286252" y="1681174"/>
            <a:ext cx="607222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39EBA6-DF4B-4636-B728-BDD5052A95C5}"/>
              </a:ext>
            </a:extLst>
          </p:cNvPr>
          <p:cNvSpPr txBox="1"/>
          <p:nvPr/>
        </p:nvSpPr>
        <p:spPr>
          <a:xfrm>
            <a:off x="4618984" y="2705607"/>
            <a:ext cx="4659769" cy="30469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DONKEY KONG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Info1:</a:t>
            </a:r>
          </a:p>
          <a:p>
            <a:r>
              <a:rPr lang="en-US" dirty="0">
                <a:solidFill>
                  <a:schemeClr val="bg1"/>
                </a:solidFill>
              </a:rPr>
              <a:t>Info2:</a:t>
            </a:r>
          </a:p>
          <a:p>
            <a:r>
              <a:rPr lang="en-US" dirty="0">
                <a:solidFill>
                  <a:schemeClr val="bg1"/>
                </a:solidFill>
              </a:rPr>
              <a:t>Info3:</a:t>
            </a:r>
          </a:p>
          <a:p>
            <a:r>
              <a:rPr lang="en-US" dirty="0">
                <a:solidFill>
                  <a:schemeClr val="bg1"/>
                </a:solidFill>
              </a:rPr>
              <a:t>Info4: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Friends: list up to 5 friends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Enemies: list up to 5 enemies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0859B0-D8D8-4EDE-A404-8B8DFCABC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97139" y="3009213"/>
            <a:ext cx="2055487" cy="228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9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94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Video Game Character Index</vt:lpstr>
      <vt:lpstr>Wireframe</vt:lpstr>
      <vt:lpstr>Wireframe</vt:lpstr>
      <vt:lpstr>Wireframe</vt:lpstr>
      <vt:lpstr>Wireframe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Brenneman</dc:creator>
  <cp:lastModifiedBy>Jake Brenneman</cp:lastModifiedBy>
  <cp:revision>7</cp:revision>
  <dcterms:created xsi:type="dcterms:W3CDTF">2020-02-01T16:04:30Z</dcterms:created>
  <dcterms:modified xsi:type="dcterms:W3CDTF">2020-02-01T22:16:29Z</dcterms:modified>
</cp:coreProperties>
</file>