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85F03-9DAC-4939-BD91-FC6173C9B834}" v="111" dt="2021-05-24T23:39:04.291"/>
    <p1510:client id="{3116580E-1E6F-4689-B21C-3D2C9690DB01}" v="26" dt="2021-05-24T23:40:39.478"/>
    <p1510:client id="{349ED295-CEF6-4453-AF68-38F117E5C1AC}" v="307" dt="2021-05-24T04:08:18.311"/>
    <p1510:client id="{3D179C1B-9BC4-4597-800F-073F412EE1CA}" v="508" dt="2021-05-24T05:01:12.428"/>
    <p1510:client id="{48581AF5-BD25-48F8-A97B-3741D0497F78}" v="166" dt="2021-05-24T03:49:17.413"/>
    <p1510:client id="{5E536410-0CA1-4115-B397-13A3EF5921DA}" v="4" dt="2021-05-24T01:43:19.768"/>
    <p1510:client id="{6B317171-956F-41AE-A0D1-64386357DC46}" v="4" dt="2021-05-24T02:20:28.279"/>
    <p1510:client id="{C456C4C8-9AB2-4B07-8E7D-B48477747EE0}" v="18" dt="2021-05-24T01:39:04.722"/>
    <p1510:client id="{D28F9105-8D94-4F38-915F-408F4A3FF895}" v="1591" dt="2021-05-24T05:05:53.999"/>
    <p1510:client id="{D91E3B72-305B-4A2A-8CCF-245D71AA92C3}" v="62" dt="2021-05-24T02:23:24.002"/>
    <p1510:client id="{DD4F30F0-7DA7-476F-A3A3-A82847FAEB25}" v="7" dt="2021-05-24T02:24:48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ner, Martin" userId="S::20022611@massey.ac.nz::9b549d81-82b4-4b5c-8813-150b460e29a9" providerId="AD" clId="Web-{3D179C1B-9BC4-4597-800F-073F412EE1CA}"/>
    <pc:docChg chg="modSld">
      <pc:chgData name="Brenner, Martin" userId="S::20022611@massey.ac.nz::9b549d81-82b4-4b5c-8813-150b460e29a9" providerId="AD" clId="Web-{3D179C1B-9BC4-4597-800F-073F412EE1CA}" dt="2021-05-24T05:01:12.428" v="260" actId="20577"/>
      <pc:docMkLst>
        <pc:docMk/>
      </pc:docMkLst>
      <pc:sldChg chg="addSp delSp modSp">
        <pc:chgData name="Brenner, Martin" userId="S::20022611@massey.ac.nz::9b549d81-82b4-4b5c-8813-150b460e29a9" providerId="AD" clId="Web-{3D179C1B-9BC4-4597-800F-073F412EE1CA}" dt="2021-05-24T05:01:12.428" v="260" actId="20577"/>
        <pc:sldMkLst>
          <pc:docMk/>
          <pc:sldMk cId="3006525325" sldId="258"/>
        </pc:sldMkLst>
        <pc:spChg chg="add del mod">
          <ac:chgData name="Brenner, Martin" userId="S::20022611@massey.ac.nz::9b549d81-82b4-4b5c-8813-150b460e29a9" providerId="AD" clId="Web-{3D179C1B-9BC4-4597-800F-073F412EE1CA}" dt="2021-05-24T04:20:26.600" v="116"/>
          <ac:spMkLst>
            <pc:docMk/>
            <pc:sldMk cId="3006525325" sldId="258"/>
            <ac:spMk id="5" creationId="{F9C07F7A-67A0-4958-A39F-402E54CD107D}"/>
          </ac:spMkLst>
        </pc:spChg>
        <pc:spChg chg="add del mod">
          <ac:chgData name="Brenner, Martin" userId="S::20022611@massey.ac.nz::9b549d81-82b4-4b5c-8813-150b460e29a9" providerId="AD" clId="Web-{3D179C1B-9BC4-4597-800F-073F412EE1CA}" dt="2021-05-24T04:21:13.007" v="122"/>
          <ac:spMkLst>
            <pc:docMk/>
            <pc:sldMk cId="3006525325" sldId="258"/>
            <ac:spMk id="8" creationId="{B80E66E0-CAD2-4851-8C8A-379A6F01A982}"/>
          </ac:spMkLst>
        </pc:spChg>
        <pc:spChg chg="mod">
          <ac:chgData name="Brenner, Martin" userId="S::20022611@massey.ac.nz::9b549d81-82b4-4b5c-8813-150b460e29a9" providerId="AD" clId="Web-{3D179C1B-9BC4-4597-800F-073F412EE1CA}" dt="2021-05-24T05:01:12.428" v="260" actId="20577"/>
          <ac:spMkLst>
            <pc:docMk/>
            <pc:sldMk cId="3006525325" sldId="258"/>
            <ac:spMk id="9" creationId="{5A379FAF-8EFF-4A0B-82A2-A98319419DA1}"/>
          </ac:spMkLst>
        </pc:spChg>
        <pc:picChg chg="del">
          <ac:chgData name="Brenner, Martin" userId="S::20022611@massey.ac.nz::9b549d81-82b4-4b5c-8813-150b460e29a9" providerId="AD" clId="Web-{3D179C1B-9BC4-4597-800F-073F412EE1CA}" dt="2021-05-24T04:20:26.381" v="115"/>
          <ac:picMkLst>
            <pc:docMk/>
            <pc:sldMk cId="3006525325" sldId="258"/>
            <ac:picMk id="4" creationId="{1C562731-E809-4D8B-9B0F-8F6C1A6DF2EC}"/>
          </ac:picMkLst>
        </pc:picChg>
        <pc:picChg chg="add del mod ord">
          <ac:chgData name="Brenner, Martin" userId="S::20022611@massey.ac.nz::9b549d81-82b4-4b5c-8813-150b460e29a9" providerId="AD" clId="Web-{3D179C1B-9BC4-4597-800F-073F412EE1CA}" dt="2021-05-24T04:21:05.303" v="121"/>
          <ac:picMkLst>
            <pc:docMk/>
            <pc:sldMk cId="3006525325" sldId="258"/>
            <ac:picMk id="6" creationId="{BDB74BD8-FF98-4D16-BBED-73027FB873C9}"/>
          </ac:picMkLst>
        </pc:picChg>
        <pc:picChg chg="add mod ord">
          <ac:chgData name="Brenner, Martin" userId="S::20022611@massey.ac.nz::9b549d81-82b4-4b5c-8813-150b460e29a9" providerId="AD" clId="Web-{3D179C1B-9BC4-4597-800F-073F412EE1CA}" dt="2021-05-24T04:21:17.413" v="124" actId="14100"/>
          <ac:picMkLst>
            <pc:docMk/>
            <pc:sldMk cId="3006525325" sldId="258"/>
            <ac:picMk id="10" creationId="{CF2181C2-124F-482A-BAB6-E011505F97EE}"/>
          </ac:picMkLst>
        </pc:picChg>
      </pc:sldChg>
      <pc:sldChg chg="modSp">
        <pc:chgData name="Brenner, Martin" userId="S::20022611@massey.ac.nz::9b549d81-82b4-4b5c-8813-150b460e29a9" providerId="AD" clId="Web-{3D179C1B-9BC4-4597-800F-073F412EE1CA}" dt="2021-05-24T04:58:49.535" v="237" actId="20577"/>
        <pc:sldMkLst>
          <pc:docMk/>
          <pc:sldMk cId="3271968337" sldId="259"/>
        </pc:sldMkLst>
        <pc:spChg chg="mod">
          <ac:chgData name="Brenner, Martin" userId="S::20022611@massey.ac.nz::9b549d81-82b4-4b5c-8813-150b460e29a9" providerId="AD" clId="Web-{3D179C1B-9BC4-4597-800F-073F412EE1CA}" dt="2021-05-24T04:58:49.535" v="237" actId="20577"/>
          <ac:spMkLst>
            <pc:docMk/>
            <pc:sldMk cId="3271968337" sldId="259"/>
            <ac:spMk id="3" creationId="{564C1B02-834B-4129-84F0-FF73F7144E79}"/>
          </ac:spMkLst>
        </pc:spChg>
      </pc:sldChg>
      <pc:sldChg chg="modSp">
        <pc:chgData name="Brenner, Martin" userId="S::20022611@massey.ac.nz::9b549d81-82b4-4b5c-8813-150b460e29a9" providerId="AD" clId="Web-{3D179C1B-9BC4-4597-800F-073F412EE1CA}" dt="2021-05-24T04:45:54.301" v="222" actId="20577"/>
        <pc:sldMkLst>
          <pc:docMk/>
          <pc:sldMk cId="38009849" sldId="265"/>
        </pc:sldMkLst>
        <pc:spChg chg="mod">
          <ac:chgData name="Brenner, Martin" userId="S::20022611@massey.ac.nz::9b549d81-82b4-4b5c-8813-150b460e29a9" providerId="AD" clId="Web-{3D179C1B-9BC4-4597-800F-073F412EE1CA}" dt="2021-05-24T04:45:54.301" v="222" actId="20577"/>
          <ac:spMkLst>
            <pc:docMk/>
            <pc:sldMk cId="38009849" sldId="265"/>
            <ac:spMk id="3" creationId="{564C1B02-834B-4129-84F0-FF73F7144E79}"/>
          </ac:spMkLst>
        </pc:spChg>
      </pc:sldChg>
    </pc:docChg>
  </pc:docChgLst>
  <pc:docChgLst>
    <pc:chgData name="Bristow, James" userId="S::11189075@massey.ac.nz::c7fa8ee8-c9a9-4951-84bb-aace468816b3" providerId="AD" clId="Web-{D91E3B72-305B-4A2A-8CCF-245D71AA92C3}"/>
    <pc:docChg chg="addSld modSld">
      <pc:chgData name="Bristow, James" userId="S::11189075@massey.ac.nz::c7fa8ee8-c9a9-4951-84bb-aace468816b3" providerId="AD" clId="Web-{D91E3B72-305B-4A2A-8CCF-245D71AA92C3}" dt="2021-05-24T02:23:23.768" v="27" actId="20577"/>
      <pc:docMkLst>
        <pc:docMk/>
      </pc:docMkLst>
      <pc:sldChg chg="modSp add replId">
        <pc:chgData name="Bristow, James" userId="S::11189075@massey.ac.nz::c7fa8ee8-c9a9-4951-84bb-aace468816b3" providerId="AD" clId="Web-{D91E3B72-305B-4A2A-8CCF-245D71AA92C3}" dt="2021-05-24T02:23:23.768" v="27" actId="20577"/>
        <pc:sldMkLst>
          <pc:docMk/>
          <pc:sldMk cId="38009849" sldId="265"/>
        </pc:sldMkLst>
        <pc:spChg chg="mod">
          <ac:chgData name="Bristow, James" userId="S::11189075@massey.ac.nz::c7fa8ee8-c9a9-4951-84bb-aace468816b3" providerId="AD" clId="Web-{D91E3B72-305B-4A2A-8CCF-245D71AA92C3}" dt="2021-05-24T02:23:23.768" v="27" actId="20577"/>
          <ac:spMkLst>
            <pc:docMk/>
            <pc:sldMk cId="38009849" sldId="265"/>
            <ac:spMk id="2" creationId="{541AECF1-7D77-4575-9AA8-18CBDB2D3DFC}"/>
          </ac:spMkLst>
        </pc:spChg>
      </pc:sldChg>
    </pc:docChg>
  </pc:docChgLst>
  <pc:docChgLst>
    <pc:chgData name="Bristow, James" userId="S::11189075@massey.ac.nz::c7fa8ee8-c9a9-4951-84bb-aace468816b3" providerId="AD" clId="Web-{D28F9105-8D94-4F38-915F-408F4A3FF895}"/>
    <pc:docChg chg="addSld delSld modSld">
      <pc:chgData name="Bristow, James" userId="S::11189075@massey.ac.nz::c7fa8ee8-c9a9-4951-84bb-aace468816b3" providerId="AD" clId="Web-{D28F9105-8D94-4F38-915F-408F4A3FF895}" dt="2021-05-24T05:05:49.406" v="942" actId="20577"/>
      <pc:docMkLst>
        <pc:docMk/>
      </pc:docMkLst>
      <pc:sldChg chg="addSp delSp modSp modNotes">
        <pc:chgData name="Bristow, James" userId="S::11189075@massey.ac.nz::c7fa8ee8-c9a9-4951-84bb-aace468816b3" providerId="AD" clId="Web-{D28F9105-8D94-4F38-915F-408F4A3FF895}" dt="2021-05-24T04:32:02.437" v="716" actId="20577"/>
        <pc:sldMkLst>
          <pc:docMk/>
          <pc:sldMk cId="1150079326" sldId="257"/>
        </pc:sldMkLst>
        <pc:spChg chg="mod">
          <ac:chgData name="Bristow, James" userId="S::11189075@massey.ac.nz::c7fa8ee8-c9a9-4951-84bb-aace468816b3" providerId="AD" clId="Web-{D28F9105-8D94-4F38-915F-408F4A3FF895}" dt="2021-05-24T04:32:02.437" v="716" actId="20577"/>
          <ac:spMkLst>
            <pc:docMk/>
            <pc:sldMk cId="1150079326" sldId="257"/>
            <ac:spMk id="3" creationId="{564C1B02-834B-4129-84F0-FF73F7144E79}"/>
          </ac:spMkLst>
        </pc:spChg>
        <pc:spChg chg="add del mod">
          <ac:chgData name="Bristow, James" userId="S::11189075@massey.ac.nz::c7fa8ee8-c9a9-4951-84bb-aace468816b3" providerId="AD" clId="Web-{D28F9105-8D94-4F38-915F-408F4A3FF895}" dt="2021-05-24T04:00:10.939" v="11"/>
          <ac:spMkLst>
            <pc:docMk/>
            <pc:sldMk cId="1150079326" sldId="257"/>
            <ac:spMk id="4" creationId="{7EC85195-8A72-487B-9C56-81933451A5D0}"/>
          </ac:spMkLst>
        </pc:spChg>
      </pc:sldChg>
      <pc:sldChg chg="addSp modSp modNotes">
        <pc:chgData name="Bristow, James" userId="S::11189075@massey.ac.nz::c7fa8ee8-c9a9-4951-84bb-aace468816b3" providerId="AD" clId="Web-{D28F9105-8D94-4F38-915F-408F4A3FF895}" dt="2021-05-24T04:42:50.436" v="835" actId="14100"/>
        <pc:sldMkLst>
          <pc:docMk/>
          <pc:sldMk cId="2302072522" sldId="260"/>
        </pc:sldMkLst>
        <pc:spChg chg="mod">
          <ac:chgData name="Bristow, James" userId="S::11189075@massey.ac.nz::c7fa8ee8-c9a9-4951-84bb-aace468816b3" providerId="AD" clId="Web-{D28F9105-8D94-4F38-915F-408F4A3FF895}" dt="2021-05-24T04:42:50.436" v="835" actId="14100"/>
          <ac:spMkLst>
            <pc:docMk/>
            <pc:sldMk cId="2302072522" sldId="260"/>
            <ac:spMk id="3" creationId="{564C1B02-834B-4129-84F0-FF73F7144E79}"/>
          </ac:spMkLst>
        </pc:spChg>
        <pc:spChg chg="add mod">
          <ac:chgData name="Bristow, James" userId="S::11189075@massey.ac.nz::c7fa8ee8-c9a9-4951-84bb-aace468816b3" providerId="AD" clId="Web-{D28F9105-8D94-4F38-915F-408F4A3FF895}" dt="2021-05-24T04:42:32.701" v="832" actId="1076"/>
          <ac:spMkLst>
            <pc:docMk/>
            <pc:sldMk cId="2302072522" sldId="260"/>
            <ac:spMk id="5" creationId="{6ECD1B94-8585-4ECE-8D73-AA5FC826F790}"/>
          </ac:spMkLst>
        </pc:spChg>
        <pc:picChg chg="add mod">
          <ac:chgData name="Bristow, James" userId="S::11189075@massey.ac.nz::c7fa8ee8-c9a9-4951-84bb-aace468816b3" providerId="AD" clId="Web-{D28F9105-8D94-4F38-915F-408F4A3FF895}" dt="2021-05-24T04:42:15.107" v="826" actId="1076"/>
          <ac:picMkLst>
            <pc:docMk/>
            <pc:sldMk cId="2302072522" sldId="260"/>
            <ac:picMk id="4" creationId="{017E1298-CFCF-4AFC-A956-9CC2BC9CF826}"/>
          </ac:picMkLst>
        </pc:picChg>
      </pc:sldChg>
      <pc:sldChg chg="addSp modSp">
        <pc:chgData name="Bristow, James" userId="S::11189075@massey.ac.nz::c7fa8ee8-c9a9-4951-84bb-aace468816b3" providerId="AD" clId="Web-{D28F9105-8D94-4F38-915F-408F4A3FF895}" dt="2021-05-24T04:30:53.310" v="703" actId="1076"/>
        <pc:sldMkLst>
          <pc:docMk/>
          <pc:sldMk cId="238255734" sldId="261"/>
        </pc:sldMkLst>
        <pc:spChg chg="mod">
          <ac:chgData name="Bristow, James" userId="S::11189075@massey.ac.nz::c7fa8ee8-c9a9-4951-84bb-aace468816b3" providerId="AD" clId="Web-{D28F9105-8D94-4F38-915F-408F4A3FF895}" dt="2021-05-24T04:30:53.310" v="703" actId="1076"/>
          <ac:spMkLst>
            <pc:docMk/>
            <pc:sldMk cId="238255734" sldId="261"/>
            <ac:spMk id="3" creationId="{564C1B02-834B-4129-84F0-FF73F7144E79}"/>
          </ac:spMkLst>
        </pc:spChg>
        <pc:picChg chg="add mod">
          <ac:chgData name="Bristow, James" userId="S::11189075@massey.ac.nz::c7fa8ee8-c9a9-4951-84bb-aace468816b3" providerId="AD" clId="Web-{D28F9105-8D94-4F38-915F-408F4A3FF895}" dt="2021-05-24T04:30:50.716" v="702" actId="1076"/>
          <ac:picMkLst>
            <pc:docMk/>
            <pc:sldMk cId="238255734" sldId="261"/>
            <ac:picMk id="4" creationId="{13510B2A-6634-4B15-87A3-319EDB240750}"/>
          </ac:picMkLst>
        </pc:picChg>
      </pc:sldChg>
      <pc:sldChg chg="addSp delSp modSp">
        <pc:chgData name="Bristow, James" userId="S::11189075@massey.ac.nz::c7fa8ee8-c9a9-4951-84bb-aace468816b3" providerId="AD" clId="Web-{D28F9105-8D94-4F38-915F-408F4A3FF895}" dt="2021-05-24T05:05:49.406" v="942" actId="20577"/>
        <pc:sldMkLst>
          <pc:docMk/>
          <pc:sldMk cId="704161280" sldId="262"/>
        </pc:sldMkLst>
        <pc:spChg chg="mod">
          <ac:chgData name="Bristow, James" userId="S::11189075@massey.ac.nz::c7fa8ee8-c9a9-4951-84bb-aace468816b3" providerId="AD" clId="Web-{D28F9105-8D94-4F38-915F-408F4A3FF895}" dt="2021-05-24T04:15:37.851" v="479" actId="20577"/>
          <ac:spMkLst>
            <pc:docMk/>
            <pc:sldMk cId="704161280" sldId="262"/>
            <ac:spMk id="2" creationId="{541AECF1-7D77-4575-9AA8-18CBDB2D3DFC}"/>
          </ac:spMkLst>
        </pc:spChg>
        <pc:spChg chg="del">
          <ac:chgData name="Bristow, James" userId="S::11189075@massey.ac.nz::c7fa8ee8-c9a9-4951-84bb-aace468816b3" providerId="AD" clId="Web-{D28F9105-8D94-4F38-915F-408F4A3FF895}" dt="2021-05-24T04:15:57.993" v="480"/>
          <ac:spMkLst>
            <pc:docMk/>
            <pc:sldMk cId="704161280" sldId="262"/>
            <ac:spMk id="3" creationId="{564C1B02-834B-4129-84F0-FF73F7144E79}"/>
          </ac:spMkLst>
        </pc:spChg>
        <pc:spChg chg="add del mod">
          <ac:chgData name="Bristow, James" userId="S::11189075@massey.ac.nz::c7fa8ee8-c9a9-4951-84bb-aace468816b3" providerId="AD" clId="Web-{D28F9105-8D94-4F38-915F-408F4A3FF895}" dt="2021-05-24T04:16:39.212" v="485"/>
          <ac:spMkLst>
            <pc:docMk/>
            <pc:sldMk cId="704161280" sldId="262"/>
            <ac:spMk id="6" creationId="{FA748752-A6AA-4522-B3E1-E1F08C775F2D}"/>
          </ac:spMkLst>
        </pc:spChg>
        <pc:spChg chg="add del mod">
          <ac:chgData name="Bristow, James" userId="S::11189075@massey.ac.nz::c7fa8ee8-c9a9-4951-84bb-aace468816b3" providerId="AD" clId="Web-{D28F9105-8D94-4F38-915F-408F4A3FF895}" dt="2021-05-24T05:05:03.483" v="934"/>
          <ac:spMkLst>
            <pc:docMk/>
            <pc:sldMk cId="704161280" sldId="262"/>
            <ac:spMk id="8" creationId="{02042218-B9F9-4C60-8479-4C300FE346AD}"/>
          </ac:spMkLst>
        </pc:spChg>
        <pc:spChg chg="add mod">
          <ac:chgData name="Bristow, James" userId="S::11189075@massey.ac.nz::c7fa8ee8-c9a9-4951-84bb-aace468816b3" providerId="AD" clId="Web-{D28F9105-8D94-4F38-915F-408F4A3FF895}" dt="2021-05-24T05:05:49.406" v="942" actId="20577"/>
          <ac:spMkLst>
            <pc:docMk/>
            <pc:sldMk cId="704161280" sldId="262"/>
            <ac:spMk id="9" creationId="{DA4AA39C-86B5-46A3-98BB-65D97CC5DF3A}"/>
          </ac:spMkLst>
        </pc:spChg>
        <pc:picChg chg="add del mod ord">
          <ac:chgData name="Bristow, James" userId="S::11189075@massey.ac.nz::c7fa8ee8-c9a9-4951-84bb-aace468816b3" providerId="AD" clId="Web-{D28F9105-8D94-4F38-915F-408F4A3FF895}" dt="2021-05-24T04:16:13.852" v="484"/>
          <ac:picMkLst>
            <pc:docMk/>
            <pc:sldMk cId="704161280" sldId="262"/>
            <ac:picMk id="4" creationId="{E9B0C86D-20F7-4603-8CB1-F7B6EF48DE58}"/>
          </ac:picMkLst>
        </pc:picChg>
        <pc:picChg chg="add mod ord">
          <ac:chgData name="Bristow, James" userId="S::11189075@massey.ac.nz::c7fa8ee8-c9a9-4951-84bb-aace468816b3" providerId="AD" clId="Web-{D28F9105-8D94-4F38-915F-408F4A3FF895}" dt="2021-05-24T05:04:53.201" v="930" actId="1076"/>
          <ac:picMkLst>
            <pc:docMk/>
            <pc:sldMk cId="704161280" sldId="262"/>
            <ac:picMk id="7" creationId="{4ABC26E9-9F7B-42FD-956B-A97CD172FB8B}"/>
          </ac:picMkLst>
        </pc:picChg>
      </pc:sldChg>
      <pc:sldChg chg="delSp modSp">
        <pc:chgData name="Bristow, James" userId="S::11189075@massey.ac.nz::c7fa8ee8-c9a9-4951-84bb-aace468816b3" providerId="AD" clId="Web-{D28F9105-8D94-4F38-915F-408F4A3FF895}" dt="2021-05-24T04:58:24.052" v="904" actId="1076"/>
        <pc:sldMkLst>
          <pc:docMk/>
          <pc:sldMk cId="401296150" sldId="263"/>
        </pc:sldMkLst>
        <pc:spChg chg="mod">
          <ac:chgData name="Bristow, James" userId="S::11189075@massey.ac.nz::c7fa8ee8-c9a9-4951-84bb-aace468816b3" providerId="AD" clId="Web-{D28F9105-8D94-4F38-915F-408F4A3FF895}" dt="2021-05-24T04:58:24.052" v="904" actId="1076"/>
          <ac:spMkLst>
            <pc:docMk/>
            <pc:sldMk cId="401296150" sldId="263"/>
            <ac:spMk id="2" creationId="{541AECF1-7D77-4575-9AA8-18CBDB2D3DFC}"/>
          </ac:spMkLst>
        </pc:spChg>
        <pc:spChg chg="del">
          <ac:chgData name="Bristow, James" userId="S::11189075@massey.ac.nz::c7fa8ee8-c9a9-4951-84bb-aace468816b3" providerId="AD" clId="Web-{D28F9105-8D94-4F38-915F-408F4A3FF895}" dt="2021-05-24T04:58:13.520" v="901"/>
          <ac:spMkLst>
            <pc:docMk/>
            <pc:sldMk cId="401296150" sldId="263"/>
            <ac:spMk id="3" creationId="{564C1B02-834B-4129-84F0-FF73F7144E79}"/>
          </ac:spMkLst>
        </pc:spChg>
      </pc:sldChg>
      <pc:sldChg chg="del">
        <pc:chgData name="Bristow, James" userId="S::11189075@massey.ac.nz::c7fa8ee8-c9a9-4951-84bb-aace468816b3" providerId="AD" clId="Web-{D28F9105-8D94-4F38-915F-408F4A3FF895}" dt="2021-05-24T04:17:14.369" v="491"/>
        <pc:sldMkLst>
          <pc:docMk/>
          <pc:sldMk cId="3701995289" sldId="264"/>
        </pc:sldMkLst>
      </pc:sldChg>
      <pc:sldChg chg="modSp">
        <pc:chgData name="Bristow, James" userId="S::11189075@massey.ac.nz::c7fa8ee8-c9a9-4951-84bb-aace468816b3" providerId="AD" clId="Web-{D28F9105-8D94-4F38-915F-408F4A3FF895}" dt="2021-05-24T03:59:38.626" v="2" actId="20577"/>
        <pc:sldMkLst>
          <pc:docMk/>
          <pc:sldMk cId="38009849" sldId="265"/>
        </pc:sldMkLst>
        <pc:spChg chg="mod">
          <ac:chgData name="Bristow, James" userId="S::11189075@massey.ac.nz::c7fa8ee8-c9a9-4951-84bb-aace468816b3" providerId="AD" clId="Web-{D28F9105-8D94-4F38-915F-408F4A3FF895}" dt="2021-05-24T03:59:38.626" v="2" actId="20577"/>
          <ac:spMkLst>
            <pc:docMk/>
            <pc:sldMk cId="38009849" sldId="265"/>
            <ac:spMk id="3" creationId="{564C1B02-834B-4129-84F0-FF73F7144E79}"/>
          </ac:spMkLst>
        </pc:spChg>
      </pc:sldChg>
      <pc:sldChg chg="modSp new">
        <pc:chgData name="Bristow, James" userId="S::11189075@massey.ac.nz::c7fa8ee8-c9a9-4951-84bb-aace468816b3" providerId="AD" clId="Web-{D28F9105-8D94-4F38-915F-408F4A3FF895}" dt="2021-05-24T05:02:24.182" v="929" actId="20577"/>
        <pc:sldMkLst>
          <pc:docMk/>
          <pc:sldMk cId="1292449870" sldId="266"/>
        </pc:sldMkLst>
        <pc:spChg chg="mod">
          <ac:chgData name="Bristow, James" userId="S::11189075@massey.ac.nz::c7fa8ee8-c9a9-4951-84bb-aace468816b3" providerId="AD" clId="Web-{D28F9105-8D94-4F38-915F-408F4A3FF895}" dt="2021-05-24T04:36:11.802" v="739" actId="20577"/>
          <ac:spMkLst>
            <pc:docMk/>
            <pc:sldMk cId="1292449870" sldId="266"/>
            <ac:spMk id="2" creationId="{04524A28-0E89-4AA7-B55A-13808198877F}"/>
          </ac:spMkLst>
        </pc:spChg>
        <pc:spChg chg="mod">
          <ac:chgData name="Bristow, James" userId="S::11189075@massey.ac.nz::c7fa8ee8-c9a9-4951-84bb-aace468816b3" providerId="AD" clId="Web-{D28F9105-8D94-4F38-915F-408F4A3FF895}" dt="2021-05-24T05:02:24.182" v="929" actId="20577"/>
          <ac:spMkLst>
            <pc:docMk/>
            <pc:sldMk cId="1292449870" sldId="266"/>
            <ac:spMk id="3" creationId="{562D4230-A3FC-4277-BCC1-F1AC422DA18E}"/>
          </ac:spMkLst>
        </pc:spChg>
      </pc:sldChg>
    </pc:docChg>
  </pc:docChgLst>
  <pc:docChgLst>
    <pc:chgData name="Brenner, Martin" userId="S::20022611@massey.ac.nz::9b549d81-82b4-4b5c-8813-150b460e29a9" providerId="AD" clId="Web-{349ED295-CEF6-4453-AF68-38F117E5C1AC}"/>
    <pc:docChg chg="modSld">
      <pc:chgData name="Brenner, Martin" userId="S::20022611@massey.ac.nz::9b549d81-82b4-4b5c-8813-150b460e29a9" providerId="AD" clId="Web-{349ED295-CEF6-4453-AF68-38F117E5C1AC}" dt="2021-05-24T04:08:18.311" v="160" actId="20577"/>
      <pc:docMkLst>
        <pc:docMk/>
      </pc:docMkLst>
      <pc:sldChg chg="addSp delSp modSp">
        <pc:chgData name="Brenner, Martin" userId="S::20022611@massey.ac.nz::9b549d81-82b4-4b5c-8813-150b460e29a9" providerId="AD" clId="Web-{349ED295-CEF6-4453-AF68-38F117E5C1AC}" dt="2021-05-24T04:08:18.311" v="160" actId="20577"/>
        <pc:sldMkLst>
          <pc:docMk/>
          <pc:sldMk cId="3006525325" sldId="258"/>
        </pc:sldMkLst>
        <pc:spChg chg="del">
          <ac:chgData name="Brenner, Martin" userId="S::20022611@massey.ac.nz::9b549d81-82b4-4b5c-8813-150b460e29a9" providerId="AD" clId="Web-{349ED295-CEF6-4453-AF68-38F117E5C1AC}" dt="2021-05-24T04:03:53.215" v="67"/>
          <ac:spMkLst>
            <pc:docMk/>
            <pc:sldMk cId="3006525325" sldId="258"/>
            <ac:spMk id="3" creationId="{564C1B02-834B-4129-84F0-FF73F7144E79}"/>
          </ac:spMkLst>
        </pc:spChg>
        <pc:spChg chg="add del">
          <ac:chgData name="Brenner, Martin" userId="S::20022611@massey.ac.nz::9b549d81-82b4-4b5c-8813-150b460e29a9" providerId="AD" clId="Web-{349ED295-CEF6-4453-AF68-38F117E5C1AC}" dt="2021-05-24T04:05:27.097" v="76"/>
          <ac:spMkLst>
            <pc:docMk/>
            <pc:sldMk cId="3006525325" sldId="258"/>
            <ac:spMk id="5" creationId="{607A65EA-CA67-467E-9BDD-F853D979FF9C}"/>
          </ac:spMkLst>
        </pc:spChg>
        <pc:spChg chg="add del">
          <ac:chgData name="Brenner, Martin" userId="S::20022611@massey.ac.nz::9b549d81-82b4-4b5c-8813-150b460e29a9" providerId="AD" clId="Web-{349ED295-CEF6-4453-AF68-38F117E5C1AC}" dt="2021-05-24T04:05:16.174" v="75"/>
          <ac:spMkLst>
            <pc:docMk/>
            <pc:sldMk cId="3006525325" sldId="258"/>
            <ac:spMk id="6" creationId="{9ED8874E-5B70-4B4A-8331-2DDC679A6E7A}"/>
          </ac:spMkLst>
        </pc:spChg>
        <pc:spChg chg="add mod">
          <ac:chgData name="Brenner, Martin" userId="S::20022611@massey.ac.nz::9b549d81-82b4-4b5c-8813-150b460e29a9" providerId="AD" clId="Web-{349ED295-CEF6-4453-AF68-38F117E5C1AC}" dt="2021-05-24T04:08:18.311" v="160" actId="20577"/>
          <ac:spMkLst>
            <pc:docMk/>
            <pc:sldMk cId="3006525325" sldId="258"/>
            <ac:spMk id="9" creationId="{5A379FAF-8EFF-4A0B-82A2-A98319419DA1}"/>
          </ac:spMkLst>
        </pc:spChg>
        <pc:picChg chg="add mod ord">
          <ac:chgData name="Brenner, Martin" userId="S::20022611@massey.ac.nz::9b549d81-82b4-4b5c-8813-150b460e29a9" providerId="AD" clId="Web-{349ED295-CEF6-4453-AF68-38F117E5C1AC}" dt="2021-05-24T04:04:10.748" v="70" actId="14100"/>
          <ac:picMkLst>
            <pc:docMk/>
            <pc:sldMk cId="3006525325" sldId="258"/>
            <ac:picMk id="4" creationId="{1C562731-E809-4D8B-9B0F-8F6C1A6DF2EC}"/>
          </ac:picMkLst>
        </pc:picChg>
        <pc:picChg chg="add del mod">
          <ac:chgData name="Brenner, Martin" userId="S::20022611@massey.ac.nz::9b549d81-82b4-4b5c-8813-150b460e29a9" providerId="AD" clId="Web-{349ED295-CEF6-4453-AF68-38F117E5C1AC}" dt="2021-05-24T04:05:12.689" v="74"/>
          <ac:picMkLst>
            <pc:docMk/>
            <pc:sldMk cId="3006525325" sldId="258"/>
            <ac:picMk id="7" creationId="{62445EA0-625F-4EC3-88EB-BA816CC01FB8}"/>
          </ac:picMkLst>
        </pc:picChg>
      </pc:sldChg>
      <pc:sldChg chg="addSp modSp mod setBg">
        <pc:chgData name="Brenner, Martin" userId="S::20022611@massey.ac.nz::9b549d81-82b4-4b5c-8813-150b460e29a9" providerId="AD" clId="Web-{349ED295-CEF6-4453-AF68-38F117E5C1AC}" dt="2021-05-24T04:01:52.269" v="66" actId="20577"/>
        <pc:sldMkLst>
          <pc:docMk/>
          <pc:sldMk cId="3271968337" sldId="259"/>
        </pc:sldMkLst>
        <pc:spChg chg="mod">
          <ac:chgData name="Brenner, Martin" userId="S::20022611@massey.ac.nz::9b549d81-82b4-4b5c-8813-150b460e29a9" providerId="AD" clId="Web-{349ED295-CEF6-4453-AF68-38F117E5C1AC}" dt="2021-05-24T03:57:38.143" v="23"/>
          <ac:spMkLst>
            <pc:docMk/>
            <pc:sldMk cId="3271968337" sldId="259"/>
            <ac:spMk id="2" creationId="{541AECF1-7D77-4575-9AA8-18CBDB2D3DFC}"/>
          </ac:spMkLst>
        </pc:spChg>
        <pc:spChg chg="mod">
          <ac:chgData name="Brenner, Martin" userId="S::20022611@massey.ac.nz::9b549d81-82b4-4b5c-8813-150b460e29a9" providerId="AD" clId="Web-{349ED295-CEF6-4453-AF68-38F117E5C1AC}" dt="2021-05-24T04:01:52.269" v="66" actId="20577"/>
          <ac:spMkLst>
            <pc:docMk/>
            <pc:sldMk cId="3271968337" sldId="259"/>
            <ac:spMk id="3" creationId="{564C1B02-834B-4129-84F0-FF73F7144E79}"/>
          </ac:spMkLst>
        </pc:spChg>
        <pc:spChg chg="add">
          <ac:chgData name="Brenner, Martin" userId="S::20022611@massey.ac.nz::9b549d81-82b4-4b5c-8813-150b460e29a9" providerId="AD" clId="Web-{349ED295-CEF6-4453-AF68-38F117E5C1AC}" dt="2021-05-24T03:57:38.143" v="23"/>
          <ac:spMkLst>
            <pc:docMk/>
            <pc:sldMk cId="3271968337" sldId="259"/>
            <ac:spMk id="9" creationId="{8651CFA9-6065-4243-AC48-858E359780B1}"/>
          </ac:spMkLst>
        </pc:spChg>
        <pc:spChg chg="add">
          <ac:chgData name="Brenner, Martin" userId="S::20022611@massey.ac.nz::9b549d81-82b4-4b5c-8813-150b460e29a9" providerId="AD" clId="Web-{349ED295-CEF6-4453-AF68-38F117E5C1AC}" dt="2021-05-24T03:57:38.143" v="23"/>
          <ac:spMkLst>
            <pc:docMk/>
            <pc:sldMk cId="3271968337" sldId="259"/>
            <ac:spMk id="11" creationId="{37962AE0-6A1C-4B76-9D52-10E5E6D7D3BB}"/>
          </ac:spMkLst>
        </pc:spChg>
        <pc:grpChg chg="add">
          <ac:chgData name="Brenner, Martin" userId="S::20022611@massey.ac.nz::9b549d81-82b4-4b5c-8813-150b460e29a9" providerId="AD" clId="Web-{349ED295-CEF6-4453-AF68-38F117E5C1AC}" dt="2021-05-24T03:57:38.143" v="23"/>
          <ac:grpSpMkLst>
            <pc:docMk/>
            <pc:sldMk cId="3271968337" sldId="259"/>
            <ac:grpSpMk id="13" creationId="{A345EEC5-ECAA-408B-B9D7-1C0E1102C169}"/>
          </ac:grpSpMkLst>
        </pc:grpChg>
        <pc:grpChg chg="add">
          <ac:chgData name="Brenner, Martin" userId="S::20022611@massey.ac.nz::9b549d81-82b4-4b5c-8813-150b460e29a9" providerId="AD" clId="Web-{349ED295-CEF6-4453-AF68-38F117E5C1AC}" dt="2021-05-24T03:57:38.143" v="23"/>
          <ac:grpSpMkLst>
            <pc:docMk/>
            <pc:sldMk cId="3271968337" sldId="259"/>
            <ac:grpSpMk id="23" creationId="{F0A218EB-ECC2-4D0D-9EDC-F5CB062CADCE}"/>
          </ac:grpSpMkLst>
        </pc:grpChg>
        <pc:picChg chg="add mod">
          <ac:chgData name="Brenner, Martin" userId="S::20022611@massey.ac.nz::9b549d81-82b4-4b5c-8813-150b460e29a9" providerId="AD" clId="Web-{349ED295-CEF6-4453-AF68-38F117E5C1AC}" dt="2021-05-24T03:58:06.520" v="26" actId="1076"/>
          <ac:picMkLst>
            <pc:docMk/>
            <pc:sldMk cId="3271968337" sldId="259"/>
            <ac:picMk id="4" creationId="{E0EA952B-1F44-4C6D-BAB5-ABE70B5C046C}"/>
          </ac:picMkLst>
        </pc:picChg>
        <pc:picChg chg="add mod">
          <ac:chgData name="Brenner, Martin" userId="S::20022611@massey.ac.nz::9b549d81-82b4-4b5c-8813-150b460e29a9" providerId="AD" clId="Web-{349ED295-CEF6-4453-AF68-38F117E5C1AC}" dt="2021-05-24T03:58:51.992" v="30" actId="1076"/>
          <ac:picMkLst>
            <pc:docMk/>
            <pc:sldMk cId="3271968337" sldId="259"/>
            <ac:picMk id="5" creationId="{3162EED6-C6F1-4E2D-A6C8-BADB7DFB6D1C}"/>
          </ac:picMkLst>
        </pc:picChg>
      </pc:sldChg>
    </pc:docChg>
  </pc:docChgLst>
  <pc:docChgLst>
    <pc:chgData name="Bristow, James" userId="S::11189075@massey.ac.nz::c7fa8ee8-c9a9-4951-84bb-aace468816b3" providerId="AD" clId="Web-{6B317171-956F-41AE-A0D1-64386357DC46}"/>
    <pc:docChg chg="modSld">
      <pc:chgData name="Bristow, James" userId="S::11189075@massey.ac.nz::c7fa8ee8-c9a9-4951-84bb-aace468816b3" providerId="AD" clId="Web-{6B317171-956F-41AE-A0D1-64386357DC46}" dt="2021-05-24T02:20:28.279" v="1" actId="20577"/>
      <pc:docMkLst>
        <pc:docMk/>
      </pc:docMkLst>
      <pc:sldChg chg="modSp">
        <pc:chgData name="Bristow, James" userId="S::11189075@massey.ac.nz::c7fa8ee8-c9a9-4951-84bb-aace468816b3" providerId="AD" clId="Web-{6B317171-956F-41AE-A0D1-64386357DC46}" dt="2021-05-24T02:20:28.279" v="1" actId="20577"/>
        <pc:sldMkLst>
          <pc:docMk/>
          <pc:sldMk cId="1150079326" sldId="257"/>
        </pc:sldMkLst>
        <pc:spChg chg="mod">
          <ac:chgData name="Bristow, James" userId="S::11189075@massey.ac.nz::c7fa8ee8-c9a9-4951-84bb-aace468816b3" providerId="AD" clId="Web-{6B317171-956F-41AE-A0D1-64386357DC46}" dt="2021-05-24T02:20:28.279" v="1" actId="20577"/>
          <ac:spMkLst>
            <pc:docMk/>
            <pc:sldMk cId="1150079326" sldId="257"/>
            <ac:spMk id="2" creationId="{541AECF1-7D77-4575-9AA8-18CBDB2D3DFC}"/>
          </ac:spMkLst>
        </pc:spChg>
      </pc:sldChg>
    </pc:docChg>
  </pc:docChgLst>
  <pc:docChgLst>
    <pc:chgData name="Bristow, James" userId="S::11189075@massey.ac.nz::c7fa8ee8-c9a9-4951-84bb-aace468816b3" providerId="AD" clId="Web-{5E536410-0CA1-4115-B397-13A3EF5921DA}"/>
    <pc:docChg chg="modSld">
      <pc:chgData name="Bristow, James" userId="S::11189075@massey.ac.nz::c7fa8ee8-c9a9-4951-84bb-aace468816b3" providerId="AD" clId="Web-{5E536410-0CA1-4115-B397-13A3EF5921DA}" dt="2021-05-24T01:43:19.752" v="1" actId="20577"/>
      <pc:docMkLst>
        <pc:docMk/>
      </pc:docMkLst>
      <pc:sldChg chg="modSp">
        <pc:chgData name="Bristow, James" userId="S::11189075@massey.ac.nz::c7fa8ee8-c9a9-4951-84bb-aace468816b3" providerId="AD" clId="Web-{5E536410-0CA1-4115-B397-13A3EF5921DA}" dt="2021-05-24T01:43:19.752" v="1" actId="20577"/>
        <pc:sldMkLst>
          <pc:docMk/>
          <pc:sldMk cId="401296150" sldId="263"/>
        </pc:sldMkLst>
        <pc:spChg chg="mod">
          <ac:chgData name="Bristow, James" userId="S::11189075@massey.ac.nz::c7fa8ee8-c9a9-4951-84bb-aace468816b3" providerId="AD" clId="Web-{5E536410-0CA1-4115-B397-13A3EF5921DA}" dt="2021-05-24T01:43:19.752" v="1" actId="20577"/>
          <ac:spMkLst>
            <pc:docMk/>
            <pc:sldMk cId="401296150" sldId="263"/>
            <ac:spMk id="2" creationId="{541AECF1-7D77-4575-9AA8-18CBDB2D3DFC}"/>
          </ac:spMkLst>
        </pc:spChg>
      </pc:sldChg>
    </pc:docChg>
  </pc:docChgLst>
  <pc:docChgLst>
    <pc:chgData name="Brenner, Martin" userId="S::20022611@massey.ac.nz::9b549d81-82b4-4b5c-8813-150b460e29a9" providerId="AD" clId="Web-{3116580E-1E6F-4689-B21C-3D2C9690DB01}"/>
    <pc:docChg chg="modSld">
      <pc:chgData name="Brenner, Martin" userId="S::20022611@massey.ac.nz::9b549d81-82b4-4b5c-8813-150b460e29a9" providerId="AD" clId="Web-{3116580E-1E6F-4689-B21C-3D2C9690DB01}" dt="2021-05-24T23:40:36.853" v="12" actId="20577"/>
      <pc:docMkLst>
        <pc:docMk/>
      </pc:docMkLst>
      <pc:sldChg chg="modSp">
        <pc:chgData name="Brenner, Martin" userId="S::20022611@massey.ac.nz::9b549d81-82b4-4b5c-8813-150b460e29a9" providerId="AD" clId="Web-{3116580E-1E6F-4689-B21C-3D2C9690DB01}" dt="2021-05-24T23:40:36.853" v="12" actId="20577"/>
        <pc:sldMkLst>
          <pc:docMk/>
          <pc:sldMk cId="3271968337" sldId="259"/>
        </pc:sldMkLst>
        <pc:spChg chg="mod">
          <ac:chgData name="Brenner, Martin" userId="S::20022611@massey.ac.nz::9b549d81-82b4-4b5c-8813-150b460e29a9" providerId="AD" clId="Web-{3116580E-1E6F-4689-B21C-3D2C9690DB01}" dt="2021-05-24T23:40:36.853" v="12" actId="20577"/>
          <ac:spMkLst>
            <pc:docMk/>
            <pc:sldMk cId="3271968337" sldId="259"/>
            <ac:spMk id="6" creationId="{AABAC310-0813-499F-A542-AE3092CE0603}"/>
          </ac:spMkLst>
        </pc:spChg>
      </pc:sldChg>
    </pc:docChg>
  </pc:docChgLst>
  <pc:docChgLst>
    <pc:chgData name="Brenner, Martin" userId="S::20022611@massey.ac.nz::9b549d81-82b4-4b5c-8813-150b460e29a9" providerId="AD" clId="Web-{48581AF5-BD25-48F8-A97B-3741D0497F78}"/>
    <pc:docChg chg="modSld sldOrd">
      <pc:chgData name="Brenner, Martin" userId="S::20022611@massey.ac.nz::9b549d81-82b4-4b5c-8813-150b460e29a9" providerId="AD" clId="Web-{48581AF5-BD25-48F8-A97B-3741D0497F78}" dt="2021-05-24T03:49:17.413" v="85" actId="20577"/>
      <pc:docMkLst>
        <pc:docMk/>
      </pc:docMkLst>
      <pc:sldChg chg="modSp ord">
        <pc:chgData name="Brenner, Martin" userId="S::20022611@massey.ac.nz::9b549d81-82b4-4b5c-8813-150b460e29a9" providerId="AD" clId="Web-{48581AF5-BD25-48F8-A97B-3741D0497F78}" dt="2021-05-24T03:49:17.413" v="85" actId="20577"/>
        <pc:sldMkLst>
          <pc:docMk/>
          <pc:sldMk cId="3271968337" sldId="259"/>
        </pc:sldMkLst>
        <pc:spChg chg="mod">
          <ac:chgData name="Brenner, Martin" userId="S::20022611@massey.ac.nz::9b549d81-82b4-4b5c-8813-150b460e29a9" providerId="AD" clId="Web-{48581AF5-BD25-48F8-A97B-3741D0497F78}" dt="2021-05-24T03:49:17.413" v="85" actId="20577"/>
          <ac:spMkLst>
            <pc:docMk/>
            <pc:sldMk cId="3271968337" sldId="259"/>
            <ac:spMk id="3" creationId="{564C1B02-834B-4129-84F0-FF73F7144E79}"/>
          </ac:spMkLst>
        </pc:spChg>
      </pc:sldChg>
      <pc:sldChg chg="addSp modSp">
        <pc:chgData name="Brenner, Martin" userId="S::20022611@massey.ac.nz::9b549d81-82b4-4b5c-8813-150b460e29a9" providerId="AD" clId="Web-{48581AF5-BD25-48F8-A97B-3741D0497F78}" dt="2021-05-24T03:47:09.191" v="44" actId="1076"/>
        <pc:sldMkLst>
          <pc:docMk/>
          <pc:sldMk cId="38009849" sldId="265"/>
        </pc:sldMkLst>
        <pc:spChg chg="mod">
          <ac:chgData name="Brenner, Martin" userId="S::20022611@massey.ac.nz::9b549d81-82b4-4b5c-8813-150b460e29a9" providerId="AD" clId="Web-{48581AF5-BD25-48F8-A97B-3741D0497F78}" dt="2021-05-24T03:46:24.316" v="39" actId="20577"/>
          <ac:spMkLst>
            <pc:docMk/>
            <pc:sldMk cId="38009849" sldId="265"/>
            <ac:spMk id="3" creationId="{564C1B02-834B-4129-84F0-FF73F7144E79}"/>
          </ac:spMkLst>
        </pc:spChg>
        <pc:picChg chg="add mod">
          <ac:chgData name="Brenner, Martin" userId="S::20022611@massey.ac.nz::9b549d81-82b4-4b5c-8813-150b460e29a9" providerId="AD" clId="Web-{48581AF5-BD25-48F8-A97B-3741D0497F78}" dt="2021-05-24T03:47:09.191" v="44" actId="1076"/>
          <ac:picMkLst>
            <pc:docMk/>
            <pc:sldMk cId="38009849" sldId="265"/>
            <ac:picMk id="4" creationId="{393CFB08-24F2-4F09-A75A-2CACB431C363}"/>
          </ac:picMkLst>
        </pc:picChg>
      </pc:sldChg>
    </pc:docChg>
  </pc:docChgLst>
  <pc:docChgLst>
    <pc:chgData name="Brenner, Martin" userId="S::20022611@massey.ac.nz::9b549d81-82b4-4b5c-8813-150b460e29a9" providerId="AD" clId="Web-{DD4F30F0-7DA7-476F-A3A3-A82847FAEB25}"/>
    <pc:docChg chg="modSld">
      <pc:chgData name="Brenner, Martin" userId="S::20022611@massey.ac.nz::9b549d81-82b4-4b5c-8813-150b460e29a9" providerId="AD" clId="Web-{DD4F30F0-7DA7-476F-A3A3-A82847FAEB25}" dt="2021-05-24T02:24:48.041" v="2" actId="20577"/>
      <pc:docMkLst>
        <pc:docMk/>
      </pc:docMkLst>
      <pc:sldChg chg="modSp">
        <pc:chgData name="Brenner, Martin" userId="S::20022611@massey.ac.nz::9b549d81-82b4-4b5c-8813-150b460e29a9" providerId="AD" clId="Web-{DD4F30F0-7DA7-476F-A3A3-A82847FAEB25}" dt="2021-05-24T02:24:48.041" v="2" actId="20577"/>
        <pc:sldMkLst>
          <pc:docMk/>
          <pc:sldMk cId="3609177747" sldId="256"/>
        </pc:sldMkLst>
        <pc:spChg chg="mod">
          <ac:chgData name="Brenner, Martin" userId="S::20022611@massey.ac.nz::9b549d81-82b4-4b5c-8813-150b460e29a9" providerId="AD" clId="Web-{DD4F30F0-7DA7-476F-A3A3-A82847FAEB25}" dt="2021-05-24T02:24:48.041" v="2" actId="20577"/>
          <ac:spMkLst>
            <pc:docMk/>
            <pc:sldMk cId="3609177747" sldId="256"/>
            <ac:spMk id="3" creationId="{6BE14386-B2D7-4882-97F9-D7B6292C0379}"/>
          </ac:spMkLst>
        </pc:spChg>
      </pc:sldChg>
    </pc:docChg>
  </pc:docChgLst>
  <pc:docChgLst>
    <pc:chgData name="Bristow, James" userId="S::11189075@massey.ac.nz::c7fa8ee8-c9a9-4951-84bb-aace468816b3" providerId="AD" clId="Web-{C456C4C8-9AB2-4B07-8E7D-B48477747EE0}"/>
    <pc:docChg chg="addSld modSld">
      <pc:chgData name="Bristow, James" userId="S::11189075@massey.ac.nz::c7fa8ee8-c9a9-4951-84bb-aace468816b3" providerId="AD" clId="Web-{C456C4C8-9AB2-4B07-8E7D-B48477747EE0}" dt="2021-05-24T01:39:04.253" v="7" actId="20577"/>
      <pc:docMkLst>
        <pc:docMk/>
      </pc:docMkLst>
      <pc:sldChg chg="modSp add replId">
        <pc:chgData name="Bristow, James" userId="S::11189075@massey.ac.nz::c7fa8ee8-c9a9-4951-84bb-aace468816b3" providerId="AD" clId="Web-{C456C4C8-9AB2-4B07-8E7D-B48477747EE0}" dt="2021-05-24T01:38:49.191" v="5" actId="20577"/>
        <pc:sldMkLst>
          <pc:docMk/>
          <pc:sldMk cId="401296150" sldId="263"/>
        </pc:sldMkLst>
        <pc:spChg chg="mod">
          <ac:chgData name="Bristow, James" userId="S::11189075@massey.ac.nz::c7fa8ee8-c9a9-4951-84bb-aace468816b3" providerId="AD" clId="Web-{C456C4C8-9AB2-4B07-8E7D-B48477747EE0}" dt="2021-05-24T01:38:49.191" v="5" actId="20577"/>
          <ac:spMkLst>
            <pc:docMk/>
            <pc:sldMk cId="401296150" sldId="263"/>
            <ac:spMk id="2" creationId="{541AECF1-7D77-4575-9AA8-18CBDB2D3DFC}"/>
          </ac:spMkLst>
        </pc:spChg>
      </pc:sldChg>
      <pc:sldChg chg="modSp add replId">
        <pc:chgData name="Bristow, James" userId="S::11189075@massey.ac.nz::c7fa8ee8-c9a9-4951-84bb-aace468816b3" providerId="AD" clId="Web-{C456C4C8-9AB2-4B07-8E7D-B48477747EE0}" dt="2021-05-24T01:39:04.253" v="7" actId="20577"/>
        <pc:sldMkLst>
          <pc:docMk/>
          <pc:sldMk cId="3701995289" sldId="264"/>
        </pc:sldMkLst>
        <pc:spChg chg="mod">
          <ac:chgData name="Bristow, James" userId="S::11189075@massey.ac.nz::c7fa8ee8-c9a9-4951-84bb-aace468816b3" providerId="AD" clId="Web-{C456C4C8-9AB2-4B07-8E7D-B48477747EE0}" dt="2021-05-24T01:39:04.253" v="7" actId="20577"/>
          <ac:spMkLst>
            <pc:docMk/>
            <pc:sldMk cId="3701995289" sldId="264"/>
            <ac:spMk id="2" creationId="{541AECF1-7D77-4575-9AA8-18CBDB2D3DFC}"/>
          </ac:spMkLst>
        </pc:spChg>
      </pc:sldChg>
    </pc:docChg>
  </pc:docChgLst>
  <pc:docChgLst>
    <pc:chgData name="Brenner, Martin" userId="S::20022611@massey.ac.nz::9b549d81-82b4-4b5c-8813-150b460e29a9" providerId="AD" clId="Web-{05585F03-9DAC-4939-BD91-FC6173C9B834}"/>
    <pc:docChg chg="modSld">
      <pc:chgData name="Brenner, Martin" userId="S::20022611@massey.ac.nz::9b549d81-82b4-4b5c-8813-150b460e29a9" providerId="AD" clId="Web-{05585F03-9DAC-4939-BD91-FC6173C9B834}" dt="2021-05-24T23:39:04.291" v="60" actId="1076"/>
      <pc:docMkLst>
        <pc:docMk/>
      </pc:docMkLst>
      <pc:sldChg chg="addSp modSp">
        <pc:chgData name="Brenner, Martin" userId="S::20022611@massey.ac.nz::9b549d81-82b4-4b5c-8813-150b460e29a9" providerId="AD" clId="Web-{05585F03-9DAC-4939-BD91-FC6173C9B834}" dt="2021-05-24T23:39:04.291" v="60" actId="1076"/>
        <pc:sldMkLst>
          <pc:docMk/>
          <pc:sldMk cId="3271968337" sldId="259"/>
        </pc:sldMkLst>
        <pc:spChg chg="add mod">
          <ac:chgData name="Brenner, Martin" userId="S::20022611@massey.ac.nz::9b549d81-82b4-4b5c-8813-150b460e29a9" providerId="AD" clId="Web-{05585F03-9DAC-4939-BD91-FC6173C9B834}" dt="2021-05-24T23:39:04.291" v="60" actId="1076"/>
          <ac:spMkLst>
            <pc:docMk/>
            <pc:sldMk cId="3271968337" sldId="259"/>
            <ac:spMk id="6" creationId="{AABAC310-0813-499F-A542-AE3092CE0603}"/>
          </ac:spMkLst>
        </pc:spChg>
      </pc:sldChg>
      <pc:sldChg chg="modSp">
        <pc:chgData name="Brenner, Martin" userId="S::20022611@massey.ac.nz::9b549d81-82b4-4b5c-8813-150b460e29a9" providerId="AD" clId="Web-{05585F03-9DAC-4939-BD91-FC6173C9B834}" dt="2021-05-24T23:24:06.614" v="27" actId="20577"/>
        <pc:sldMkLst>
          <pc:docMk/>
          <pc:sldMk cId="38009849" sldId="265"/>
        </pc:sldMkLst>
        <pc:spChg chg="mod">
          <ac:chgData name="Brenner, Martin" userId="S::20022611@massey.ac.nz::9b549d81-82b4-4b5c-8813-150b460e29a9" providerId="AD" clId="Web-{05585F03-9DAC-4939-BD91-FC6173C9B834}" dt="2021-05-24T23:24:06.614" v="27" actId="20577"/>
          <ac:spMkLst>
            <pc:docMk/>
            <pc:sldMk cId="38009849" sldId="265"/>
            <ac:spMk id="3" creationId="{564C1B02-834B-4129-84F0-FF73F7144E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3BAE-954A-4D58-9FA5-06319FC48DE6}" type="datetimeFigureOut">
              <a:rPr lang="en-US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2DA25-FFF8-4CFD-A9AD-7DBD278171D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Requires involvement by experts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2DA25-FFF8-4CFD-A9AD-7DBD278171D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2DA25-FFF8-4CFD-A9AD-7DBD278171D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2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3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wa.co.nz/news/know-your-dolphin-by-the-fin-says-niwa-scientist" TargetMode="External"/><Relationship Id="rId2" Type="http://schemas.openxmlformats.org/officeDocument/2006/relationships/hyperlink" Target="https://arxiv.org/abs/2005.1335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0C8E8-F8B1-450C-8C75-5F7B8E91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NZ" sz="5000"/>
              <a:t>158755 Data Science – Making Sense of Data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BE14386-B2D7-4882-97F9-D7B6292C0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en-NZ" sz="2200"/>
              <a:t>Dolphin Fin Segmentation and Identification</a:t>
            </a:r>
          </a:p>
          <a:p>
            <a:pPr algn="l"/>
            <a:r>
              <a:rPr lang="en-NZ" sz="2200"/>
              <a:t>Martin Brenner - </a:t>
            </a:r>
            <a:r>
              <a:rPr lang="en-NZ" sz="2200">
                <a:ea typeface="+mn-lt"/>
                <a:cs typeface="+mn-lt"/>
              </a:rPr>
              <a:t>20022611</a:t>
            </a:r>
          </a:p>
          <a:p>
            <a:pPr algn="l"/>
            <a:r>
              <a:rPr lang="en-NZ" sz="2200"/>
              <a:t>James Bristow - 11189075</a:t>
            </a:r>
            <a:endParaRPr lang="en-NZ" sz="220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127F9-6ACF-4D8B-980A-F47284E14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2" r="-2" b="2709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17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713" y="2105369"/>
            <a:ext cx="8816546" cy="1325563"/>
          </a:xfrm>
        </p:spPr>
        <p:txBody>
          <a:bodyPr/>
          <a:lstStyle/>
          <a:p>
            <a:r>
              <a:rPr lang="en-NZ"/>
              <a:t>Application Demonstration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1B02-834B-4129-84F0-FF73F714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Segoe UI"/>
              </a:rPr>
              <a:t>Process of identifying individual dolphins is: </a:t>
            </a:r>
          </a:p>
          <a:p>
            <a:pPr lvl="1"/>
            <a:r>
              <a:rPr lang="en-NZ">
                <a:cs typeface="Segoe UI"/>
              </a:rPr>
              <a:t>Time consuming</a:t>
            </a:r>
          </a:p>
          <a:p>
            <a:pPr lvl="1"/>
            <a:r>
              <a:rPr lang="en-NZ">
                <a:cs typeface="Segoe UI"/>
              </a:rPr>
              <a:t>Prone to error</a:t>
            </a:r>
            <a:endParaRPr lang="en-NZ"/>
          </a:p>
          <a:p>
            <a:pPr lvl="1"/>
            <a:r>
              <a:rPr lang="en-NZ">
                <a:cs typeface="Segoe UI"/>
              </a:rPr>
              <a:t>Tedious</a:t>
            </a:r>
          </a:p>
          <a:p>
            <a:r>
              <a:rPr lang="en-NZ">
                <a:ea typeface="+mn-lt"/>
                <a:cs typeface="+mn-lt"/>
              </a:rPr>
              <a:t>Automation via machine learning:</a:t>
            </a:r>
          </a:p>
          <a:p>
            <a:pPr lvl="1"/>
            <a:r>
              <a:rPr lang="en-NZ">
                <a:cs typeface="Segoe UI"/>
              </a:rPr>
              <a:t>Detect and crop dolphin fins</a:t>
            </a:r>
          </a:p>
          <a:p>
            <a:pPr lvl="1"/>
            <a:r>
              <a:rPr lang="en-NZ">
                <a:cs typeface="Segoe UI"/>
              </a:rPr>
              <a:t>Identify individuals</a:t>
            </a:r>
          </a:p>
          <a:p>
            <a:pPr lvl="1"/>
            <a:r>
              <a:rPr lang="en-NZ">
                <a:cs typeface="Segoe UI"/>
              </a:rPr>
              <a:t>Deploy using a web app</a:t>
            </a:r>
          </a:p>
          <a:p>
            <a:pPr lvl="1"/>
            <a:endParaRPr lang="en-NZ">
              <a:cs typeface="Segoe UI"/>
            </a:endParaRPr>
          </a:p>
          <a:p>
            <a:pPr marL="457200" lvl="1" indent="0">
              <a:buNone/>
            </a:pPr>
            <a:endParaRPr lang="en-NZ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500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Exploratory Data </a:t>
            </a:r>
            <a:r>
              <a:rPr lang="en-NZ">
                <a:ea typeface="+mj-lt"/>
                <a:cs typeface="+mj-lt"/>
              </a:rPr>
              <a:t>Analysis</a:t>
            </a:r>
            <a:endParaRPr lang="en-US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1B02-834B-4129-84F0-FF73F71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103"/>
            <a:ext cx="10515600" cy="23291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>
                <a:ea typeface="+mn-lt"/>
                <a:cs typeface="+mn-lt"/>
              </a:rPr>
              <a:t>For the project two public datasets were used:</a:t>
            </a:r>
            <a:endParaRPr lang="en-NZ" dirty="0">
              <a:cs typeface="Segoe UI"/>
            </a:endParaRPr>
          </a:p>
          <a:p>
            <a:pPr marL="342900" indent="-342900"/>
            <a:r>
              <a:rPr lang="en-NZ" sz="2000" dirty="0">
                <a:ea typeface="+mn-lt"/>
                <a:cs typeface="+mn-lt"/>
              </a:rPr>
              <a:t>NDD20: For object detection </a:t>
            </a:r>
            <a:r>
              <a:rPr lang="en-NZ" sz="2000" dirty="0">
                <a:ea typeface="+mn-lt"/>
                <a:cs typeface="+mn-lt"/>
                <a:hlinkClick r:id="rId2"/>
              </a:rPr>
              <a:t>https://arxiv.org/abs/2005.13359</a:t>
            </a:r>
            <a:endParaRPr lang="en-NZ" sz="2000" dirty="0">
              <a:cs typeface="Segoe UI"/>
            </a:endParaRPr>
          </a:p>
          <a:p>
            <a:pPr marL="800100" lvl="1" indent="-342900"/>
            <a:r>
              <a:rPr lang="en-NZ" sz="1600" dirty="0">
                <a:ea typeface="+mn-lt"/>
                <a:cs typeface="+mn-lt"/>
              </a:rPr>
              <a:t>About 2200 images</a:t>
            </a:r>
          </a:p>
          <a:p>
            <a:pPr marL="342900" indent="-342900"/>
            <a:r>
              <a:rPr lang="en-NZ" sz="2000" dirty="0">
                <a:ea typeface="+mn-lt"/>
                <a:cs typeface="+mn-lt"/>
              </a:rPr>
              <a:t>NIWA marine researchers: Provided images of fins for the identification process  </a:t>
            </a:r>
            <a:r>
              <a:rPr lang="en-NZ" sz="2000" dirty="0">
                <a:ea typeface="+mn-lt"/>
                <a:cs typeface="+mn-lt"/>
                <a:hlinkClick r:id="rId3"/>
              </a:rPr>
              <a:t>https://niwa.co.nz/news/know-your-dolphin-by-the-fin-says-niwa-scientist</a:t>
            </a:r>
            <a:endParaRPr lang="en-NZ" sz="2000" dirty="0">
              <a:cs typeface="Segoe UI"/>
            </a:endParaRPr>
          </a:p>
          <a:p>
            <a:pPr marL="800100" lvl="1" indent="-342900"/>
            <a:r>
              <a:rPr lang="en-NZ" sz="1600" dirty="0">
                <a:cs typeface="Segoe UI"/>
              </a:rPr>
              <a:t>About 3700 images</a:t>
            </a:r>
          </a:p>
          <a:p>
            <a:pPr marL="800100" lvl="1" indent="-342900"/>
            <a:r>
              <a:rPr lang="en-NZ" sz="1600" dirty="0">
                <a:ea typeface="+mn-lt"/>
                <a:cs typeface="+mn-lt"/>
              </a:rPr>
              <a:t>186 individual dolphins</a:t>
            </a:r>
            <a:endParaRPr lang="en-NZ" sz="1600" dirty="0">
              <a:cs typeface="Segoe UI"/>
            </a:endParaRPr>
          </a:p>
          <a:p>
            <a:endParaRPr lang="en-NZ">
              <a:cs typeface="Segoe U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3CFB08-24F2-4F09-A75A-2CACB431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32" y="3838202"/>
            <a:ext cx="10981037" cy="25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NZ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1B02-834B-4129-84F0-FF73F71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NZ" sz="1800">
                <a:cs typeface="Segoe UI"/>
              </a:rPr>
              <a:t>YOLOv4 was used for object detection</a:t>
            </a:r>
            <a:endParaRPr lang="en-US" sz="1800"/>
          </a:p>
          <a:p>
            <a:pPr marL="457200" indent="-457200"/>
            <a:r>
              <a:rPr lang="en-NZ" sz="1800">
                <a:cs typeface="Segoe UI"/>
              </a:rPr>
              <a:t>About 3170 fins in the 2200 images</a:t>
            </a:r>
          </a:p>
          <a:p>
            <a:pPr marL="457200" indent="-457200"/>
            <a:r>
              <a:rPr lang="en-NZ" sz="1800">
                <a:cs typeface="Segoe UI"/>
              </a:rPr>
              <a:t>OpenCV darknet detector used</a:t>
            </a:r>
          </a:p>
          <a:p>
            <a:pPr marL="457200" indent="-457200"/>
            <a:r>
              <a:rPr lang="en-NZ" sz="1800">
                <a:cs typeface="Segoe UI"/>
              </a:rPr>
              <a:t>Automatic cropping/resizing</a:t>
            </a:r>
          </a:p>
          <a:p>
            <a:pPr marL="0" indent="0">
              <a:buNone/>
            </a:pPr>
            <a:endParaRPr lang="en-NZ" sz="1800">
              <a:cs typeface="Segoe UI"/>
            </a:endParaRPr>
          </a:p>
        </p:txBody>
      </p:sp>
      <p:pic>
        <p:nvPicPr>
          <p:cNvPr id="4" name="Picture 4" descr="A picture containing water, outdoor, sport, lake&#10;&#10;Description automatically generated">
            <a:extLst>
              <a:ext uri="{FF2B5EF4-FFF2-40B4-BE49-F238E27FC236}">
                <a16:creationId xmlns:a16="http://schemas.microsoft.com/office/drawing/2014/main" id="{E0EA952B-1F44-4C6D-BAB5-ABE70B5C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21" y="320106"/>
            <a:ext cx="5811648" cy="387857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A picture containing text, aquatic mammal, mammal, dolphin&#10;&#10;Description automatically generated">
            <a:extLst>
              <a:ext uri="{FF2B5EF4-FFF2-40B4-BE49-F238E27FC236}">
                <a16:creationId xmlns:a16="http://schemas.microsoft.com/office/drawing/2014/main" id="{3162EED6-C6F1-4E2D-A6C8-BADB7DFB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71" y="4200548"/>
            <a:ext cx="7624118" cy="257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AC310-0813-499F-A542-AE3092CE0603}"/>
              </a:ext>
            </a:extLst>
          </p:cNvPr>
          <p:cNvSpPr txBox="1"/>
          <p:nvPr/>
        </p:nvSpPr>
        <p:spPr>
          <a:xfrm>
            <a:off x="326571" y="4492171"/>
            <a:ext cx="37809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Model trained with 4000 epochs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Segoe UI"/>
              </a:rPr>
              <a:t>98% accuracy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Segoe UI"/>
              </a:rPr>
              <a:t>12 hours training time</a:t>
            </a:r>
          </a:p>
        </p:txBody>
      </p:sp>
    </p:spTree>
    <p:extLst>
      <p:ext uri="{BB962C8B-B14F-4D97-AF65-F5344CB8AC3E}">
        <p14:creationId xmlns:p14="http://schemas.microsoft.com/office/powerpoint/2010/main" val="327196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Feature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79FAF-8EFF-4A0B-82A2-A98319419DA1}"/>
              </a:ext>
            </a:extLst>
          </p:cNvPr>
          <p:cNvSpPr txBox="1">
            <a:spLocks/>
          </p:cNvSpPr>
          <p:nvPr/>
        </p:nvSpPr>
        <p:spPr>
          <a:xfrm>
            <a:off x="835648" y="1437123"/>
            <a:ext cx="10035034" cy="2740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NZ" sz="2000">
                <a:cs typeface="Segoe UI"/>
              </a:rPr>
              <a:t>Distinction</a:t>
            </a:r>
            <a:r>
              <a:rPr lang="en-NZ" sz="1800">
                <a:cs typeface="Segoe UI"/>
              </a:rPr>
              <a:t> of individuals based on contour and pigmentation</a:t>
            </a:r>
          </a:p>
          <a:p>
            <a:pPr marL="457200" indent="-457200"/>
            <a:r>
              <a:rPr lang="en-NZ" sz="1800">
                <a:cs typeface="Segoe UI"/>
              </a:rPr>
              <a:t>Pigmentation does not change in a dolphin's lifetime</a:t>
            </a:r>
            <a:endParaRPr lang="en-NZ"/>
          </a:p>
          <a:p>
            <a:pPr marL="457200" indent="-457200"/>
            <a:r>
              <a:rPr lang="en-NZ" sz="1800">
                <a:cs typeface="Segoe UI"/>
              </a:rPr>
              <a:t>Colours are not important / variations based on lighting and cameras</a:t>
            </a:r>
          </a:p>
          <a:p>
            <a:pPr marL="457200" indent="-457200"/>
            <a:r>
              <a:rPr lang="en-NZ" sz="1800">
                <a:cs typeface="Segoe UI"/>
              </a:rPr>
              <a:t>Shape and pigmentation enhancement in pre-processing</a:t>
            </a:r>
          </a:p>
          <a:p>
            <a:pPr marL="457200" indent="-457200"/>
            <a:r>
              <a:rPr lang="en-NZ" sz="1800">
                <a:cs typeface="Segoe UI"/>
              </a:rPr>
              <a:t>Pre-processing of all images</a:t>
            </a:r>
          </a:p>
          <a:p>
            <a:pPr marL="457200" indent="-457200"/>
            <a:r>
              <a:rPr lang="en-NZ" sz="1800">
                <a:cs typeface="Segoe UI"/>
              </a:rPr>
              <a:t>Filter application on detected/cropped fins for identification input</a:t>
            </a:r>
          </a:p>
          <a:p>
            <a:pPr marL="0" indent="0">
              <a:buNone/>
            </a:pPr>
            <a:endParaRPr lang="en-NZ" sz="1800">
              <a:cs typeface="Segoe UI"/>
            </a:endParaRPr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CF2181C2-124F-482A-BAB6-E011505F9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" y="4288322"/>
            <a:ext cx="12183714" cy="2566871"/>
          </a:xfrm>
        </p:spPr>
      </p:pic>
    </p:spTree>
    <p:extLst>
      <p:ext uri="{BB962C8B-B14F-4D97-AF65-F5344CB8AC3E}">
        <p14:creationId xmlns:p14="http://schemas.microsoft.com/office/powerpoint/2010/main" val="30065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Individual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1B02-834B-4129-84F0-FF73F71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141" y="1500655"/>
            <a:ext cx="5809128" cy="5169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Segoe UI"/>
              </a:rPr>
              <a:t>Convolutional Neural Network</a:t>
            </a:r>
          </a:p>
          <a:p>
            <a:pPr lvl="1"/>
            <a:r>
              <a:rPr lang="en-NZ">
                <a:cs typeface="Segoe UI"/>
              </a:rPr>
              <a:t>Triplet Loss </a:t>
            </a:r>
          </a:p>
          <a:p>
            <a:pPr lvl="2"/>
            <a:r>
              <a:rPr lang="en-NZ">
                <a:cs typeface="Segoe UI"/>
              </a:rPr>
              <a:t>Anchor</a:t>
            </a:r>
          </a:p>
          <a:p>
            <a:pPr lvl="2"/>
            <a:r>
              <a:rPr lang="en-NZ">
                <a:cs typeface="Segoe UI"/>
              </a:rPr>
              <a:t>Positive Input</a:t>
            </a:r>
          </a:p>
          <a:p>
            <a:pPr lvl="2"/>
            <a:r>
              <a:rPr lang="en-NZ">
                <a:cs typeface="Segoe UI"/>
              </a:rPr>
              <a:t>Negative Input</a:t>
            </a:r>
          </a:p>
          <a:p>
            <a:pPr lvl="2"/>
            <a:endParaRPr lang="en-NZ">
              <a:cs typeface="Segoe UI"/>
            </a:endParaRPr>
          </a:p>
          <a:p>
            <a:pPr lvl="1"/>
            <a:r>
              <a:rPr lang="en-NZ">
                <a:cs typeface="Segoe UI"/>
              </a:rPr>
              <a:t>Goal:</a:t>
            </a:r>
          </a:p>
          <a:p>
            <a:pPr lvl="2"/>
            <a:r>
              <a:rPr lang="en-NZ">
                <a:cs typeface="Segoe UI"/>
              </a:rPr>
              <a:t>Minimise Euclidean distance between anchor and positive input</a:t>
            </a:r>
          </a:p>
          <a:p>
            <a:pPr lvl="2"/>
            <a:r>
              <a:rPr lang="en-NZ">
                <a:ea typeface="+mn-lt"/>
                <a:cs typeface="+mn-lt"/>
              </a:rPr>
              <a:t>Maximise Euclidean distance between anchor and negative input</a:t>
            </a:r>
          </a:p>
          <a:p>
            <a:pPr lvl="2"/>
            <a:endParaRPr lang="en-NZ">
              <a:cs typeface="Segoe UI"/>
            </a:endParaRPr>
          </a:p>
          <a:p>
            <a:pPr lvl="1"/>
            <a:endParaRPr lang="en-NZ">
              <a:cs typeface="Segoe UI"/>
            </a:endParaRPr>
          </a:p>
          <a:p>
            <a:pPr lvl="2"/>
            <a:endParaRPr lang="en-NZ">
              <a:cs typeface="Segoe UI"/>
            </a:endParaRPr>
          </a:p>
          <a:p>
            <a:pPr lvl="1"/>
            <a:endParaRPr lang="en-NZ">
              <a:cs typeface="Segoe U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7E1298-CFCF-4AFC-A956-9CC2BC9C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2" y="1177509"/>
            <a:ext cx="6519582" cy="4917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D1B94-8585-4ECE-8D73-AA5FC826F790}"/>
              </a:ext>
            </a:extLst>
          </p:cNvPr>
          <p:cNvSpPr txBox="1"/>
          <p:nvPr/>
        </p:nvSpPr>
        <p:spPr>
          <a:xfrm>
            <a:off x="309282" y="6293224"/>
            <a:ext cx="4861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NZ" i="1">
                <a:solidFill>
                  <a:srgbClr val="1B2F2E"/>
                </a:solidFill>
              </a:rPr>
              <a:t>Source: https://omoindrot.github.io/triplet-loss</a:t>
            </a:r>
            <a:r>
              <a:rPr lang="en-US">
                <a:cs typeface="Segoe U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1B02-834B-4129-84F0-FF73F71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36" y="1343772"/>
            <a:ext cx="5260040" cy="5359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Segoe UI"/>
              </a:rPr>
              <a:t>UMAP on the neural network embeddings</a:t>
            </a:r>
          </a:p>
          <a:p>
            <a:pPr lvl="1"/>
            <a:r>
              <a:rPr lang="en-NZ">
                <a:cs typeface="Segoe UI"/>
              </a:rPr>
              <a:t>Non-linear dimensionality reduction</a:t>
            </a:r>
          </a:p>
          <a:p>
            <a:pPr lvl="1"/>
            <a:r>
              <a:rPr lang="en-NZ">
                <a:cs typeface="Segoe UI"/>
              </a:rPr>
              <a:t>Visualise data in 2D</a:t>
            </a:r>
            <a:endParaRPr lang="en-NZ"/>
          </a:p>
          <a:p>
            <a:r>
              <a:rPr lang="en-NZ">
                <a:cs typeface="Segoe UI"/>
              </a:rPr>
              <a:t>HDBSCAN for identifying clusters and outliers</a:t>
            </a:r>
          </a:p>
          <a:p>
            <a:pPr lvl="1"/>
            <a:r>
              <a:rPr lang="en-NZ">
                <a:cs typeface="Segoe UI"/>
              </a:rPr>
              <a:t>Clusters are well-formed on bottom left</a:t>
            </a:r>
          </a:p>
          <a:p>
            <a:pPr lvl="1"/>
            <a:r>
              <a:rPr lang="en-NZ">
                <a:cs typeface="Segoe UI"/>
              </a:rPr>
              <a:t>Outliers on top right</a:t>
            </a:r>
          </a:p>
          <a:p>
            <a:pPr lvl="1"/>
            <a:endParaRPr lang="en-NZ">
              <a:cs typeface="Segoe U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3510B2A-6634-4B15-87A3-319EDB24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7" y="1340224"/>
            <a:ext cx="5264524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CF1-7D77-4575-9AA8-18CBDB2D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Application Architecture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ABC26E9-9F7B-42FD-956B-A97CD172F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98" y="1494371"/>
            <a:ext cx="11359402" cy="45686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AA39C-86B5-46A3-98BB-65D97CC5DF3A}"/>
              </a:ext>
            </a:extLst>
          </p:cNvPr>
          <p:cNvSpPr txBox="1"/>
          <p:nvPr/>
        </p:nvSpPr>
        <p:spPr>
          <a:xfrm>
            <a:off x="420130" y="6279292"/>
            <a:ext cx="7140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https://github.com/JBris/dolphin_segmentation</a:t>
            </a:r>
            <a:endParaRPr lang="en-US" i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0416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4A28-0E89-4AA7-B55A-13808198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4230-A3FC-4277-BCC1-F1AC422D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Segoe UI"/>
              </a:rPr>
              <a:t>Object Detection and segmentation</a:t>
            </a:r>
          </a:p>
          <a:p>
            <a:pPr lvl="1"/>
            <a:r>
              <a:rPr lang="en-US">
                <a:cs typeface="Segoe UI"/>
              </a:rPr>
              <a:t>Trivial – solved task</a:t>
            </a:r>
          </a:p>
          <a:p>
            <a:r>
              <a:rPr lang="en-US">
                <a:cs typeface="Segoe UI"/>
              </a:rPr>
              <a:t>Individual Identification</a:t>
            </a:r>
          </a:p>
          <a:p>
            <a:pPr lvl="1"/>
            <a:r>
              <a:rPr lang="en-US">
                <a:cs typeface="Segoe UI"/>
              </a:rPr>
              <a:t>Very difficult</a:t>
            </a:r>
          </a:p>
          <a:p>
            <a:pPr lvl="1"/>
            <a:r>
              <a:rPr lang="en-US">
                <a:cs typeface="Segoe UI"/>
              </a:rPr>
              <a:t>Small datasets of dolphins</a:t>
            </a:r>
          </a:p>
          <a:p>
            <a:pPr lvl="1"/>
            <a:r>
              <a:rPr lang="en-US">
                <a:cs typeface="Segoe UI"/>
              </a:rPr>
              <a:t>Triplet loss network is very sensitive</a:t>
            </a:r>
          </a:p>
        </p:txBody>
      </p:sp>
    </p:spTree>
    <p:extLst>
      <p:ext uri="{BB962C8B-B14F-4D97-AF65-F5344CB8AC3E}">
        <p14:creationId xmlns:p14="http://schemas.microsoft.com/office/powerpoint/2010/main" val="129244987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2F3F0"/>
      </a:lt2>
      <a:accent1>
        <a:srgbClr val="874DC3"/>
      </a:accent1>
      <a:accent2>
        <a:srgbClr val="524AB7"/>
      </a:accent2>
      <a:accent3>
        <a:srgbClr val="4D75C3"/>
      </a:accent3>
      <a:accent4>
        <a:srgbClr val="3B95B1"/>
      </a:accent4>
      <a:accent5>
        <a:srgbClr val="4BBFAB"/>
      </a:accent5>
      <a:accent6>
        <a:srgbClr val="3BB16B"/>
      </a:accent6>
      <a:hlink>
        <a:srgbClr val="669933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ExploreVTI</vt:lpstr>
      <vt:lpstr>158755 Data Science – Making Sense of Data</vt:lpstr>
      <vt:lpstr>Introduction</vt:lpstr>
      <vt:lpstr>Exploratory Data Analysis</vt:lpstr>
      <vt:lpstr>Object Detection</vt:lpstr>
      <vt:lpstr>Feature Analysis</vt:lpstr>
      <vt:lpstr>Individual Identification</vt:lpstr>
      <vt:lpstr>Visualisation</vt:lpstr>
      <vt:lpstr>Application Architecture</vt:lpstr>
      <vt:lpstr>Results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158755 Data Science – Making Sense of Data</dc:title>
  <dc:creator>Bristow, James</dc:creator>
  <cp:revision>20</cp:revision>
  <dcterms:created xsi:type="dcterms:W3CDTF">2021-05-24T01:35:26Z</dcterms:created>
  <dcterms:modified xsi:type="dcterms:W3CDTF">2021-05-24T23:40:45Z</dcterms:modified>
</cp:coreProperties>
</file>