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4"/>
  </p:sldMasterIdLst>
  <p:notesMasterIdLst>
    <p:notesMasterId r:id="rId35"/>
  </p:notesMasterIdLst>
  <p:sldIdLst>
    <p:sldId id="260" r:id="rId5"/>
    <p:sldId id="331" r:id="rId6"/>
    <p:sldId id="334" r:id="rId7"/>
    <p:sldId id="333" r:id="rId8"/>
    <p:sldId id="335" r:id="rId9"/>
    <p:sldId id="337" r:id="rId10"/>
    <p:sldId id="336" r:id="rId11"/>
    <p:sldId id="338" r:id="rId12"/>
    <p:sldId id="332" r:id="rId13"/>
    <p:sldId id="339" r:id="rId14"/>
    <p:sldId id="341" r:id="rId15"/>
    <p:sldId id="325" r:id="rId16"/>
    <p:sldId id="328" r:id="rId17"/>
    <p:sldId id="342" r:id="rId18"/>
    <p:sldId id="344" r:id="rId19"/>
    <p:sldId id="345" r:id="rId20"/>
    <p:sldId id="343" r:id="rId21"/>
    <p:sldId id="347" r:id="rId22"/>
    <p:sldId id="346" r:id="rId23"/>
    <p:sldId id="348" r:id="rId24"/>
    <p:sldId id="349" r:id="rId25"/>
    <p:sldId id="352" r:id="rId26"/>
    <p:sldId id="351" r:id="rId27"/>
    <p:sldId id="353" r:id="rId28"/>
    <p:sldId id="354" r:id="rId29"/>
    <p:sldId id="326" r:id="rId30"/>
    <p:sldId id="355" r:id="rId31"/>
    <p:sldId id="356" r:id="rId32"/>
    <p:sldId id="330" r:id="rId33"/>
    <p:sldId id="32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Gilman" initials="AG" lastIdx="1" clrIdx="0">
    <p:extLst>
      <p:ext uri="{19B8F6BF-5375-455C-9EA6-DF929625EA0E}">
        <p15:presenceInfo xmlns:p15="http://schemas.microsoft.com/office/powerpoint/2012/main" userId="S::andrew@pri.co.nz::484dce68-b834-4103-a9e6-be5c78b2d8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E3B39-F312-40F3-9A17-8B010216089D}" v="58" dt="2021-02-10T18:58:02.867"/>
    <p1510:client id="{2C03DFCD-16C0-34D6-2DF2-AEB733A3689B}" v="320" dt="2021-02-10T04:03:09.697"/>
    <p1510:client id="{35D838DF-6F29-4FC5-9B2A-A5D40E7B6683}" v="355" dt="2021-02-22T00:32:05.6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291" autoAdjust="0"/>
  </p:normalViewPr>
  <p:slideViewPr>
    <p:cSldViewPr snapToGrid="0">
      <p:cViewPr varScale="1">
        <p:scale>
          <a:sx n="50" d="100"/>
          <a:sy n="50" d="100"/>
        </p:scale>
        <p:origin x="118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 Ranjard" userId="S::louis@pri.co.nz::81a860ef-ac01-4e0e-a6df-80d2ba17940a" providerId="AD" clId="Web-{2C03DFCD-16C0-34D6-2DF2-AEB733A3689B}"/>
    <pc:docChg chg="modSld">
      <pc:chgData name="Louis Ranjard" userId="S::louis@pri.co.nz::81a860ef-ac01-4e0e-a6df-80d2ba17940a" providerId="AD" clId="Web-{2C03DFCD-16C0-34D6-2DF2-AEB733A3689B}" dt="2021-02-10T04:03:09.697" v="180" actId="1076"/>
      <pc:docMkLst>
        <pc:docMk/>
      </pc:docMkLst>
      <pc:sldChg chg="delSp modSp">
        <pc:chgData name="Louis Ranjard" userId="S::louis@pri.co.nz::81a860ef-ac01-4e0e-a6df-80d2ba17940a" providerId="AD" clId="Web-{2C03DFCD-16C0-34D6-2DF2-AEB733A3689B}" dt="2021-02-10T03:03:29.982" v="131" actId="14100"/>
        <pc:sldMkLst>
          <pc:docMk/>
          <pc:sldMk cId="3637950796" sldId="272"/>
        </pc:sldMkLst>
        <pc:spChg chg="mod">
          <ac:chgData name="Louis Ranjard" userId="S::louis@pri.co.nz::81a860ef-ac01-4e0e-a6df-80d2ba17940a" providerId="AD" clId="Web-{2C03DFCD-16C0-34D6-2DF2-AEB733A3689B}" dt="2021-02-10T03:03:29.982" v="131" actId="14100"/>
          <ac:spMkLst>
            <pc:docMk/>
            <pc:sldMk cId="3637950796" sldId="272"/>
            <ac:spMk id="47" creationId="{3DA02F28-2941-334D-9C83-8E64C99A7AB4}"/>
          </ac:spMkLst>
        </pc:spChg>
        <pc:spChg chg="del">
          <ac:chgData name="Louis Ranjard" userId="S::louis@pri.co.nz::81a860ef-ac01-4e0e-a6df-80d2ba17940a" providerId="AD" clId="Web-{2C03DFCD-16C0-34D6-2DF2-AEB733A3689B}" dt="2021-02-10T03:02:53.872" v="120"/>
          <ac:spMkLst>
            <pc:docMk/>
            <pc:sldMk cId="3637950796" sldId="272"/>
            <ac:spMk id="67" creationId="{DDF71223-32FE-1342-80AF-7BEA5460BE67}"/>
          </ac:spMkLst>
        </pc:spChg>
      </pc:sldChg>
      <pc:sldChg chg="modSp">
        <pc:chgData name="Louis Ranjard" userId="S::louis@pri.co.nz::81a860ef-ac01-4e0e-a6df-80d2ba17940a" providerId="AD" clId="Web-{2C03DFCD-16C0-34D6-2DF2-AEB733A3689B}" dt="2021-02-09T23:49:38.319" v="65" actId="14100"/>
        <pc:sldMkLst>
          <pc:docMk/>
          <pc:sldMk cId="4105341821" sldId="315"/>
        </pc:sldMkLst>
        <pc:spChg chg="mod">
          <ac:chgData name="Louis Ranjard" userId="S::louis@pri.co.nz::81a860ef-ac01-4e0e-a6df-80d2ba17940a" providerId="AD" clId="Web-{2C03DFCD-16C0-34D6-2DF2-AEB733A3689B}" dt="2021-02-09T23:49:38.319" v="65" actId="14100"/>
          <ac:spMkLst>
            <pc:docMk/>
            <pc:sldMk cId="4105341821" sldId="315"/>
            <ac:spMk id="2" creationId="{DDF1DF4F-F88B-6243-9BCC-DEF2CE5ADF61}"/>
          </ac:spMkLst>
        </pc:spChg>
      </pc:sldChg>
      <pc:sldChg chg="addSp modSp">
        <pc:chgData name="Louis Ranjard" userId="S::louis@pri.co.nz::81a860ef-ac01-4e0e-a6df-80d2ba17940a" providerId="AD" clId="Web-{2C03DFCD-16C0-34D6-2DF2-AEB733A3689B}" dt="2021-02-09T23:49:56.679" v="67" actId="1076"/>
        <pc:sldMkLst>
          <pc:docMk/>
          <pc:sldMk cId="254717493" sldId="320"/>
        </pc:sldMkLst>
        <pc:picChg chg="add mod">
          <ac:chgData name="Louis Ranjard" userId="S::louis@pri.co.nz::81a860ef-ac01-4e0e-a6df-80d2ba17940a" providerId="AD" clId="Web-{2C03DFCD-16C0-34D6-2DF2-AEB733A3689B}" dt="2021-02-09T23:49:56.679" v="67" actId="1076"/>
          <ac:picMkLst>
            <pc:docMk/>
            <pc:sldMk cId="254717493" sldId="320"/>
            <ac:picMk id="4" creationId="{AF6C4D3D-4450-410B-BD0C-6F310502440C}"/>
          </ac:picMkLst>
        </pc:picChg>
      </pc:sldChg>
      <pc:sldChg chg="addSp modSp">
        <pc:chgData name="Louis Ranjard" userId="S::louis@pri.co.nz::81a860ef-ac01-4e0e-a6df-80d2ba17940a" providerId="AD" clId="Web-{2C03DFCD-16C0-34D6-2DF2-AEB733A3689B}" dt="2021-02-10T03:22:08.278" v="163" actId="14100"/>
        <pc:sldMkLst>
          <pc:docMk/>
          <pc:sldMk cId="1730166140" sldId="322"/>
        </pc:sldMkLst>
        <pc:spChg chg="mod">
          <ac:chgData name="Louis Ranjard" userId="S::louis@pri.co.nz::81a860ef-ac01-4e0e-a6df-80d2ba17940a" providerId="AD" clId="Web-{2C03DFCD-16C0-34D6-2DF2-AEB733A3689B}" dt="2021-02-10T03:21:36.809" v="148" actId="20577"/>
          <ac:spMkLst>
            <pc:docMk/>
            <pc:sldMk cId="1730166140" sldId="322"/>
            <ac:spMk id="3" creationId="{CE18DDA1-635F-0E48-A662-EB17B2B828A7}"/>
          </ac:spMkLst>
        </pc:spChg>
        <pc:spChg chg="add mod">
          <ac:chgData name="Louis Ranjard" userId="S::louis@pri.co.nz::81a860ef-ac01-4e0e-a6df-80d2ba17940a" providerId="AD" clId="Web-{2C03DFCD-16C0-34D6-2DF2-AEB733A3689B}" dt="2021-02-10T03:22:08.278" v="163" actId="14100"/>
          <ac:spMkLst>
            <pc:docMk/>
            <pc:sldMk cId="1730166140" sldId="322"/>
            <ac:spMk id="6" creationId="{D44E53CF-AEBF-4CAA-BE52-7AC838794409}"/>
          </ac:spMkLst>
        </pc:spChg>
      </pc:sldChg>
      <pc:sldChg chg="modSp">
        <pc:chgData name="Louis Ranjard" userId="S::louis@pri.co.nz::81a860ef-ac01-4e0e-a6df-80d2ba17940a" providerId="AD" clId="Web-{2C03DFCD-16C0-34D6-2DF2-AEB733A3689B}" dt="2021-02-10T03:06:54.185" v="136" actId="20577"/>
        <pc:sldMkLst>
          <pc:docMk/>
          <pc:sldMk cId="2642787703" sldId="323"/>
        </pc:sldMkLst>
        <pc:spChg chg="mod">
          <ac:chgData name="Louis Ranjard" userId="S::louis@pri.co.nz::81a860ef-ac01-4e0e-a6df-80d2ba17940a" providerId="AD" clId="Web-{2C03DFCD-16C0-34D6-2DF2-AEB733A3689B}" dt="2021-02-10T03:06:54.185" v="136" actId="20577"/>
          <ac:spMkLst>
            <pc:docMk/>
            <pc:sldMk cId="2642787703" sldId="323"/>
            <ac:spMk id="47" creationId="{3DA02F28-2941-334D-9C83-8E64C99A7AB4}"/>
          </ac:spMkLst>
        </pc:spChg>
      </pc:sldChg>
      <pc:sldChg chg="addSp modSp">
        <pc:chgData name="Louis Ranjard" userId="S::louis@pri.co.nz::81a860ef-ac01-4e0e-a6df-80d2ba17940a" providerId="AD" clId="Web-{2C03DFCD-16C0-34D6-2DF2-AEB733A3689B}" dt="2021-02-10T04:03:09.697" v="180" actId="1076"/>
        <pc:sldMkLst>
          <pc:docMk/>
          <pc:sldMk cId="722274802" sldId="324"/>
        </pc:sldMkLst>
        <pc:picChg chg="add mod">
          <ac:chgData name="Louis Ranjard" userId="S::louis@pri.co.nz::81a860ef-ac01-4e0e-a6df-80d2ba17940a" providerId="AD" clId="Web-{2C03DFCD-16C0-34D6-2DF2-AEB733A3689B}" dt="2021-02-10T04:02:34.978" v="175" actId="1076"/>
          <ac:picMkLst>
            <pc:docMk/>
            <pc:sldMk cId="722274802" sldId="324"/>
            <ac:picMk id="3" creationId="{B48E141B-0779-4609-8E61-B14B984D5834}"/>
          </ac:picMkLst>
        </pc:picChg>
        <pc:picChg chg="mod">
          <ac:chgData name="Louis Ranjard" userId="S::louis@pri.co.nz::81a860ef-ac01-4e0e-a6df-80d2ba17940a" providerId="AD" clId="Web-{2C03DFCD-16C0-34D6-2DF2-AEB733A3689B}" dt="2021-02-10T04:03:09.697" v="180" actId="1076"/>
          <ac:picMkLst>
            <pc:docMk/>
            <pc:sldMk cId="722274802" sldId="324"/>
            <ac:picMk id="6" creationId="{9D73433D-1431-4DBC-A432-5F5121EDCCA0}"/>
          </ac:picMkLst>
        </pc:picChg>
        <pc:picChg chg="mod">
          <ac:chgData name="Louis Ranjard" userId="S::louis@pri.co.nz::81a860ef-ac01-4e0e-a6df-80d2ba17940a" providerId="AD" clId="Web-{2C03DFCD-16C0-34D6-2DF2-AEB733A3689B}" dt="2021-02-10T04:03:03.118" v="178" actId="1076"/>
          <ac:picMkLst>
            <pc:docMk/>
            <pc:sldMk cId="722274802" sldId="324"/>
            <ac:picMk id="8" creationId="{F7091FE5-756A-43DB-B04C-CE45BF3A0D45}"/>
          </ac:picMkLst>
        </pc:picChg>
      </pc:sldChg>
    </pc:docChg>
  </pc:docChgLst>
  <pc:docChgLst>
    <pc:chgData name="Louis Ranjard" userId="S::louis@pri.co.nz::81a860ef-ac01-4e0e-a6df-80d2ba17940a" providerId="AD" clId="Web-{35D838DF-6F29-4FC5-9B2A-A5D40E7B6683}"/>
    <pc:docChg chg="addSld modSld">
      <pc:chgData name="Louis Ranjard" userId="S::louis@pri.co.nz::81a860ef-ac01-4e0e-a6df-80d2ba17940a" providerId="AD" clId="Web-{35D838DF-6F29-4FC5-9B2A-A5D40E7B6683}" dt="2021-02-22T00:32:03.106" v="193" actId="20577"/>
      <pc:docMkLst>
        <pc:docMk/>
      </pc:docMkLst>
      <pc:sldChg chg="addSp delSp modSp add mod replId setBg">
        <pc:chgData name="Louis Ranjard" userId="S::louis@pri.co.nz::81a860ef-ac01-4e0e-a6df-80d2ba17940a" providerId="AD" clId="Web-{35D838DF-6F29-4FC5-9B2A-A5D40E7B6683}" dt="2021-02-22T00:32:03.106" v="193" actId="20577"/>
        <pc:sldMkLst>
          <pc:docMk/>
          <pc:sldMk cId="3723155355" sldId="326"/>
        </pc:sldMkLst>
        <pc:spChg chg="mod">
          <ac:chgData name="Louis Ranjard" userId="S::louis@pri.co.nz::81a860ef-ac01-4e0e-a6df-80d2ba17940a" providerId="AD" clId="Web-{35D838DF-6F29-4FC5-9B2A-A5D40E7B6683}" dt="2021-02-22T00:29:16.008" v="170"/>
          <ac:spMkLst>
            <pc:docMk/>
            <pc:sldMk cId="3723155355" sldId="326"/>
            <ac:spMk id="2" creationId="{CD0E6AB5-B784-1048-BAF5-3D0A0E9FAEA5}"/>
          </ac:spMkLst>
        </pc:spChg>
        <pc:spChg chg="mod ord">
          <ac:chgData name="Louis Ranjard" userId="S::louis@pri.co.nz::81a860ef-ac01-4e0e-a6df-80d2ba17940a" providerId="AD" clId="Web-{35D838DF-6F29-4FC5-9B2A-A5D40E7B6683}" dt="2021-02-22T00:32:03.106" v="193" actId="20577"/>
          <ac:spMkLst>
            <pc:docMk/>
            <pc:sldMk cId="3723155355" sldId="326"/>
            <ac:spMk id="3" creationId="{CE18DDA1-635F-0E48-A662-EB17B2B828A7}"/>
          </ac:spMkLst>
        </pc:spChg>
        <pc:spChg chg="mod ord">
          <ac:chgData name="Louis Ranjard" userId="S::louis@pri.co.nz::81a860ef-ac01-4e0e-a6df-80d2ba17940a" providerId="AD" clId="Web-{35D838DF-6F29-4FC5-9B2A-A5D40E7B6683}" dt="2021-02-22T00:29:16.008" v="170"/>
          <ac:spMkLst>
            <pc:docMk/>
            <pc:sldMk cId="3723155355" sldId="326"/>
            <ac:spMk id="4" creationId="{11EF3880-E7B9-437F-BE5B-42E492DFFD9A}"/>
          </ac:spMkLst>
        </pc:spChg>
        <pc:spChg chg="del">
          <ac:chgData name="Louis Ranjard" userId="S::louis@pri.co.nz::81a860ef-ac01-4e0e-a6df-80d2ba17940a" providerId="AD" clId="Web-{35D838DF-6F29-4FC5-9B2A-A5D40E7B6683}" dt="2021-02-22T00:00:02.465" v="6"/>
          <ac:spMkLst>
            <pc:docMk/>
            <pc:sldMk cId="3723155355" sldId="326"/>
            <ac:spMk id="6" creationId="{D44E53CF-AEBF-4CAA-BE52-7AC838794409}"/>
          </ac:spMkLst>
        </pc:spChg>
        <pc:spChg chg="add del">
          <ac:chgData name="Louis Ranjard" userId="S::louis@pri.co.nz::81a860ef-ac01-4e0e-a6df-80d2ba17940a" providerId="AD" clId="Web-{35D838DF-6F29-4FC5-9B2A-A5D40E7B6683}" dt="2021-02-22T00:29:01.445" v="168"/>
          <ac:spMkLst>
            <pc:docMk/>
            <pc:sldMk cId="3723155355" sldId="326"/>
            <ac:spMk id="12" creationId="{D0486B3B-2ACB-429E-B777-A07AA9941129}"/>
          </ac:spMkLst>
        </pc:spChg>
        <pc:spChg chg="add del">
          <ac:chgData name="Louis Ranjard" userId="S::louis@pri.co.nz::81a860ef-ac01-4e0e-a6df-80d2ba17940a" providerId="AD" clId="Web-{35D838DF-6F29-4FC5-9B2A-A5D40E7B6683}" dt="2021-02-22T00:29:16.008" v="170"/>
          <ac:spMkLst>
            <pc:docMk/>
            <pc:sldMk cId="3723155355" sldId="326"/>
            <ac:spMk id="14" creationId="{84EEC9BC-B6F1-4DE0-82B7-5727A17B3601}"/>
          </ac:spMkLst>
        </pc:spChg>
        <pc:spChg chg="add del">
          <ac:chgData name="Louis Ranjard" userId="S::louis@pri.co.nz::81a860ef-ac01-4e0e-a6df-80d2ba17940a" providerId="AD" clId="Web-{35D838DF-6F29-4FC5-9B2A-A5D40E7B6683}" dt="2021-02-22T00:28:57.242" v="166"/>
          <ac:spMkLst>
            <pc:docMk/>
            <pc:sldMk cId="3723155355" sldId="326"/>
            <ac:spMk id="15" creationId="{AEB6224E-DC83-480C-AF67-46D0B08BC45F}"/>
          </ac:spMkLst>
        </pc:spChg>
        <pc:picChg chg="add mod ord">
          <ac:chgData name="Louis Ranjard" userId="S::louis@pri.co.nz::81a860ef-ac01-4e0e-a6df-80d2ba17940a" providerId="AD" clId="Web-{35D838DF-6F29-4FC5-9B2A-A5D40E7B6683}" dt="2021-02-22T00:29:16.008" v="170"/>
          <ac:picMkLst>
            <pc:docMk/>
            <pc:sldMk cId="3723155355" sldId="326"/>
            <ac:picMk id="5" creationId="{7A87ECB6-4639-4700-AD24-1DCA043E8208}"/>
          </ac:picMkLst>
        </pc:picChg>
        <pc:picChg chg="add mod">
          <ac:chgData name="Louis Ranjard" userId="S::louis@pri.co.nz::81a860ef-ac01-4e0e-a6df-80d2ba17940a" providerId="AD" clId="Web-{35D838DF-6F29-4FC5-9B2A-A5D40E7B6683}" dt="2021-02-22T00:29:16.008" v="170"/>
          <ac:picMkLst>
            <pc:docMk/>
            <pc:sldMk cId="3723155355" sldId="326"/>
            <ac:picMk id="7" creationId="{1B41931F-C4A3-42D9-984B-68880F2FFD16}"/>
          </ac:picMkLst>
        </pc:picChg>
        <pc:picChg chg="del">
          <ac:chgData name="Louis Ranjard" userId="S::louis@pri.co.nz::81a860ef-ac01-4e0e-a6df-80d2ba17940a" providerId="AD" clId="Web-{35D838DF-6F29-4FC5-9B2A-A5D40E7B6683}" dt="2021-02-21T23:59:51.746" v="2"/>
          <ac:picMkLst>
            <pc:docMk/>
            <pc:sldMk cId="3723155355" sldId="326"/>
            <ac:picMk id="8" creationId="{62531399-BBE7-4D62-A503-BBF22185345F}"/>
          </ac:picMkLst>
        </pc:picChg>
        <pc:picChg chg="del">
          <ac:chgData name="Louis Ranjard" userId="S::louis@pri.co.nz::81a860ef-ac01-4e0e-a6df-80d2ba17940a" providerId="AD" clId="Web-{35D838DF-6F29-4FC5-9B2A-A5D40E7B6683}" dt="2021-02-21T23:59:51.746" v="4"/>
          <ac:picMkLst>
            <pc:docMk/>
            <pc:sldMk cId="3723155355" sldId="326"/>
            <ac:picMk id="9" creationId="{C1D88913-FC55-4581-B227-4A46C275861E}"/>
          </ac:picMkLst>
        </pc:picChg>
        <pc:picChg chg="add mod">
          <ac:chgData name="Louis Ranjard" userId="S::louis@pri.co.nz::81a860ef-ac01-4e0e-a6df-80d2ba17940a" providerId="AD" clId="Web-{35D838DF-6F29-4FC5-9B2A-A5D40E7B6683}" dt="2021-02-22T00:29:31.149" v="172" actId="1076"/>
          <ac:picMkLst>
            <pc:docMk/>
            <pc:sldMk cId="3723155355" sldId="326"/>
            <ac:picMk id="10" creationId="{66C92C9B-52C9-4D13-ACD8-49094EAE58D9}"/>
          </ac:picMkLst>
        </pc:picChg>
        <pc:picChg chg="del">
          <ac:chgData name="Louis Ranjard" userId="S::louis@pri.co.nz::81a860ef-ac01-4e0e-a6df-80d2ba17940a" providerId="AD" clId="Web-{35D838DF-6F29-4FC5-9B2A-A5D40E7B6683}" dt="2021-02-21T23:59:51.746" v="3"/>
          <ac:picMkLst>
            <pc:docMk/>
            <pc:sldMk cId="3723155355" sldId="326"/>
            <ac:picMk id="11" creationId="{8509FCB9-548F-49B0-867D-471D4424EA1C}"/>
          </ac:picMkLst>
        </pc:picChg>
        <pc:picChg chg="del">
          <ac:chgData name="Louis Ranjard" userId="S::louis@pri.co.nz::81a860ef-ac01-4e0e-a6df-80d2ba17940a" providerId="AD" clId="Web-{35D838DF-6F29-4FC5-9B2A-A5D40E7B6683}" dt="2021-02-21T23:59:51.746" v="1"/>
          <ac:picMkLst>
            <pc:docMk/>
            <pc:sldMk cId="3723155355" sldId="326"/>
            <ac:picMk id="13" creationId="{619EDF34-A993-4DBE-835C-0314F1D22C48}"/>
          </ac:picMkLst>
        </pc:picChg>
      </pc:sldChg>
    </pc:docChg>
  </pc:docChgLst>
  <pc:docChgLst>
    <pc:chgData name="Louis Ranjard" userId="S::louis@pri.co.nz::81a860ef-ac01-4e0e-a6df-80d2ba17940a" providerId="AD" clId="Web-{BA51780E-038C-4930-AE71-AFE3F01B870E}"/>
    <pc:docChg chg="addSld modSld">
      <pc:chgData name="Louis Ranjard" userId="S::louis@pri.co.nz::81a860ef-ac01-4e0e-a6df-80d2ba17940a" providerId="AD" clId="Web-{BA51780E-038C-4930-AE71-AFE3F01B870E}" dt="2021-01-26T02:59:22.700" v="125" actId="20577"/>
      <pc:docMkLst>
        <pc:docMk/>
      </pc:docMkLst>
      <pc:sldChg chg="modSp">
        <pc:chgData name="Louis Ranjard" userId="S::louis@pri.co.nz::81a860ef-ac01-4e0e-a6df-80d2ba17940a" providerId="AD" clId="Web-{BA51780E-038C-4930-AE71-AFE3F01B870E}" dt="2021-01-26T02:54:53.163" v="8" actId="20577"/>
        <pc:sldMkLst>
          <pc:docMk/>
          <pc:sldMk cId="2484279642" sldId="260"/>
        </pc:sldMkLst>
        <pc:spChg chg="mod">
          <ac:chgData name="Louis Ranjard" userId="S::louis@pri.co.nz::81a860ef-ac01-4e0e-a6df-80d2ba17940a" providerId="AD" clId="Web-{BA51780E-038C-4930-AE71-AFE3F01B870E}" dt="2021-01-26T02:54:53.163" v="8" actId="20577"/>
          <ac:spMkLst>
            <pc:docMk/>
            <pc:sldMk cId="2484279642" sldId="260"/>
            <ac:spMk id="3" creationId="{F80E2BF4-EDDE-4E3A-A304-A4F04E6613A9}"/>
          </ac:spMkLst>
        </pc:spChg>
      </pc:sldChg>
      <pc:sldChg chg="modSp">
        <pc:chgData name="Louis Ranjard" userId="S::louis@pri.co.nz::81a860ef-ac01-4e0e-a6df-80d2ba17940a" providerId="AD" clId="Web-{BA51780E-038C-4930-AE71-AFE3F01B870E}" dt="2021-01-26T02:57:21.932" v="18" actId="20577"/>
        <pc:sldMkLst>
          <pc:docMk/>
          <pc:sldMk cId="568017522" sldId="270"/>
        </pc:sldMkLst>
        <pc:graphicFrameChg chg="modGraphic">
          <ac:chgData name="Louis Ranjard" userId="S::louis@pri.co.nz::81a860ef-ac01-4e0e-a6df-80d2ba17940a" providerId="AD" clId="Web-{BA51780E-038C-4930-AE71-AFE3F01B870E}" dt="2021-01-26T02:57:21.932" v="18" actId="20577"/>
          <ac:graphicFrameMkLst>
            <pc:docMk/>
            <pc:sldMk cId="568017522" sldId="270"/>
            <ac:graphicFrameMk id="5" creationId="{24C85447-9D01-424C-AD53-810DB910805A}"/>
          </ac:graphicFrameMkLst>
        </pc:graphicFrameChg>
      </pc:sldChg>
      <pc:sldChg chg="delSp modSp">
        <pc:chgData name="Louis Ranjard" userId="S::louis@pri.co.nz::81a860ef-ac01-4e0e-a6df-80d2ba17940a" providerId="AD" clId="Web-{BA51780E-038C-4930-AE71-AFE3F01B870E}" dt="2021-01-26T02:59:22.700" v="125" actId="20577"/>
        <pc:sldMkLst>
          <pc:docMk/>
          <pc:sldMk cId="3637950796" sldId="272"/>
        </pc:sldMkLst>
        <pc:spChg chg="mod">
          <ac:chgData name="Louis Ranjard" userId="S::louis@pri.co.nz::81a860ef-ac01-4e0e-a6df-80d2ba17940a" providerId="AD" clId="Web-{BA51780E-038C-4930-AE71-AFE3F01B870E}" dt="2021-01-26T02:58:00.058" v="40" actId="20577"/>
          <ac:spMkLst>
            <pc:docMk/>
            <pc:sldMk cId="3637950796" sldId="272"/>
            <ac:spMk id="2" creationId="{E5685C86-3370-4141-87BE-0AF78122C44D}"/>
          </ac:spMkLst>
        </pc:spChg>
        <pc:spChg chg="mod">
          <ac:chgData name="Louis Ranjard" userId="S::louis@pri.co.nz::81a860ef-ac01-4e0e-a6df-80d2ba17940a" providerId="AD" clId="Web-{BA51780E-038C-4930-AE71-AFE3F01B870E}" dt="2021-01-26T02:59:22.700" v="125" actId="20577"/>
          <ac:spMkLst>
            <pc:docMk/>
            <pc:sldMk cId="3637950796" sldId="272"/>
            <ac:spMk id="47" creationId="{3DA02F28-2941-334D-9C83-8E64C99A7AB4}"/>
          </ac:spMkLst>
        </pc:spChg>
        <pc:picChg chg="del">
          <ac:chgData name="Louis Ranjard" userId="S::louis@pri.co.nz::81a860ef-ac01-4e0e-a6df-80d2ba17940a" providerId="AD" clId="Web-{BA51780E-038C-4930-AE71-AFE3F01B870E}" dt="2021-01-26T02:57:39.979" v="21"/>
          <ac:picMkLst>
            <pc:docMk/>
            <pc:sldMk cId="3637950796" sldId="272"/>
            <ac:picMk id="44" creationId="{61D4BDD6-7434-C54F-AF64-18BB1184BACB}"/>
          </ac:picMkLst>
        </pc:picChg>
        <pc:picChg chg="del">
          <ac:chgData name="Louis Ranjard" userId="S::louis@pri.co.nz::81a860ef-ac01-4e0e-a6df-80d2ba17940a" providerId="AD" clId="Web-{BA51780E-038C-4930-AE71-AFE3F01B870E}" dt="2021-01-26T02:57:39.245" v="20"/>
          <ac:picMkLst>
            <pc:docMk/>
            <pc:sldMk cId="3637950796" sldId="272"/>
            <ac:picMk id="46" creationId="{136C4E48-B9E0-5A48-B44E-9A40B9ED4DA3}"/>
          </ac:picMkLst>
        </pc:picChg>
        <pc:picChg chg="del">
          <ac:chgData name="Louis Ranjard" userId="S::louis@pri.co.nz::81a860ef-ac01-4e0e-a6df-80d2ba17940a" providerId="AD" clId="Web-{BA51780E-038C-4930-AE71-AFE3F01B870E}" dt="2021-01-26T02:57:41.073" v="22"/>
          <ac:picMkLst>
            <pc:docMk/>
            <pc:sldMk cId="3637950796" sldId="272"/>
            <ac:picMk id="97" creationId="{6796B84D-B8A4-2947-94FF-9A5ACDB92A7C}"/>
          </ac:picMkLst>
        </pc:picChg>
      </pc:sldChg>
      <pc:sldChg chg="add replId">
        <pc:chgData name="Louis Ranjard" userId="S::louis@pri.co.nz::81a860ef-ac01-4e0e-a6df-80d2ba17940a" providerId="AD" clId="Web-{BA51780E-038C-4930-AE71-AFE3F01B870E}" dt="2021-01-26T02:57:36.401" v="19"/>
        <pc:sldMkLst>
          <pc:docMk/>
          <pc:sldMk cId="254717493" sldId="320"/>
        </pc:sldMkLst>
      </pc:sldChg>
    </pc:docChg>
  </pc:docChgLst>
  <pc:docChgLst>
    <pc:chgData name="Louis Ranjard" userId="S::louis@pri.co.nz::81a860ef-ac01-4e0e-a6df-80d2ba17940a" providerId="AD" clId="Web-{FDE5C131-3C94-458E-8002-9CD33AB4C02D}"/>
    <pc:docChg chg="addSld modSld">
      <pc:chgData name="Louis Ranjard" userId="S::louis@pri.co.nz::81a860ef-ac01-4e0e-a6df-80d2ba17940a" providerId="AD" clId="Web-{FDE5C131-3C94-458E-8002-9CD33AB4C02D}" dt="2021-01-26T04:12:07.274" v="207" actId="1076"/>
      <pc:docMkLst>
        <pc:docMk/>
      </pc:docMkLst>
      <pc:sldChg chg="modSp">
        <pc:chgData name="Louis Ranjard" userId="S::louis@pri.co.nz::81a860ef-ac01-4e0e-a6df-80d2ba17940a" providerId="AD" clId="Web-{FDE5C131-3C94-458E-8002-9CD33AB4C02D}" dt="2021-01-26T03:56:45.584" v="158" actId="1076"/>
        <pc:sldMkLst>
          <pc:docMk/>
          <pc:sldMk cId="3544544244" sldId="302"/>
        </pc:sldMkLst>
        <pc:picChg chg="mod">
          <ac:chgData name="Louis Ranjard" userId="S::louis@pri.co.nz::81a860ef-ac01-4e0e-a6df-80d2ba17940a" providerId="AD" clId="Web-{FDE5C131-3C94-458E-8002-9CD33AB4C02D}" dt="2021-01-26T03:56:45.584" v="158" actId="1076"/>
          <ac:picMkLst>
            <pc:docMk/>
            <pc:sldMk cId="3544544244" sldId="302"/>
            <ac:picMk id="5" creationId="{04273801-6EF1-4243-8695-3252F0590016}"/>
          </ac:picMkLst>
        </pc:picChg>
        <pc:picChg chg="mod">
          <ac:chgData name="Louis Ranjard" userId="S::louis@pri.co.nz::81a860ef-ac01-4e0e-a6df-80d2ba17940a" providerId="AD" clId="Web-{FDE5C131-3C94-458E-8002-9CD33AB4C02D}" dt="2021-01-26T03:56:42.771" v="157" actId="1076"/>
          <ac:picMkLst>
            <pc:docMk/>
            <pc:sldMk cId="3544544244" sldId="302"/>
            <ac:picMk id="7" creationId="{DEB13C9E-F8F1-4656-9796-7F860C578F55}"/>
          </ac:picMkLst>
        </pc:picChg>
      </pc:sldChg>
      <pc:sldChg chg="modSp">
        <pc:chgData name="Louis Ranjard" userId="S::louis@pri.co.nz::81a860ef-ac01-4e0e-a6df-80d2ba17940a" providerId="AD" clId="Web-{FDE5C131-3C94-458E-8002-9CD33AB4C02D}" dt="2021-01-26T03:57:40.554" v="165" actId="1076"/>
        <pc:sldMkLst>
          <pc:docMk/>
          <pc:sldMk cId="4107157796" sldId="318"/>
        </pc:sldMkLst>
        <pc:picChg chg="mod">
          <ac:chgData name="Louis Ranjard" userId="S::louis@pri.co.nz::81a860ef-ac01-4e0e-a6df-80d2ba17940a" providerId="AD" clId="Web-{FDE5C131-3C94-458E-8002-9CD33AB4C02D}" dt="2021-01-26T03:57:13.631" v="162" actId="14100"/>
          <ac:picMkLst>
            <pc:docMk/>
            <pc:sldMk cId="4107157796" sldId="318"/>
            <ac:picMk id="4" creationId="{381E93DA-0FD9-5B46-8EF2-B76A288B44B6}"/>
          </ac:picMkLst>
        </pc:picChg>
        <pc:picChg chg="mod">
          <ac:chgData name="Louis Ranjard" userId="S::louis@pri.co.nz::81a860ef-ac01-4e0e-a6df-80d2ba17940a" providerId="AD" clId="Web-{FDE5C131-3C94-458E-8002-9CD33AB4C02D}" dt="2021-01-26T03:57:40.554" v="165" actId="1076"/>
          <ac:picMkLst>
            <pc:docMk/>
            <pc:sldMk cId="4107157796" sldId="318"/>
            <ac:picMk id="5" creationId="{1C293AB7-06EE-BD47-BA0E-D3233AACDBB0}"/>
          </ac:picMkLst>
        </pc:picChg>
      </pc:sldChg>
      <pc:sldChg chg="modSp">
        <pc:chgData name="Louis Ranjard" userId="S::louis@pri.co.nz::81a860ef-ac01-4e0e-a6df-80d2ba17940a" providerId="AD" clId="Web-{FDE5C131-3C94-458E-8002-9CD33AB4C02D}" dt="2021-01-26T03:58:46.945" v="176" actId="20577"/>
        <pc:sldMkLst>
          <pc:docMk/>
          <pc:sldMk cId="254717493" sldId="320"/>
        </pc:sldMkLst>
        <pc:spChg chg="mod">
          <ac:chgData name="Louis Ranjard" userId="S::louis@pri.co.nz::81a860ef-ac01-4e0e-a6df-80d2ba17940a" providerId="AD" clId="Web-{FDE5C131-3C94-458E-8002-9CD33AB4C02D}" dt="2021-01-26T03:58:46.945" v="176" actId="20577"/>
          <ac:spMkLst>
            <pc:docMk/>
            <pc:sldMk cId="254717493" sldId="320"/>
            <ac:spMk id="2" creationId="{E5685C86-3370-4141-87BE-0AF78122C44D}"/>
          </ac:spMkLst>
        </pc:spChg>
      </pc:sldChg>
      <pc:sldChg chg="addSp delSp modSp add replId">
        <pc:chgData name="Louis Ranjard" userId="S::louis@pri.co.nz::81a860ef-ac01-4e0e-a6df-80d2ba17940a" providerId="AD" clId="Web-{FDE5C131-3C94-458E-8002-9CD33AB4C02D}" dt="2021-01-26T04:12:07.274" v="207" actId="1076"/>
        <pc:sldMkLst>
          <pc:docMk/>
          <pc:sldMk cId="974601487" sldId="321"/>
        </pc:sldMkLst>
        <pc:spChg chg="mod">
          <ac:chgData name="Louis Ranjard" userId="S::louis@pri.co.nz::81a860ef-ac01-4e0e-a6df-80d2ba17940a" providerId="AD" clId="Web-{FDE5C131-3C94-458E-8002-9CD33AB4C02D}" dt="2021-01-26T03:51:30.344" v="10" actId="20577"/>
          <ac:spMkLst>
            <pc:docMk/>
            <pc:sldMk cId="974601487" sldId="321"/>
            <ac:spMk id="2" creationId="{CD0E6AB5-B784-1048-BAF5-3D0A0E9FAEA5}"/>
          </ac:spMkLst>
        </pc:spChg>
        <pc:spChg chg="mod">
          <ac:chgData name="Louis Ranjard" userId="S::louis@pri.co.nz::81a860ef-ac01-4e0e-a6df-80d2ba17940a" providerId="AD" clId="Web-{FDE5C131-3C94-458E-8002-9CD33AB4C02D}" dt="2021-01-26T04:01:44.120" v="188" actId="20577"/>
          <ac:spMkLst>
            <pc:docMk/>
            <pc:sldMk cId="974601487" sldId="321"/>
            <ac:spMk id="3" creationId="{CE18DDA1-635F-0E48-A662-EB17B2B828A7}"/>
          </ac:spMkLst>
        </pc:spChg>
        <pc:graphicFrameChg chg="del">
          <ac:chgData name="Louis Ranjard" userId="S::louis@pri.co.nz::81a860ef-ac01-4e0e-a6df-80d2ba17940a" providerId="AD" clId="Web-{FDE5C131-3C94-458E-8002-9CD33AB4C02D}" dt="2021-01-26T03:51:10.640" v="3"/>
          <ac:graphicFrameMkLst>
            <pc:docMk/>
            <pc:sldMk cId="974601487" sldId="321"/>
            <ac:graphicFrameMk id="7" creationId="{1C6AB9D7-10DD-EE4F-A75C-EE5E399507C7}"/>
          </ac:graphicFrameMkLst>
        </pc:graphicFrameChg>
        <pc:picChg chg="del">
          <ac:chgData name="Louis Ranjard" userId="S::louis@pri.co.nz::81a860ef-ac01-4e0e-a6df-80d2ba17940a" providerId="AD" clId="Web-{FDE5C131-3C94-458E-8002-9CD33AB4C02D}" dt="2021-01-26T03:51:06.125" v="1"/>
          <ac:picMkLst>
            <pc:docMk/>
            <pc:sldMk cId="974601487" sldId="321"/>
            <ac:picMk id="4" creationId="{381E93DA-0FD9-5B46-8EF2-B76A288B44B6}"/>
          </ac:picMkLst>
        </pc:picChg>
        <pc:picChg chg="del">
          <ac:chgData name="Louis Ranjard" userId="S::louis@pri.co.nz::81a860ef-ac01-4e0e-a6df-80d2ba17940a" providerId="AD" clId="Web-{FDE5C131-3C94-458E-8002-9CD33AB4C02D}" dt="2021-01-26T03:51:06.750" v="2"/>
          <ac:picMkLst>
            <pc:docMk/>
            <pc:sldMk cId="974601487" sldId="321"/>
            <ac:picMk id="5" creationId="{1C293AB7-06EE-BD47-BA0E-D3233AACDBB0}"/>
          </ac:picMkLst>
        </pc:picChg>
        <pc:picChg chg="add del mod">
          <ac:chgData name="Louis Ranjard" userId="S::louis@pri.co.nz::81a860ef-ac01-4e0e-a6df-80d2ba17940a" providerId="AD" clId="Web-{FDE5C131-3C94-458E-8002-9CD33AB4C02D}" dt="2021-01-26T04:10:19.256" v="192"/>
          <ac:picMkLst>
            <pc:docMk/>
            <pc:sldMk cId="974601487" sldId="321"/>
            <ac:picMk id="6" creationId="{58F2CD46-9878-4990-B228-07AAB00F31AB}"/>
          </ac:picMkLst>
        </pc:picChg>
        <pc:picChg chg="add del mod">
          <ac:chgData name="Louis Ranjard" userId="S::louis@pri.co.nz::81a860ef-ac01-4e0e-a6df-80d2ba17940a" providerId="AD" clId="Web-{FDE5C131-3C94-458E-8002-9CD33AB4C02D}" dt="2021-01-26T04:10:19.944" v="193"/>
          <ac:picMkLst>
            <pc:docMk/>
            <pc:sldMk cId="974601487" sldId="321"/>
            <ac:picMk id="8" creationId="{F2A81498-2687-4314-99BA-5971E0E7C554}"/>
          </ac:picMkLst>
        </pc:picChg>
        <pc:picChg chg="add mod">
          <ac:chgData name="Louis Ranjard" userId="S::louis@pri.co.nz::81a860ef-ac01-4e0e-a6df-80d2ba17940a" providerId="AD" clId="Web-{FDE5C131-3C94-458E-8002-9CD33AB4C02D}" dt="2021-01-26T04:11:59.352" v="202" actId="1076"/>
          <ac:picMkLst>
            <pc:docMk/>
            <pc:sldMk cId="974601487" sldId="321"/>
            <ac:picMk id="9" creationId="{C1D88913-FC55-4581-B227-4A46C275861E}"/>
          </ac:picMkLst>
        </pc:picChg>
        <pc:picChg chg="add mod">
          <ac:chgData name="Louis Ranjard" userId="S::louis@pri.co.nz::81a860ef-ac01-4e0e-a6df-80d2ba17940a" providerId="AD" clId="Web-{FDE5C131-3C94-458E-8002-9CD33AB4C02D}" dt="2021-01-26T04:12:03.649" v="206" actId="1076"/>
          <ac:picMkLst>
            <pc:docMk/>
            <pc:sldMk cId="974601487" sldId="321"/>
            <ac:picMk id="10" creationId="{0B551C2D-D377-48CC-B4C8-7EDF58F4BC73}"/>
          </ac:picMkLst>
        </pc:picChg>
        <pc:picChg chg="add mod">
          <ac:chgData name="Louis Ranjard" userId="S::louis@pri.co.nz::81a860ef-ac01-4e0e-a6df-80d2ba17940a" providerId="AD" clId="Web-{FDE5C131-3C94-458E-8002-9CD33AB4C02D}" dt="2021-01-26T04:12:07.274" v="207" actId="1076"/>
          <ac:picMkLst>
            <pc:docMk/>
            <pc:sldMk cId="974601487" sldId="321"/>
            <ac:picMk id="11" creationId="{8509FCB9-548F-49B0-867D-471D4424EA1C}"/>
          </ac:picMkLst>
        </pc:picChg>
        <pc:picChg chg="add mod">
          <ac:chgData name="Louis Ranjard" userId="S::louis@pri.co.nz::81a860ef-ac01-4e0e-a6df-80d2ba17940a" providerId="AD" clId="Web-{FDE5C131-3C94-458E-8002-9CD33AB4C02D}" dt="2021-01-26T04:11:59.383" v="205" actId="1076"/>
          <ac:picMkLst>
            <pc:docMk/>
            <pc:sldMk cId="974601487" sldId="321"/>
            <ac:picMk id="12" creationId="{254C26BA-2FB0-458D-946E-E92FF70A4B21}"/>
          </ac:picMkLst>
        </pc:picChg>
      </pc:sldChg>
    </pc:docChg>
  </pc:docChgLst>
  <pc:docChgLst>
    <pc:chgData name="Louis Ranjard" userId="S::louis@pri.co.nz::81a860ef-ac01-4e0e-a6df-80d2ba17940a" providerId="AD" clId="Web-{462B9F95-93C2-774D-C85C-DCE7D35D834D}"/>
    <pc:docChg chg="mod addSld delSld modSld sldOrd modMainMaster">
      <pc:chgData name="Louis Ranjard" userId="S::louis@pri.co.nz::81a860ef-ac01-4e0e-a6df-80d2ba17940a" providerId="AD" clId="Web-{462B9F95-93C2-774D-C85C-DCE7D35D834D}" dt="2021-02-04T22:50:07.624" v="177"/>
      <pc:docMkLst>
        <pc:docMk/>
      </pc:docMkLst>
      <pc:sldChg chg="addSp delSp modSp">
        <pc:chgData name="Louis Ranjard" userId="S::louis@pri.co.nz::81a860ef-ac01-4e0e-a6df-80d2ba17940a" providerId="AD" clId="Web-{462B9F95-93C2-774D-C85C-DCE7D35D834D}" dt="2021-02-04T22:50:04.389" v="175"/>
        <pc:sldMkLst>
          <pc:docMk/>
          <pc:sldMk cId="2484279642" sldId="260"/>
        </pc:sldMkLst>
        <pc:spChg chg="add del mod">
          <ac:chgData name="Louis Ranjard" userId="S::louis@pri.co.nz::81a860ef-ac01-4e0e-a6df-80d2ba17940a" providerId="AD" clId="Web-{462B9F95-93C2-774D-C85C-DCE7D35D834D}" dt="2021-02-04T22:50:04.389" v="175"/>
          <ac:spMkLst>
            <pc:docMk/>
            <pc:sldMk cId="2484279642" sldId="260"/>
            <ac:spMk id="4" creationId="{7D3823A3-9610-40E7-B313-0C7E5E147181}"/>
          </ac:spMkLst>
        </pc:spChg>
        <pc:spChg chg="add del mod">
          <ac:chgData name="Louis Ranjard" userId="S::louis@pri.co.nz::81a860ef-ac01-4e0e-a6df-80d2ba17940a" providerId="AD" clId="Web-{462B9F95-93C2-774D-C85C-DCE7D35D834D}" dt="2021-02-04T22:50:00.882" v="173"/>
          <ac:spMkLst>
            <pc:docMk/>
            <pc:sldMk cId="2484279642" sldId="260"/>
            <ac:spMk id="5" creationId="{A3CE4469-351C-4EFC-87A4-D866B230DDA7}"/>
          </ac:spMkLst>
        </pc:spChg>
      </pc:sldChg>
      <pc:sldChg chg="addSp delSp modSp">
        <pc:chgData name="Louis Ranjard" userId="S::louis@pri.co.nz::81a860ef-ac01-4e0e-a6df-80d2ba17940a" providerId="AD" clId="Web-{462B9F95-93C2-774D-C85C-DCE7D35D834D}" dt="2021-02-04T22:50:07.624" v="177"/>
        <pc:sldMkLst>
          <pc:docMk/>
          <pc:sldMk cId="568017522" sldId="270"/>
        </pc:sldMkLst>
        <pc:spChg chg="add mod">
          <ac:chgData name="Louis Ranjard" userId="S::louis@pri.co.nz::81a860ef-ac01-4e0e-a6df-80d2ba17940a" providerId="AD" clId="Web-{462B9F95-93C2-774D-C85C-DCE7D35D834D}" dt="2021-02-04T22:47:58.732" v="163"/>
          <ac:spMkLst>
            <pc:docMk/>
            <pc:sldMk cId="568017522" sldId="270"/>
            <ac:spMk id="280" creationId="{02F7BB21-AC74-444C-AE28-639079388516}"/>
          </ac:spMkLst>
        </pc:spChg>
        <pc:spChg chg="add del mod">
          <ac:chgData name="Louis Ranjard" userId="S::louis@pri.co.nz::81a860ef-ac01-4e0e-a6df-80d2ba17940a" providerId="AD" clId="Web-{462B9F95-93C2-774D-C85C-DCE7D35D834D}" dt="2021-02-04T22:50:00.882" v="173"/>
          <ac:spMkLst>
            <pc:docMk/>
            <pc:sldMk cId="568017522" sldId="270"/>
            <ac:spMk id="287" creationId="{287F0572-184B-41CC-B2D3-9FC37FCEF2F0}"/>
          </ac:spMkLst>
        </pc:spChg>
        <pc:spChg chg="add del mod">
          <ac:chgData name="Louis Ranjard" userId="S::louis@pri.co.nz::81a860ef-ac01-4e0e-a6df-80d2ba17940a" providerId="AD" clId="Web-{462B9F95-93C2-774D-C85C-DCE7D35D834D}" dt="2021-02-04T22:50:07.624" v="177"/>
          <ac:spMkLst>
            <pc:docMk/>
            <pc:sldMk cId="568017522" sldId="270"/>
            <ac:spMk id="300" creationId="{D8A7BE36-E90D-4289-A970-394F09C49A74}"/>
          </ac:spMkLst>
        </pc:spChg>
        <pc:graphicFrameChg chg="modGraphic">
          <ac:chgData name="Louis Ranjard" userId="S::louis@pri.co.nz::81a860ef-ac01-4e0e-a6df-80d2ba17940a" providerId="AD" clId="Web-{462B9F95-93C2-774D-C85C-DCE7D35D834D}" dt="2021-02-04T22:45:50.705" v="125" actId="20577"/>
          <ac:graphicFrameMkLst>
            <pc:docMk/>
            <pc:sldMk cId="568017522" sldId="270"/>
            <ac:graphicFrameMk id="5" creationId="{24C85447-9D01-424C-AD53-810DB910805A}"/>
          </ac:graphicFrameMkLst>
        </pc:graphicFrameChg>
      </pc:sldChg>
      <pc:sldChg chg="addSp delSp modSp">
        <pc:chgData name="Louis Ranjard" userId="S::louis@pri.co.nz::81a860ef-ac01-4e0e-a6df-80d2ba17940a" providerId="AD" clId="Web-{462B9F95-93C2-774D-C85C-DCE7D35D834D}" dt="2021-02-04T22:50:07.624" v="177"/>
        <pc:sldMkLst>
          <pc:docMk/>
          <pc:sldMk cId="3637950796" sldId="272"/>
        </pc:sldMkLst>
        <pc:spChg chg="add mod">
          <ac:chgData name="Louis Ranjard" userId="S::louis@pri.co.nz::81a860ef-ac01-4e0e-a6df-80d2ba17940a" providerId="AD" clId="Web-{462B9F95-93C2-774D-C85C-DCE7D35D834D}" dt="2021-02-04T22:47:58.732" v="163"/>
          <ac:spMkLst>
            <pc:docMk/>
            <pc:sldMk cId="3637950796" sldId="272"/>
            <ac:spMk id="3" creationId="{C9DE4512-1835-40EF-98A9-7124A8B998E9}"/>
          </ac:spMkLst>
        </pc:spChg>
        <pc:spChg chg="add del mod">
          <ac:chgData name="Louis Ranjard" userId="S::louis@pri.co.nz::81a860ef-ac01-4e0e-a6df-80d2ba17940a" providerId="AD" clId="Web-{462B9F95-93C2-774D-C85C-DCE7D35D834D}" dt="2021-02-04T22:50:00.882" v="173"/>
          <ac:spMkLst>
            <pc:docMk/>
            <pc:sldMk cId="3637950796" sldId="272"/>
            <ac:spMk id="5" creationId="{60926CFC-3E64-432D-983A-847968ADEE3A}"/>
          </ac:spMkLst>
        </pc:spChg>
        <pc:spChg chg="add del mod">
          <ac:chgData name="Louis Ranjard" userId="S::louis@pri.co.nz::81a860ef-ac01-4e0e-a6df-80d2ba17940a" providerId="AD" clId="Web-{462B9F95-93C2-774D-C85C-DCE7D35D834D}" dt="2021-02-04T22:50:07.624" v="177"/>
          <ac:spMkLst>
            <pc:docMk/>
            <pc:sldMk cId="3637950796" sldId="272"/>
            <ac:spMk id="6" creationId="{C2A6559F-A76B-4F0B-ADE4-5544BE1CFD57}"/>
          </ac:spMkLst>
        </pc:spChg>
        <pc:spChg chg="mod">
          <ac:chgData name="Louis Ranjard" userId="S::louis@pri.co.nz::81a860ef-ac01-4e0e-a6df-80d2ba17940a" providerId="AD" clId="Web-{462B9F95-93C2-774D-C85C-DCE7D35D834D}" dt="2021-02-04T22:45:03.984" v="82" actId="14100"/>
          <ac:spMkLst>
            <pc:docMk/>
            <pc:sldMk cId="3637950796" sldId="272"/>
            <ac:spMk id="47" creationId="{3DA02F28-2941-334D-9C83-8E64C99A7AB4}"/>
          </ac:spMkLst>
        </pc:spChg>
      </pc:sldChg>
      <pc:sldChg chg="addSp delSp modSp">
        <pc:chgData name="Louis Ranjard" userId="S::louis@pri.co.nz::81a860ef-ac01-4e0e-a6df-80d2ba17940a" providerId="AD" clId="Web-{462B9F95-93C2-774D-C85C-DCE7D35D834D}" dt="2021-02-04T22:50:07.624" v="177"/>
        <pc:sldMkLst>
          <pc:docMk/>
          <pc:sldMk cId="2924741900" sldId="293"/>
        </pc:sldMkLst>
        <pc:spChg chg="add mod">
          <ac:chgData name="Louis Ranjard" userId="S::louis@pri.co.nz::81a860ef-ac01-4e0e-a6df-80d2ba17940a" providerId="AD" clId="Web-{462B9F95-93C2-774D-C85C-DCE7D35D834D}" dt="2021-02-04T22:47:58.732" v="163"/>
          <ac:spMkLst>
            <pc:docMk/>
            <pc:sldMk cId="2924741900" sldId="293"/>
            <ac:spMk id="4" creationId="{33596312-4F82-4D36-8481-E4DDB21D975E}"/>
          </ac:spMkLst>
        </pc:spChg>
        <pc:spChg chg="add del mod">
          <ac:chgData name="Louis Ranjard" userId="S::louis@pri.co.nz::81a860ef-ac01-4e0e-a6df-80d2ba17940a" providerId="AD" clId="Web-{462B9F95-93C2-774D-C85C-DCE7D35D834D}" dt="2021-02-04T22:50:00.882" v="173"/>
          <ac:spMkLst>
            <pc:docMk/>
            <pc:sldMk cId="2924741900" sldId="293"/>
            <ac:spMk id="6" creationId="{78AC79F7-A075-4187-B053-E9B975389D87}"/>
          </ac:spMkLst>
        </pc:spChg>
        <pc:spChg chg="add del mod">
          <ac:chgData name="Louis Ranjard" userId="S::louis@pri.co.nz::81a860ef-ac01-4e0e-a6df-80d2ba17940a" providerId="AD" clId="Web-{462B9F95-93C2-774D-C85C-DCE7D35D834D}" dt="2021-02-04T22:50:07.624" v="177"/>
          <ac:spMkLst>
            <pc:docMk/>
            <pc:sldMk cId="2924741900" sldId="293"/>
            <ac:spMk id="7" creationId="{7AC5998B-63D2-41B1-9E4B-AE56DF2544A7}"/>
          </ac:spMkLst>
        </pc:spChg>
      </pc:sldChg>
      <pc:sldChg chg="addSp delSp modSp">
        <pc:chgData name="Louis Ranjard" userId="S::louis@pri.co.nz::81a860ef-ac01-4e0e-a6df-80d2ba17940a" providerId="AD" clId="Web-{462B9F95-93C2-774D-C85C-DCE7D35D834D}" dt="2021-02-04T22:50:07.624" v="177"/>
        <pc:sldMkLst>
          <pc:docMk/>
          <pc:sldMk cId="3544544244" sldId="302"/>
        </pc:sldMkLst>
        <pc:spChg chg="add mod">
          <ac:chgData name="Louis Ranjard" userId="S::louis@pri.co.nz::81a860ef-ac01-4e0e-a6df-80d2ba17940a" providerId="AD" clId="Web-{462B9F95-93C2-774D-C85C-DCE7D35D834D}" dt="2021-02-04T22:47:58.732" v="163"/>
          <ac:spMkLst>
            <pc:docMk/>
            <pc:sldMk cId="3544544244" sldId="302"/>
            <ac:spMk id="3" creationId="{59134A5B-069F-4D1F-83A7-C1CCA548A8D9}"/>
          </ac:spMkLst>
        </pc:spChg>
        <pc:spChg chg="add del mod">
          <ac:chgData name="Louis Ranjard" userId="S::louis@pri.co.nz::81a860ef-ac01-4e0e-a6df-80d2ba17940a" providerId="AD" clId="Web-{462B9F95-93C2-774D-C85C-DCE7D35D834D}" dt="2021-02-04T22:50:00.882" v="173"/>
          <ac:spMkLst>
            <pc:docMk/>
            <pc:sldMk cId="3544544244" sldId="302"/>
            <ac:spMk id="4" creationId="{5ACA8042-DA17-48C5-8325-B49D79D5C314}"/>
          </ac:spMkLst>
        </pc:spChg>
        <pc:spChg chg="add del mod">
          <ac:chgData name="Louis Ranjard" userId="S::louis@pri.co.nz::81a860ef-ac01-4e0e-a6df-80d2ba17940a" providerId="AD" clId="Web-{462B9F95-93C2-774D-C85C-DCE7D35D834D}" dt="2021-02-04T22:50:07.624" v="177"/>
          <ac:spMkLst>
            <pc:docMk/>
            <pc:sldMk cId="3544544244" sldId="302"/>
            <ac:spMk id="8" creationId="{8F7FAA49-86B8-431B-A64F-3A5D162B5269}"/>
          </ac:spMkLst>
        </pc:spChg>
      </pc:sldChg>
      <pc:sldChg chg="addSp delSp modSp">
        <pc:chgData name="Louis Ranjard" userId="S::louis@pri.co.nz::81a860ef-ac01-4e0e-a6df-80d2ba17940a" providerId="AD" clId="Web-{462B9F95-93C2-774D-C85C-DCE7D35D834D}" dt="2021-02-04T22:50:07.624" v="177"/>
        <pc:sldMkLst>
          <pc:docMk/>
          <pc:sldMk cId="2604885828" sldId="304"/>
        </pc:sldMkLst>
        <pc:spChg chg="add mod">
          <ac:chgData name="Louis Ranjard" userId="S::louis@pri.co.nz::81a860ef-ac01-4e0e-a6df-80d2ba17940a" providerId="AD" clId="Web-{462B9F95-93C2-774D-C85C-DCE7D35D834D}" dt="2021-02-04T22:47:58.732" v="163"/>
          <ac:spMkLst>
            <pc:docMk/>
            <pc:sldMk cId="2604885828" sldId="304"/>
            <ac:spMk id="9" creationId="{E03315E2-CBA4-4949-BAB1-35D6277C0DBE}"/>
          </ac:spMkLst>
        </pc:spChg>
        <pc:spChg chg="add del mod">
          <ac:chgData name="Louis Ranjard" userId="S::louis@pri.co.nz::81a860ef-ac01-4e0e-a6df-80d2ba17940a" providerId="AD" clId="Web-{462B9F95-93C2-774D-C85C-DCE7D35D834D}" dt="2021-02-04T22:50:00.882" v="173"/>
          <ac:spMkLst>
            <pc:docMk/>
            <pc:sldMk cId="2604885828" sldId="304"/>
            <ac:spMk id="10" creationId="{762369E4-5B83-496E-B16B-A9ADAA80C27B}"/>
          </ac:spMkLst>
        </pc:spChg>
        <pc:spChg chg="add del mod">
          <ac:chgData name="Louis Ranjard" userId="S::louis@pri.co.nz::81a860ef-ac01-4e0e-a6df-80d2ba17940a" providerId="AD" clId="Web-{462B9F95-93C2-774D-C85C-DCE7D35D834D}" dt="2021-02-04T22:50:07.624" v="177"/>
          <ac:spMkLst>
            <pc:docMk/>
            <pc:sldMk cId="2604885828" sldId="304"/>
            <ac:spMk id="11" creationId="{993CD6FC-2C16-4E8B-BDB2-8B9A133ED4D3}"/>
          </ac:spMkLst>
        </pc:spChg>
      </pc:sldChg>
      <pc:sldChg chg="addSp delSp modSp">
        <pc:chgData name="Louis Ranjard" userId="S::louis@pri.co.nz::81a860ef-ac01-4e0e-a6df-80d2ba17940a" providerId="AD" clId="Web-{462B9F95-93C2-774D-C85C-DCE7D35D834D}" dt="2021-02-04T22:50:05.986" v="176"/>
        <pc:sldMkLst>
          <pc:docMk/>
          <pc:sldMk cId="4105341821" sldId="315"/>
        </pc:sldMkLst>
        <pc:spChg chg="mod">
          <ac:chgData name="Louis Ranjard" userId="S::louis@pri.co.nz::81a860ef-ac01-4e0e-a6df-80d2ba17940a" providerId="AD" clId="Web-{462B9F95-93C2-774D-C85C-DCE7D35D834D}" dt="2021-02-04T22:46:40.919" v="156" actId="20577"/>
          <ac:spMkLst>
            <pc:docMk/>
            <pc:sldMk cId="4105341821" sldId="315"/>
            <ac:spMk id="2" creationId="{DDF1DF4F-F88B-6243-9BCC-DEF2CE5ADF61}"/>
          </ac:spMkLst>
        </pc:spChg>
        <pc:spChg chg="mod">
          <ac:chgData name="Louis Ranjard" userId="S::louis@pri.co.nz::81a860ef-ac01-4e0e-a6df-80d2ba17940a" providerId="AD" clId="Web-{462B9F95-93C2-774D-C85C-DCE7D35D834D}" dt="2021-02-04T22:47:03.555" v="159" actId="20577"/>
          <ac:spMkLst>
            <pc:docMk/>
            <pc:sldMk cId="4105341821" sldId="315"/>
            <ac:spMk id="3" creationId="{7689204A-9727-D743-8E8B-9B4B0CA80164}"/>
          </ac:spMkLst>
        </pc:spChg>
        <pc:spChg chg="add mod">
          <ac:chgData name="Louis Ranjard" userId="S::louis@pri.co.nz::81a860ef-ac01-4e0e-a6df-80d2ba17940a" providerId="AD" clId="Web-{462B9F95-93C2-774D-C85C-DCE7D35D834D}" dt="2021-02-04T22:47:38.500" v="160"/>
          <ac:spMkLst>
            <pc:docMk/>
            <pc:sldMk cId="4105341821" sldId="315"/>
            <ac:spMk id="4" creationId="{A0F02CA2-FC76-4C5F-AD29-37E8101EC4C9}"/>
          </ac:spMkLst>
        </pc:spChg>
        <pc:spChg chg="add del mod">
          <ac:chgData name="Louis Ranjard" userId="S::louis@pri.co.nz::81a860ef-ac01-4e0e-a6df-80d2ba17940a" providerId="AD" clId="Web-{462B9F95-93C2-774D-C85C-DCE7D35D834D}" dt="2021-02-04T22:47:48.990" v="162"/>
          <ac:spMkLst>
            <pc:docMk/>
            <pc:sldMk cId="4105341821" sldId="315"/>
            <ac:spMk id="7" creationId="{C62C4356-9706-46D7-B00A-7086503AD866}"/>
          </ac:spMkLst>
        </pc:spChg>
        <pc:spChg chg="add del mod">
          <ac:chgData name="Louis Ranjard" userId="S::louis@pri.co.nz::81a860ef-ac01-4e0e-a6df-80d2ba17940a" providerId="AD" clId="Web-{462B9F95-93C2-774D-C85C-DCE7D35D834D}" dt="2021-02-04T22:49:59.086" v="172"/>
          <ac:spMkLst>
            <pc:docMk/>
            <pc:sldMk cId="4105341821" sldId="315"/>
            <ac:spMk id="8" creationId="{75B05959-3F4F-4434-ACC6-9C5CE020CA49}"/>
          </ac:spMkLst>
        </pc:spChg>
        <pc:spChg chg="add del mod">
          <ac:chgData name="Louis Ranjard" userId="S::louis@pri.co.nz::81a860ef-ac01-4e0e-a6df-80d2ba17940a" providerId="AD" clId="Web-{462B9F95-93C2-774D-C85C-DCE7D35D834D}" dt="2021-02-04T22:50:05.986" v="176"/>
          <ac:spMkLst>
            <pc:docMk/>
            <pc:sldMk cId="4105341821" sldId="315"/>
            <ac:spMk id="9" creationId="{2729D9D9-30A4-4848-99F2-7D2FF844AABF}"/>
          </ac:spMkLst>
        </pc:spChg>
      </pc:sldChg>
      <pc:sldChg chg="addSp delSp modSp">
        <pc:chgData name="Louis Ranjard" userId="S::louis@pri.co.nz::81a860ef-ac01-4e0e-a6df-80d2ba17940a" providerId="AD" clId="Web-{462B9F95-93C2-774D-C85C-DCE7D35D834D}" dt="2021-02-04T22:50:07.624" v="177"/>
        <pc:sldMkLst>
          <pc:docMk/>
          <pc:sldMk cId="900547297" sldId="316"/>
        </pc:sldMkLst>
        <pc:spChg chg="add mod">
          <ac:chgData name="Louis Ranjard" userId="S::louis@pri.co.nz::81a860ef-ac01-4e0e-a6df-80d2ba17940a" providerId="AD" clId="Web-{462B9F95-93C2-774D-C85C-DCE7D35D834D}" dt="2021-02-04T22:47:58.732" v="163"/>
          <ac:spMkLst>
            <pc:docMk/>
            <pc:sldMk cId="900547297" sldId="316"/>
            <ac:spMk id="5" creationId="{A5C820CC-DA3B-4D36-9300-95189E2693A2}"/>
          </ac:spMkLst>
        </pc:spChg>
        <pc:spChg chg="add del mod">
          <ac:chgData name="Louis Ranjard" userId="S::louis@pri.co.nz::81a860ef-ac01-4e0e-a6df-80d2ba17940a" providerId="AD" clId="Web-{462B9F95-93C2-774D-C85C-DCE7D35D834D}" dt="2021-02-04T22:50:00.882" v="173"/>
          <ac:spMkLst>
            <pc:docMk/>
            <pc:sldMk cId="900547297" sldId="316"/>
            <ac:spMk id="8" creationId="{FBCB1348-03DA-4A4C-9CBD-B84BAAC1C1FE}"/>
          </ac:spMkLst>
        </pc:spChg>
        <pc:spChg chg="add del mod">
          <ac:chgData name="Louis Ranjard" userId="S::louis@pri.co.nz::81a860ef-ac01-4e0e-a6df-80d2ba17940a" providerId="AD" clId="Web-{462B9F95-93C2-774D-C85C-DCE7D35D834D}" dt="2021-02-04T22:50:07.624" v="177"/>
          <ac:spMkLst>
            <pc:docMk/>
            <pc:sldMk cId="900547297" sldId="316"/>
            <ac:spMk id="10" creationId="{F16BAB33-F652-48E2-BA9D-F1F24081E93C}"/>
          </ac:spMkLst>
        </pc:spChg>
      </pc:sldChg>
      <pc:sldChg chg="addSp delSp modSp">
        <pc:chgData name="Louis Ranjard" userId="S::louis@pri.co.nz::81a860ef-ac01-4e0e-a6df-80d2ba17940a" providerId="AD" clId="Web-{462B9F95-93C2-774D-C85C-DCE7D35D834D}" dt="2021-02-04T22:50:07.624" v="177"/>
        <pc:sldMkLst>
          <pc:docMk/>
          <pc:sldMk cId="3527112606" sldId="317"/>
        </pc:sldMkLst>
        <pc:spChg chg="add mod">
          <ac:chgData name="Louis Ranjard" userId="S::louis@pri.co.nz::81a860ef-ac01-4e0e-a6df-80d2ba17940a" providerId="AD" clId="Web-{462B9F95-93C2-774D-C85C-DCE7D35D834D}" dt="2021-02-04T22:49:41.899" v="170" actId="1076"/>
          <ac:spMkLst>
            <pc:docMk/>
            <pc:sldMk cId="3527112606" sldId="317"/>
            <ac:spMk id="4" creationId="{80F45546-1B77-4249-BB6C-B065D7FB9E02}"/>
          </ac:spMkLst>
        </pc:spChg>
        <pc:spChg chg="add del mod">
          <ac:chgData name="Louis Ranjard" userId="S::louis@pri.co.nz::81a860ef-ac01-4e0e-a6df-80d2ba17940a" providerId="AD" clId="Web-{462B9F95-93C2-774D-C85C-DCE7D35D834D}" dt="2021-02-04T22:50:00.882" v="173"/>
          <ac:spMkLst>
            <pc:docMk/>
            <pc:sldMk cId="3527112606" sldId="317"/>
            <ac:spMk id="8" creationId="{A8AB9B1A-4A10-46BD-BADD-0E037D9A0117}"/>
          </ac:spMkLst>
        </pc:spChg>
        <pc:spChg chg="add del mod">
          <ac:chgData name="Louis Ranjard" userId="S::louis@pri.co.nz::81a860ef-ac01-4e0e-a6df-80d2ba17940a" providerId="AD" clId="Web-{462B9F95-93C2-774D-C85C-DCE7D35D834D}" dt="2021-02-04T22:50:07.624" v="177"/>
          <ac:spMkLst>
            <pc:docMk/>
            <pc:sldMk cId="3527112606" sldId="317"/>
            <ac:spMk id="9" creationId="{3C3F2D11-5963-49BA-8CA7-14FE83AF8520}"/>
          </ac:spMkLst>
        </pc:spChg>
      </pc:sldChg>
      <pc:sldChg chg="addSp delSp modSp">
        <pc:chgData name="Louis Ranjard" userId="S::louis@pri.co.nz::81a860ef-ac01-4e0e-a6df-80d2ba17940a" providerId="AD" clId="Web-{462B9F95-93C2-774D-C85C-DCE7D35D834D}" dt="2021-02-04T22:50:07.624" v="177"/>
        <pc:sldMkLst>
          <pc:docMk/>
          <pc:sldMk cId="4107157796" sldId="318"/>
        </pc:sldMkLst>
        <pc:spChg chg="add mod">
          <ac:chgData name="Louis Ranjard" userId="S::louis@pri.co.nz::81a860ef-ac01-4e0e-a6df-80d2ba17940a" providerId="AD" clId="Web-{462B9F95-93C2-774D-C85C-DCE7D35D834D}" dt="2021-02-04T22:47:58.732" v="163"/>
          <ac:spMkLst>
            <pc:docMk/>
            <pc:sldMk cId="4107157796" sldId="318"/>
            <ac:spMk id="6" creationId="{AD0950EF-DF9E-4982-8C95-72D87794C632}"/>
          </ac:spMkLst>
        </pc:spChg>
        <pc:spChg chg="add del mod">
          <ac:chgData name="Louis Ranjard" userId="S::louis@pri.co.nz::81a860ef-ac01-4e0e-a6df-80d2ba17940a" providerId="AD" clId="Web-{462B9F95-93C2-774D-C85C-DCE7D35D834D}" dt="2021-02-04T22:50:00.882" v="173"/>
          <ac:spMkLst>
            <pc:docMk/>
            <pc:sldMk cId="4107157796" sldId="318"/>
            <ac:spMk id="8" creationId="{DD382F21-7005-4C92-A9FA-4587A5D44D06}"/>
          </ac:spMkLst>
        </pc:spChg>
        <pc:spChg chg="add del mod">
          <ac:chgData name="Louis Ranjard" userId="S::louis@pri.co.nz::81a860ef-ac01-4e0e-a6df-80d2ba17940a" providerId="AD" clId="Web-{462B9F95-93C2-774D-C85C-DCE7D35D834D}" dt="2021-02-04T22:50:07.624" v="177"/>
          <ac:spMkLst>
            <pc:docMk/>
            <pc:sldMk cId="4107157796" sldId="318"/>
            <ac:spMk id="9" creationId="{B44EFE8B-5D34-40C2-BEE1-02401ACF69BC}"/>
          </ac:spMkLst>
        </pc:spChg>
      </pc:sldChg>
      <pc:sldChg chg="addSp delSp modSp">
        <pc:chgData name="Louis Ranjard" userId="S::louis@pri.co.nz::81a860ef-ac01-4e0e-a6df-80d2ba17940a" providerId="AD" clId="Web-{462B9F95-93C2-774D-C85C-DCE7D35D834D}" dt="2021-02-04T22:50:07.624" v="177"/>
        <pc:sldMkLst>
          <pc:docMk/>
          <pc:sldMk cId="1225462609" sldId="319"/>
        </pc:sldMkLst>
        <pc:spChg chg="add mod">
          <ac:chgData name="Louis Ranjard" userId="S::louis@pri.co.nz::81a860ef-ac01-4e0e-a6df-80d2ba17940a" providerId="AD" clId="Web-{462B9F95-93C2-774D-C85C-DCE7D35D834D}" dt="2021-02-04T22:47:58.732" v="163"/>
          <ac:spMkLst>
            <pc:docMk/>
            <pc:sldMk cId="1225462609" sldId="319"/>
            <ac:spMk id="4" creationId="{E979305A-20AF-47E9-B4A6-F4F685B2EDF3}"/>
          </ac:spMkLst>
        </pc:spChg>
        <pc:spChg chg="add del mod">
          <ac:chgData name="Louis Ranjard" userId="S::louis@pri.co.nz::81a860ef-ac01-4e0e-a6df-80d2ba17940a" providerId="AD" clId="Web-{462B9F95-93C2-774D-C85C-DCE7D35D834D}" dt="2021-02-04T22:50:00.882" v="173"/>
          <ac:spMkLst>
            <pc:docMk/>
            <pc:sldMk cId="1225462609" sldId="319"/>
            <ac:spMk id="5" creationId="{4F629CB9-104A-4BCB-9E2A-A25C0E22B649}"/>
          </ac:spMkLst>
        </pc:spChg>
        <pc:spChg chg="add del mod">
          <ac:chgData name="Louis Ranjard" userId="S::louis@pri.co.nz::81a860ef-ac01-4e0e-a6df-80d2ba17940a" providerId="AD" clId="Web-{462B9F95-93C2-774D-C85C-DCE7D35D834D}" dt="2021-02-04T22:50:07.624" v="177"/>
          <ac:spMkLst>
            <pc:docMk/>
            <pc:sldMk cId="1225462609" sldId="319"/>
            <ac:spMk id="6" creationId="{ECA01261-0BFF-4742-BDAF-CFADE30195D9}"/>
          </ac:spMkLst>
        </pc:spChg>
      </pc:sldChg>
      <pc:sldChg chg="addSp delSp modSp">
        <pc:chgData name="Louis Ranjard" userId="S::louis@pri.co.nz::81a860ef-ac01-4e0e-a6df-80d2ba17940a" providerId="AD" clId="Web-{462B9F95-93C2-774D-C85C-DCE7D35D834D}" dt="2021-02-04T22:50:07.624" v="177"/>
        <pc:sldMkLst>
          <pc:docMk/>
          <pc:sldMk cId="254717493" sldId="320"/>
        </pc:sldMkLst>
        <pc:spChg chg="add mod">
          <ac:chgData name="Louis Ranjard" userId="S::louis@pri.co.nz::81a860ef-ac01-4e0e-a6df-80d2ba17940a" providerId="AD" clId="Web-{462B9F95-93C2-774D-C85C-DCE7D35D834D}" dt="2021-02-04T22:47:58.732" v="163"/>
          <ac:spMkLst>
            <pc:docMk/>
            <pc:sldMk cId="254717493" sldId="320"/>
            <ac:spMk id="3" creationId="{A8647181-B0DE-429B-B738-CBCAAC2AF4C2}"/>
          </ac:spMkLst>
        </pc:spChg>
        <pc:spChg chg="add del mod">
          <ac:chgData name="Louis Ranjard" userId="S::louis@pri.co.nz::81a860ef-ac01-4e0e-a6df-80d2ba17940a" providerId="AD" clId="Web-{462B9F95-93C2-774D-C85C-DCE7D35D834D}" dt="2021-02-04T22:50:00.882" v="173"/>
          <ac:spMkLst>
            <pc:docMk/>
            <pc:sldMk cId="254717493" sldId="320"/>
            <ac:spMk id="4" creationId="{3908CD9E-3234-4777-9A8C-06861D7F1F4A}"/>
          </ac:spMkLst>
        </pc:spChg>
        <pc:spChg chg="add del mod">
          <ac:chgData name="Louis Ranjard" userId="S::louis@pri.co.nz::81a860ef-ac01-4e0e-a6df-80d2ba17940a" providerId="AD" clId="Web-{462B9F95-93C2-774D-C85C-DCE7D35D834D}" dt="2021-02-04T22:50:07.624" v="177"/>
          <ac:spMkLst>
            <pc:docMk/>
            <pc:sldMk cId="254717493" sldId="320"/>
            <ac:spMk id="5" creationId="{CEC2162A-9691-4F6A-95F9-E6C62210D553}"/>
          </ac:spMkLst>
        </pc:spChg>
      </pc:sldChg>
      <pc:sldChg chg="addSp delSp modSp add del ord">
        <pc:chgData name="Louis Ranjard" userId="S::louis@pri.co.nz::81a860ef-ac01-4e0e-a6df-80d2ba17940a" providerId="AD" clId="Web-{462B9F95-93C2-774D-C85C-DCE7D35D834D}" dt="2021-02-04T22:50:07.624" v="177"/>
        <pc:sldMkLst>
          <pc:docMk/>
          <pc:sldMk cId="974601487" sldId="321"/>
        </pc:sldMkLst>
        <pc:spChg chg="mod">
          <ac:chgData name="Louis Ranjard" userId="S::louis@pri.co.nz::81a860ef-ac01-4e0e-a6df-80d2ba17940a" providerId="AD" clId="Web-{462B9F95-93C2-774D-C85C-DCE7D35D834D}" dt="2021-02-04T01:53:44.771" v="8" actId="20577"/>
          <ac:spMkLst>
            <pc:docMk/>
            <pc:sldMk cId="974601487" sldId="321"/>
            <ac:spMk id="2" creationId="{CD0E6AB5-B784-1048-BAF5-3D0A0E9FAEA5}"/>
          </ac:spMkLst>
        </pc:spChg>
        <pc:spChg chg="add mod">
          <ac:chgData name="Louis Ranjard" userId="S::louis@pri.co.nz::81a860ef-ac01-4e0e-a6df-80d2ba17940a" providerId="AD" clId="Web-{462B9F95-93C2-774D-C85C-DCE7D35D834D}" dt="2021-02-04T22:47:58.732" v="163"/>
          <ac:spMkLst>
            <pc:docMk/>
            <pc:sldMk cId="974601487" sldId="321"/>
            <ac:spMk id="4" creationId="{0DD4AA31-D0C4-43E7-9E3C-313EE9FA9D08}"/>
          </ac:spMkLst>
        </pc:spChg>
        <pc:spChg chg="add del mod">
          <ac:chgData name="Louis Ranjard" userId="S::louis@pri.co.nz::81a860ef-ac01-4e0e-a6df-80d2ba17940a" providerId="AD" clId="Web-{462B9F95-93C2-774D-C85C-DCE7D35D834D}" dt="2021-02-04T22:50:00.882" v="173"/>
          <ac:spMkLst>
            <pc:docMk/>
            <pc:sldMk cId="974601487" sldId="321"/>
            <ac:spMk id="6" creationId="{2FEDFCFF-B6BE-495C-B74F-5BDC43FC3A7A}"/>
          </ac:spMkLst>
        </pc:spChg>
        <pc:spChg chg="add mod ord">
          <ac:chgData name="Louis Ranjard" userId="S::louis@pri.co.nz::81a860ef-ac01-4e0e-a6df-80d2ba17940a" providerId="AD" clId="Web-{462B9F95-93C2-774D-C85C-DCE7D35D834D}" dt="2021-02-04T04:34:34.656" v="79"/>
          <ac:spMkLst>
            <pc:docMk/>
            <pc:sldMk cId="974601487" sldId="321"/>
            <ac:spMk id="8" creationId="{B66D6A5C-FD68-4BA0-BE39-B01CF04782F6}"/>
          </ac:spMkLst>
        </pc:spChg>
        <pc:spChg chg="add del mod">
          <ac:chgData name="Louis Ranjard" userId="S::louis@pri.co.nz::81a860ef-ac01-4e0e-a6df-80d2ba17940a" providerId="AD" clId="Web-{462B9F95-93C2-774D-C85C-DCE7D35D834D}" dt="2021-02-04T22:50:07.624" v="177"/>
          <ac:spMkLst>
            <pc:docMk/>
            <pc:sldMk cId="974601487" sldId="321"/>
            <ac:spMk id="9" creationId="{E7EDB7C3-5440-4FDD-8821-FB92562B0BDA}"/>
          </ac:spMkLst>
        </pc:spChg>
        <pc:picChg chg="add del mod">
          <ac:chgData name="Louis Ranjard" userId="S::louis@pri.co.nz::81a860ef-ac01-4e0e-a6df-80d2ba17940a" providerId="AD" clId="Web-{462B9F95-93C2-774D-C85C-DCE7D35D834D}" dt="2021-02-04T04:28:51.773" v="63"/>
          <ac:picMkLst>
            <pc:docMk/>
            <pc:sldMk cId="974601487" sldId="321"/>
            <ac:picMk id="4" creationId="{DB57E0D4-9FC9-4B52-98F4-4B72E590C6FB}"/>
          </ac:picMkLst>
        </pc:picChg>
        <pc:picChg chg="add mod">
          <ac:chgData name="Louis Ranjard" userId="S::louis@pri.co.nz::81a860ef-ac01-4e0e-a6df-80d2ba17940a" providerId="AD" clId="Web-{462B9F95-93C2-774D-C85C-DCE7D35D834D}" dt="2021-02-04T04:34:47.766" v="80" actId="1076"/>
          <ac:picMkLst>
            <pc:docMk/>
            <pc:sldMk cId="974601487" sldId="321"/>
            <ac:picMk id="5" creationId="{702E0A42-DEBD-4DB0-976C-BDF010162F5D}"/>
          </ac:picMkLst>
        </pc:picChg>
        <pc:picChg chg="add del mod">
          <ac:chgData name="Louis Ranjard" userId="S::louis@pri.co.nz::81a860ef-ac01-4e0e-a6df-80d2ba17940a" providerId="AD" clId="Web-{462B9F95-93C2-774D-C85C-DCE7D35D834D}" dt="2021-02-04T04:32:45.716" v="68"/>
          <ac:picMkLst>
            <pc:docMk/>
            <pc:sldMk cId="974601487" sldId="321"/>
            <ac:picMk id="6" creationId="{BC22C87D-B041-49C2-BFC0-CA9A94544A0C}"/>
          </ac:picMkLst>
        </pc:picChg>
        <pc:picChg chg="add mod">
          <ac:chgData name="Louis Ranjard" userId="S::louis@pri.co.nz::81a860ef-ac01-4e0e-a6df-80d2ba17940a" providerId="AD" clId="Web-{462B9F95-93C2-774D-C85C-DCE7D35D834D}" dt="2021-02-04T04:34:56.172" v="81" actId="1076"/>
          <ac:picMkLst>
            <pc:docMk/>
            <pc:sldMk cId="974601487" sldId="321"/>
            <ac:picMk id="7" creationId="{9517EC9E-2E28-45F2-8A13-31F217B1D154}"/>
          </ac:picMkLst>
        </pc:picChg>
        <pc:picChg chg="del">
          <ac:chgData name="Louis Ranjard" userId="S::louis@pri.co.nz::81a860ef-ac01-4e0e-a6df-80d2ba17940a" providerId="AD" clId="Web-{462B9F95-93C2-774D-C85C-DCE7D35D834D}" dt="2021-02-04T01:53:46.318" v="9"/>
          <ac:picMkLst>
            <pc:docMk/>
            <pc:sldMk cId="974601487" sldId="321"/>
            <ac:picMk id="9" creationId="{C1D88913-FC55-4581-B227-4A46C275861E}"/>
          </ac:picMkLst>
        </pc:picChg>
        <pc:picChg chg="del">
          <ac:chgData name="Louis Ranjard" userId="S::louis@pri.co.nz::81a860ef-ac01-4e0e-a6df-80d2ba17940a" providerId="AD" clId="Web-{462B9F95-93C2-774D-C85C-DCE7D35D834D}" dt="2021-02-04T01:53:46.818" v="10"/>
          <ac:picMkLst>
            <pc:docMk/>
            <pc:sldMk cId="974601487" sldId="321"/>
            <ac:picMk id="10" creationId="{0B551C2D-D377-48CC-B4C8-7EDF58F4BC73}"/>
          </ac:picMkLst>
        </pc:picChg>
        <pc:picChg chg="del">
          <ac:chgData name="Louis Ranjard" userId="S::louis@pri.co.nz::81a860ef-ac01-4e0e-a6df-80d2ba17940a" providerId="AD" clId="Web-{462B9F95-93C2-774D-C85C-DCE7D35D834D}" dt="2021-02-04T01:53:47.287" v="11"/>
          <ac:picMkLst>
            <pc:docMk/>
            <pc:sldMk cId="974601487" sldId="321"/>
            <ac:picMk id="11" creationId="{8509FCB9-548F-49B0-867D-471D4424EA1C}"/>
          </ac:picMkLst>
        </pc:picChg>
        <pc:picChg chg="del">
          <ac:chgData name="Louis Ranjard" userId="S::louis@pri.co.nz::81a860ef-ac01-4e0e-a6df-80d2ba17940a" providerId="AD" clId="Web-{462B9F95-93C2-774D-C85C-DCE7D35D834D}" dt="2021-02-04T01:53:47.693" v="12"/>
          <ac:picMkLst>
            <pc:docMk/>
            <pc:sldMk cId="974601487" sldId="321"/>
            <ac:picMk id="12" creationId="{254C26BA-2FB0-458D-946E-E92FF70A4B21}"/>
          </ac:picMkLst>
        </pc:picChg>
      </pc:sldChg>
      <pc:sldChg chg="addSp delSp modSp add ord replId">
        <pc:chgData name="Louis Ranjard" userId="S::louis@pri.co.nz::81a860ef-ac01-4e0e-a6df-80d2ba17940a" providerId="AD" clId="Web-{462B9F95-93C2-774D-C85C-DCE7D35D834D}" dt="2021-02-04T22:50:07.624" v="177"/>
        <pc:sldMkLst>
          <pc:docMk/>
          <pc:sldMk cId="1730166140" sldId="322"/>
        </pc:sldMkLst>
        <pc:spChg chg="add mod">
          <ac:chgData name="Louis Ranjard" userId="S::louis@pri.co.nz::81a860ef-ac01-4e0e-a6df-80d2ba17940a" providerId="AD" clId="Web-{462B9F95-93C2-774D-C85C-DCE7D35D834D}" dt="2021-02-04T22:47:58.732" v="163"/>
          <ac:spMkLst>
            <pc:docMk/>
            <pc:sldMk cId="1730166140" sldId="322"/>
            <ac:spMk id="4" creationId="{11EF3880-E7B9-437F-BE5B-42E492DFFD9A}"/>
          </ac:spMkLst>
        </pc:spChg>
        <pc:spChg chg="add del mod">
          <ac:chgData name="Louis Ranjard" userId="S::louis@pri.co.nz::81a860ef-ac01-4e0e-a6df-80d2ba17940a" providerId="AD" clId="Web-{462B9F95-93C2-774D-C85C-DCE7D35D834D}" dt="2021-02-04T22:50:00.882" v="173"/>
          <ac:spMkLst>
            <pc:docMk/>
            <pc:sldMk cId="1730166140" sldId="322"/>
            <ac:spMk id="5" creationId="{938A5E1E-CC16-4992-89E3-5455C8CDAAA7}"/>
          </ac:spMkLst>
        </pc:spChg>
        <pc:spChg chg="add del mod">
          <ac:chgData name="Louis Ranjard" userId="S::louis@pri.co.nz::81a860ef-ac01-4e0e-a6df-80d2ba17940a" providerId="AD" clId="Web-{462B9F95-93C2-774D-C85C-DCE7D35D834D}" dt="2021-02-04T22:50:07.624" v="177"/>
          <ac:spMkLst>
            <pc:docMk/>
            <pc:sldMk cId="1730166140" sldId="322"/>
            <ac:spMk id="6" creationId="{1C15A95F-007B-48E9-B7B2-CBA39C0176E5}"/>
          </ac:spMkLst>
        </pc:spChg>
        <pc:picChg chg="add mod">
          <ac:chgData name="Louis Ranjard" userId="S::louis@pri.co.nz::81a860ef-ac01-4e0e-a6df-80d2ba17940a" providerId="AD" clId="Web-{462B9F95-93C2-774D-C85C-DCE7D35D834D}" dt="2021-02-04T01:54:34.272" v="18" actId="1076"/>
          <ac:picMkLst>
            <pc:docMk/>
            <pc:sldMk cId="1730166140" sldId="322"/>
            <ac:picMk id="8" creationId="{62531399-BBE7-4D62-A503-BBF22185345F}"/>
          </ac:picMkLst>
        </pc:picChg>
        <pc:picChg chg="mod">
          <ac:chgData name="Louis Ranjard" userId="S::louis@pri.co.nz::81a860ef-ac01-4e0e-a6df-80d2ba17940a" providerId="AD" clId="Web-{462B9F95-93C2-774D-C85C-DCE7D35D834D}" dt="2021-02-04T01:54:24.069" v="16" actId="1076"/>
          <ac:picMkLst>
            <pc:docMk/>
            <pc:sldMk cId="1730166140" sldId="322"/>
            <ac:picMk id="10" creationId="{0B551C2D-D377-48CC-B4C8-7EDF58F4BC73}"/>
          </ac:picMkLst>
        </pc:picChg>
        <pc:picChg chg="del">
          <ac:chgData name="Louis Ranjard" userId="S::louis@pri.co.nz::81a860ef-ac01-4e0e-a6df-80d2ba17940a" providerId="AD" clId="Web-{462B9F95-93C2-774D-C85C-DCE7D35D834D}" dt="2021-02-04T01:54:28.710" v="17"/>
          <ac:picMkLst>
            <pc:docMk/>
            <pc:sldMk cId="1730166140" sldId="322"/>
            <ac:picMk id="12" creationId="{254C26BA-2FB0-458D-946E-E92FF70A4B21}"/>
          </ac:picMkLst>
        </pc:picChg>
      </pc:sldChg>
      <pc:sldChg chg="addSp delSp modSp add replId">
        <pc:chgData name="Louis Ranjard" userId="S::louis@pri.co.nz::81a860ef-ac01-4e0e-a6df-80d2ba17940a" providerId="AD" clId="Web-{462B9F95-93C2-774D-C85C-DCE7D35D834D}" dt="2021-02-04T22:50:07.624" v="177"/>
        <pc:sldMkLst>
          <pc:docMk/>
          <pc:sldMk cId="2642787703" sldId="323"/>
        </pc:sldMkLst>
        <pc:spChg chg="mod">
          <ac:chgData name="Louis Ranjard" userId="S::louis@pri.co.nz::81a860ef-ac01-4e0e-a6df-80d2ba17940a" providerId="AD" clId="Web-{462B9F95-93C2-774D-C85C-DCE7D35D834D}" dt="2021-02-04T01:55:21.117" v="20" actId="20577"/>
          <ac:spMkLst>
            <pc:docMk/>
            <pc:sldMk cId="2642787703" sldId="323"/>
            <ac:spMk id="2" creationId="{E5685C86-3370-4141-87BE-0AF78122C44D}"/>
          </ac:spMkLst>
        </pc:spChg>
        <pc:spChg chg="add mod">
          <ac:chgData name="Louis Ranjard" userId="S::louis@pri.co.nz::81a860ef-ac01-4e0e-a6df-80d2ba17940a" providerId="AD" clId="Web-{462B9F95-93C2-774D-C85C-DCE7D35D834D}" dt="2021-02-04T22:47:58.732" v="163"/>
          <ac:spMkLst>
            <pc:docMk/>
            <pc:sldMk cId="2642787703" sldId="323"/>
            <ac:spMk id="3" creationId="{A464E2A1-385C-45BC-8CA7-5AED6F11709E}"/>
          </ac:spMkLst>
        </pc:spChg>
        <pc:spChg chg="add del mod">
          <ac:chgData name="Louis Ranjard" userId="S::louis@pri.co.nz::81a860ef-ac01-4e0e-a6df-80d2ba17940a" providerId="AD" clId="Web-{462B9F95-93C2-774D-C85C-DCE7D35D834D}" dt="2021-02-04T22:50:00.882" v="173"/>
          <ac:spMkLst>
            <pc:docMk/>
            <pc:sldMk cId="2642787703" sldId="323"/>
            <ac:spMk id="4" creationId="{6A54FB53-7386-451E-9CA4-DB8CA867E89E}"/>
          </ac:spMkLst>
        </pc:spChg>
        <pc:spChg chg="add del mod">
          <ac:chgData name="Louis Ranjard" userId="S::louis@pri.co.nz::81a860ef-ac01-4e0e-a6df-80d2ba17940a" providerId="AD" clId="Web-{462B9F95-93C2-774D-C85C-DCE7D35D834D}" dt="2021-02-04T22:50:07.624" v="177"/>
          <ac:spMkLst>
            <pc:docMk/>
            <pc:sldMk cId="2642787703" sldId="323"/>
            <ac:spMk id="5" creationId="{788584EF-EF37-4B7B-92D8-2B18A8E324E5}"/>
          </ac:spMkLst>
        </pc:spChg>
        <pc:spChg chg="mod">
          <ac:chgData name="Louis Ranjard" userId="S::louis@pri.co.nz::81a860ef-ac01-4e0e-a6df-80d2ba17940a" providerId="AD" clId="Web-{462B9F95-93C2-774D-C85C-DCE7D35D834D}" dt="2021-02-04T01:56:28.588" v="59" actId="20577"/>
          <ac:spMkLst>
            <pc:docMk/>
            <pc:sldMk cId="2642787703" sldId="323"/>
            <ac:spMk id="47" creationId="{3DA02F28-2941-334D-9C83-8E64C99A7AB4}"/>
          </ac:spMkLst>
        </pc:spChg>
        <pc:picChg chg="del">
          <ac:chgData name="Louis Ranjard" userId="S::louis@pri.co.nz::81a860ef-ac01-4e0e-a6df-80d2ba17940a" providerId="AD" clId="Web-{462B9F95-93C2-774D-C85C-DCE7D35D834D}" dt="2021-02-04T01:55:23.992" v="21"/>
          <ac:picMkLst>
            <pc:docMk/>
            <pc:sldMk cId="2642787703" sldId="323"/>
            <ac:picMk id="44" creationId="{61D4BDD6-7434-C54F-AF64-18BB1184BACB}"/>
          </ac:picMkLst>
        </pc:picChg>
        <pc:picChg chg="del">
          <ac:chgData name="Louis Ranjard" userId="S::louis@pri.co.nz::81a860ef-ac01-4e0e-a6df-80d2ba17940a" providerId="AD" clId="Web-{462B9F95-93C2-774D-C85C-DCE7D35D834D}" dt="2021-02-04T01:55:24.133" v="22"/>
          <ac:picMkLst>
            <pc:docMk/>
            <pc:sldMk cId="2642787703" sldId="323"/>
            <ac:picMk id="46" creationId="{136C4E48-B9E0-5A48-B44E-9A40B9ED4DA3}"/>
          </ac:picMkLst>
        </pc:picChg>
        <pc:picChg chg="del">
          <ac:chgData name="Louis Ranjard" userId="S::louis@pri.co.nz::81a860ef-ac01-4e0e-a6df-80d2ba17940a" providerId="AD" clId="Web-{462B9F95-93C2-774D-C85C-DCE7D35D834D}" dt="2021-02-04T01:55:24.414" v="23"/>
          <ac:picMkLst>
            <pc:docMk/>
            <pc:sldMk cId="2642787703" sldId="323"/>
            <ac:picMk id="97" creationId="{6796B84D-B8A4-2947-94FF-9A5ACDB92A7C}"/>
          </ac:picMkLst>
        </pc:picChg>
      </pc:sldChg>
      <pc:sldMasterChg chg="mod modSldLayout">
        <pc:chgData name="Louis Ranjard" userId="S::louis@pri.co.nz::81a860ef-ac01-4e0e-a6df-80d2ba17940a" providerId="AD" clId="Web-{462B9F95-93C2-774D-C85C-DCE7D35D834D}" dt="2021-02-04T22:50:07.624" v="177"/>
        <pc:sldMasterMkLst>
          <pc:docMk/>
          <pc:sldMasterMk cId="778114177" sldId="2147483677"/>
        </pc:sldMasterMkLst>
        <pc:sldLayoutChg chg="modSp mod">
          <pc:chgData name="Louis Ranjard" userId="S::louis@pri.co.nz::81a860ef-ac01-4e0e-a6df-80d2ba17940a" providerId="AD" clId="Web-{462B9F95-93C2-774D-C85C-DCE7D35D834D}" dt="2021-02-04T22:50:07.624" v="177"/>
          <pc:sldLayoutMkLst>
            <pc:docMk/>
            <pc:sldMasterMk cId="778114177" sldId="2147483677"/>
            <pc:sldLayoutMk cId="3027517959" sldId="2147483678"/>
          </pc:sldLayoutMkLst>
          <pc:spChg chg="mod">
            <ac:chgData name="Louis Ranjard" userId="S::louis@pri.co.nz::81a860ef-ac01-4e0e-a6df-80d2ba17940a" providerId="AD" clId="Web-{462B9F95-93C2-774D-C85C-DCE7D35D834D}" dt="2021-02-04T22:49:46.260" v="171"/>
            <ac:spMkLst>
              <pc:docMk/>
              <pc:sldMasterMk cId="778114177" sldId="2147483677"/>
              <pc:sldLayoutMk cId="3027517959" sldId="2147483678"/>
              <ac:spMk id="5" creationId="{00000000-0000-0000-0000-000000000000}"/>
            </ac:spMkLst>
          </pc:spChg>
        </pc:sldLayoutChg>
        <pc:sldLayoutChg chg="modSp mod">
          <pc:chgData name="Louis Ranjard" userId="S::louis@pri.co.nz::81a860ef-ac01-4e0e-a6df-80d2ba17940a" providerId="AD" clId="Web-{462B9F95-93C2-774D-C85C-DCE7D35D834D}" dt="2021-02-04T22:50:07.624" v="177"/>
          <pc:sldLayoutMkLst>
            <pc:docMk/>
            <pc:sldMasterMk cId="778114177" sldId="2147483677"/>
            <pc:sldLayoutMk cId="267870774" sldId="2147483679"/>
          </pc:sldLayoutMkLst>
          <pc:spChg chg="mod">
            <ac:chgData name="Louis Ranjard" userId="S::louis@pri.co.nz::81a860ef-ac01-4e0e-a6df-80d2ba17940a" providerId="AD" clId="Web-{462B9F95-93C2-774D-C85C-DCE7D35D834D}" dt="2021-02-04T22:49:46.260" v="171"/>
            <ac:spMkLst>
              <pc:docMk/>
              <pc:sldMasterMk cId="778114177" sldId="2147483677"/>
              <pc:sldLayoutMk cId="267870774" sldId="2147483679"/>
              <ac:spMk id="5" creationId="{00000000-0000-0000-0000-000000000000}"/>
            </ac:spMkLst>
          </pc:spChg>
        </pc:sldLayoutChg>
        <pc:sldLayoutChg chg="modSp mod">
          <pc:chgData name="Louis Ranjard" userId="S::louis@pri.co.nz::81a860ef-ac01-4e0e-a6df-80d2ba17940a" providerId="AD" clId="Web-{462B9F95-93C2-774D-C85C-DCE7D35D834D}" dt="2021-02-04T22:50:07.624" v="177"/>
          <pc:sldLayoutMkLst>
            <pc:docMk/>
            <pc:sldMasterMk cId="778114177" sldId="2147483677"/>
            <pc:sldLayoutMk cId="2460651584" sldId="2147483680"/>
          </pc:sldLayoutMkLst>
          <pc:spChg chg="mod">
            <ac:chgData name="Louis Ranjard" userId="S::louis@pri.co.nz::81a860ef-ac01-4e0e-a6df-80d2ba17940a" providerId="AD" clId="Web-{462B9F95-93C2-774D-C85C-DCE7D35D834D}" dt="2021-02-04T22:49:46.260" v="171"/>
            <ac:spMkLst>
              <pc:docMk/>
              <pc:sldMasterMk cId="778114177" sldId="2147483677"/>
              <pc:sldLayoutMk cId="2460651584" sldId="2147483680"/>
              <ac:spMk id="5" creationId="{00000000-0000-0000-0000-000000000000}"/>
            </ac:spMkLst>
          </pc:spChg>
        </pc:sldLayoutChg>
        <pc:sldLayoutChg chg="modSp mod">
          <pc:chgData name="Louis Ranjard" userId="S::louis@pri.co.nz::81a860ef-ac01-4e0e-a6df-80d2ba17940a" providerId="AD" clId="Web-{462B9F95-93C2-774D-C85C-DCE7D35D834D}" dt="2021-02-04T22:50:07.624" v="177"/>
          <pc:sldLayoutMkLst>
            <pc:docMk/>
            <pc:sldMasterMk cId="778114177" sldId="2147483677"/>
            <pc:sldLayoutMk cId="1999155503" sldId="2147483681"/>
          </pc:sldLayoutMkLst>
          <pc:spChg chg="mod">
            <ac:chgData name="Louis Ranjard" userId="S::louis@pri.co.nz::81a860ef-ac01-4e0e-a6df-80d2ba17940a" providerId="AD" clId="Web-{462B9F95-93C2-774D-C85C-DCE7D35D834D}" dt="2021-02-04T22:49:46.260" v="171"/>
            <ac:spMkLst>
              <pc:docMk/>
              <pc:sldMasterMk cId="778114177" sldId="2147483677"/>
              <pc:sldLayoutMk cId="1999155503" sldId="2147483681"/>
              <ac:spMk id="6" creationId="{00000000-0000-0000-0000-000000000000}"/>
            </ac:spMkLst>
          </pc:spChg>
        </pc:sldLayoutChg>
        <pc:sldLayoutChg chg="modSp mod">
          <pc:chgData name="Louis Ranjard" userId="S::louis@pri.co.nz::81a860ef-ac01-4e0e-a6df-80d2ba17940a" providerId="AD" clId="Web-{462B9F95-93C2-774D-C85C-DCE7D35D834D}" dt="2021-02-04T22:50:07.624" v="177"/>
          <pc:sldLayoutMkLst>
            <pc:docMk/>
            <pc:sldMasterMk cId="778114177" sldId="2147483677"/>
            <pc:sldLayoutMk cId="2033822278" sldId="2147483682"/>
          </pc:sldLayoutMkLst>
          <pc:spChg chg="mod">
            <ac:chgData name="Louis Ranjard" userId="S::louis@pri.co.nz::81a860ef-ac01-4e0e-a6df-80d2ba17940a" providerId="AD" clId="Web-{462B9F95-93C2-774D-C85C-DCE7D35D834D}" dt="2021-02-04T22:49:46.260" v="171"/>
            <ac:spMkLst>
              <pc:docMk/>
              <pc:sldMasterMk cId="778114177" sldId="2147483677"/>
              <pc:sldLayoutMk cId="2033822278" sldId="2147483682"/>
              <ac:spMk id="8" creationId="{00000000-0000-0000-0000-000000000000}"/>
            </ac:spMkLst>
          </pc:spChg>
        </pc:sldLayoutChg>
        <pc:sldLayoutChg chg="modSp mod">
          <pc:chgData name="Louis Ranjard" userId="S::louis@pri.co.nz::81a860ef-ac01-4e0e-a6df-80d2ba17940a" providerId="AD" clId="Web-{462B9F95-93C2-774D-C85C-DCE7D35D834D}" dt="2021-02-04T22:50:07.624" v="177"/>
          <pc:sldLayoutMkLst>
            <pc:docMk/>
            <pc:sldMasterMk cId="778114177" sldId="2147483677"/>
            <pc:sldLayoutMk cId="1416709723" sldId="2147483683"/>
          </pc:sldLayoutMkLst>
          <pc:spChg chg="mod">
            <ac:chgData name="Louis Ranjard" userId="S::louis@pri.co.nz::81a860ef-ac01-4e0e-a6df-80d2ba17940a" providerId="AD" clId="Web-{462B9F95-93C2-774D-C85C-DCE7D35D834D}" dt="2021-02-04T22:49:46.260" v="171"/>
            <ac:spMkLst>
              <pc:docMk/>
              <pc:sldMasterMk cId="778114177" sldId="2147483677"/>
              <pc:sldLayoutMk cId="1416709723" sldId="2147483683"/>
              <ac:spMk id="4" creationId="{00000000-0000-0000-0000-000000000000}"/>
            </ac:spMkLst>
          </pc:spChg>
        </pc:sldLayoutChg>
        <pc:sldLayoutChg chg="modSp mod">
          <pc:chgData name="Louis Ranjard" userId="S::louis@pri.co.nz::81a860ef-ac01-4e0e-a6df-80d2ba17940a" providerId="AD" clId="Web-{462B9F95-93C2-774D-C85C-DCE7D35D834D}" dt="2021-02-04T22:50:07.624" v="177"/>
          <pc:sldLayoutMkLst>
            <pc:docMk/>
            <pc:sldMasterMk cId="778114177" sldId="2147483677"/>
            <pc:sldLayoutMk cId="1179052315" sldId="2147483684"/>
          </pc:sldLayoutMkLst>
          <pc:spChg chg="mod">
            <ac:chgData name="Louis Ranjard" userId="S::louis@pri.co.nz::81a860ef-ac01-4e0e-a6df-80d2ba17940a" providerId="AD" clId="Web-{462B9F95-93C2-774D-C85C-DCE7D35D834D}" dt="2021-02-04T22:49:46.260" v="171"/>
            <ac:spMkLst>
              <pc:docMk/>
              <pc:sldMasterMk cId="778114177" sldId="2147483677"/>
              <pc:sldLayoutMk cId="1179052315" sldId="2147483684"/>
              <ac:spMk id="3" creationId="{00000000-0000-0000-0000-000000000000}"/>
            </ac:spMkLst>
          </pc:spChg>
        </pc:sldLayoutChg>
        <pc:sldLayoutChg chg="modSp mod">
          <pc:chgData name="Louis Ranjard" userId="S::louis@pri.co.nz::81a860ef-ac01-4e0e-a6df-80d2ba17940a" providerId="AD" clId="Web-{462B9F95-93C2-774D-C85C-DCE7D35D834D}" dt="2021-02-04T22:50:07.624" v="177"/>
          <pc:sldLayoutMkLst>
            <pc:docMk/>
            <pc:sldMasterMk cId="778114177" sldId="2147483677"/>
            <pc:sldLayoutMk cId="3928974945" sldId="2147483685"/>
          </pc:sldLayoutMkLst>
          <pc:spChg chg="mod">
            <ac:chgData name="Louis Ranjard" userId="S::louis@pri.co.nz::81a860ef-ac01-4e0e-a6df-80d2ba17940a" providerId="AD" clId="Web-{462B9F95-93C2-774D-C85C-DCE7D35D834D}" dt="2021-02-04T22:49:46.260" v="171"/>
            <ac:spMkLst>
              <pc:docMk/>
              <pc:sldMasterMk cId="778114177" sldId="2147483677"/>
              <pc:sldLayoutMk cId="3928974945" sldId="2147483685"/>
              <ac:spMk id="6" creationId="{00000000-0000-0000-0000-000000000000}"/>
            </ac:spMkLst>
          </pc:spChg>
        </pc:sldLayoutChg>
        <pc:sldLayoutChg chg="modSp mod">
          <pc:chgData name="Louis Ranjard" userId="S::louis@pri.co.nz::81a860ef-ac01-4e0e-a6df-80d2ba17940a" providerId="AD" clId="Web-{462B9F95-93C2-774D-C85C-DCE7D35D834D}" dt="2021-02-04T22:50:07.624" v="177"/>
          <pc:sldLayoutMkLst>
            <pc:docMk/>
            <pc:sldMasterMk cId="778114177" sldId="2147483677"/>
            <pc:sldLayoutMk cId="4008540075" sldId="2147483686"/>
          </pc:sldLayoutMkLst>
          <pc:spChg chg="mod">
            <ac:chgData name="Louis Ranjard" userId="S::louis@pri.co.nz::81a860ef-ac01-4e0e-a6df-80d2ba17940a" providerId="AD" clId="Web-{462B9F95-93C2-774D-C85C-DCE7D35D834D}" dt="2021-02-04T22:49:46.260" v="171"/>
            <ac:spMkLst>
              <pc:docMk/>
              <pc:sldMasterMk cId="778114177" sldId="2147483677"/>
              <pc:sldLayoutMk cId="4008540075" sldId="2147483686"/>
              <ac:spMk id="6" creationId="{00000000-0000-0000-0000-000000000000}"/>
            </ac:spMkLst>
          </pc:spChg>
        </pc:sldLayoutChg>
        <pc:sldLayoutChg chg="modSp mod">
          <pc:chgData name="Louis Ranjard" userId="S::louis@pri.co.nz::81a860ef-ac01-4e0e-a6df-80d2ba17940a" providerId="AD" clId="Web-{462B9F95-93C2-774D-C85C-DCE7D35D834D}" dt="2021-02-04T22:50:07.624" v="177"/>
          <pc:sldLayoutMkLst>
            <pc:docMk/>
            <pc:sldMasterMk cId="778114177" sldId="2147483677"/>
            <pc:sldLayoutMk cId="1394991303" sldId="2147483687"/>
          </pc:sldLayoutMkLst>
          <pc:spChg chg="mod">
            <ac:chgData name="Louis Ranjard" userId="S::louis@pri.co.nz::81a860ef-ac01-4e0e-a6df-80d2ba17940a" providerId="AD" clId="Web-{462B9F95-93C2-774D-C85C-DCE7D35D834D}" dt="2021-02-04T22:49:46.260" v="171"/>
            <ac:spMkLst>
              <pc:docMk/>
              <pc:sldMasterMk cId="778114177" sldId="2147483677"/>
              <pc:sldLayoutMk cId="1394991303" sldId="2147483687"/>
              <ac:spMk id="5" creationId="{00000000-0000-0000-0000-000000000000}"/>
            </ac:spMkLst>
          </pc:spChg>
        </pc:sldLayoutChg>
        <pc:sldLayoutChg chg="modSp mod">
          <pc:chgData name="Louis Ranjard" userId="S::louis@pri.co.nz::81a860ef-ac01-4e0e-a6df-80d2ba17940a" providerId="AD" clId="Web-{462B9F95-93C2-774D-C85C-DCE7D35D834D}" dt="2021-02-04T22:50:07.624" v="177"/>
          <pc:sldLayoutMkLst>
            <pc:docMk/>
            <pc:sldMasterMk cId="778114177" sldId="2147483677"/>
            <pc:sldLayoutMk cId="4294936182" sldId="2147483688"/>
          </pc:sldLayoutMkLst>
          <pc:spChg chg="mod">
            <ac:chgData name="Louis Ranjard" userId="S::louis@pri.co.nz::81a860ef-ac01-4e0e-a6df-80d2ba17940a" providerId="AD" clId="Web-{462B9F95-93C2-774D-C85C-DCE7D35D834D}" dt="2021-02-04T22:49:46.260" v="171"/>
            <ac:spMkLst>
              <pc:docMk/>
              <pc:sldMasterMk cId="778114177" sldId="2147483677"/>
              <pc:sldLayoutMk cId="4294936182" sldId="2147483688"/>
              <ac:spMk id="5" creationId="{00000000-0000-0000-0000-000000000000}"/>
            </ac:spMkLst>
          </pc:spChg>
        </pc:sldLayoutChg>
        <pc:sldLayoutChg chg="modSp mod">
          <pc:chgData name="Louis Ranjard" userId="S::louis@pri.co.nz::81a860ef-ac01-4e0e-a6df-80d2ba17940a" providerId="AD" clId="Web-{462B9F95-93C2-774D-C85C-DCE7D35D834D}" dt="2021-02-04T22:50:07.624" v="177"/>
          <pc:sldLayoutMkLst>
            <pc:docMk/>
            <pc:sldMasterMk cId="778114177" sldId="2147483677"/>
            <pc:sldLayoutMk cId="2234490848" sldId="2147483689"/>
          </pc:sldLayoutMkLst>
          <pc:spChg chg="mod">
            <ac:chgData name="Louis Ranjard" userId="S::louis@pri.co.nz::81a860ef-ac01-4e0e-a6df-80d2ba17940a" providerId="AD" clId="Web-{462B9F95-93C2-774D-C85C-DCE7D35D834D}" dt="2021-02-04T22:49:46.260" v="171"/>
            <ac:spMkLst>
              <pc:docMk/>
              <pc:sldMasterMk cId="778114177" sldId="2147483677"/>
              <pc:sldLayoutMk cId="2234490848" sldId="2147483689"/>
              <ac:spMk id="5" creationId="{00000000-0000-0000-0000-000000000000}"/>
            </ac:spMkLst>
          </pc:spChg>
        </pc:sldLayoutChg>
        <pc:sldLayoutChg chg="modSp mod">
          <pc:chgData name="Louis Ranjard" userId="S::louis@pri.co.nz::81a860ef-ac01-4e0e-a6df-80d2ba17940a" providerId="AD" clId="Web-{462B9F95-93C2-774D-C85C-DCE7D35D834D}" dt="2021-02-04T22:50:07.624" v="177"/>
          <pc:sldLayoutMkLst>
            <pc:docMk/>
            <pc:sldMasterMk cId="778114177" sldId="2147483677"/>
            <pc:sldLayoutMk cId="1666504079" sldId="2147483690"/>
          </pc:sldLayoutMkLst>
          <pc:spChg chg="mod">
            <ac:chgData name="Louis Ranjard" userId="S::louis@pri.co.nz::81a860ef-ac01-4e0e-a6df-80d2ba17940a" providerId="AD" clId="Web-{462B9F95-93C2-774D-C85C-DCE7D35D834D}" dt="2021-02-04T22:49:46.260" v="171"/>
            <ac:spMkLst>
              <pc:docMk/>
              <pc:sldMasterMk cId="778114177" sldId="2147483677"/>
              <pc:sldLayoutMk cId="1666504079" sldId="2147483690"/>
              <ac:spMk id="5" creationId="{00000000-0000-0000-0000-000000000000}"/>
            </ac:spMkLst>
          </pc:spChg>
        </pc:sldLayoutChg>
        <pc:sldLayoutChg chg="modSp mod">
          <pc:chgData name="Louis Ranjard" userId="S::louis@pri.co.nz::81a860ef-ac01-4e0e-a6df-80d2ba17940a" providerId="AD" clId="Web-{462B9F95-93C2-774D-C85C-DCE7D35D834D}" dt="2021-02-04T22:50:07.624" v="177"/>
          <pc:sldLayoutMkLst>
            <pc:docMk/>
            <pc:sldMasterMk cId="778114177" sldId="2147483677"/>
            <pc:sldLayoutMk cId="347337146" sldId="2147483691"/>
          </pc:sldLayoutMkLst>
          <pc:spChg chg="mod">
            <ac:chgData name="Louis Ranjard" userId="S::louis@pri.co.nz::81a860ef-ac01-4e0e-a6df-80d2ba17940a" providerId="AD" clId="Web-{462B9F95-93C2-774D-C85C-DCE7D35D834D}" dt="2021-02-04T22:49:46.260" v="171"/>
            <ac:spMkLst>
              <pc:docMk/>
              <pc:sldMasterMk cId="778114177" sldId="2147483677"/>
              <pc:sldLayoutMk cId="347337146" sldId="2147483691"/>
              <ac:spMk id="5" creationId="{00000000-0000-0000-0000-000000000000}"/>
            </ac:spMkLst>
          </pc:spChg>
        </pc:sldLayoutChg>
        <pc:sldLayoutChg chg="modSp mod">
          <pc:chgData name="Louis Ranjard" userId="S::louis@pri.co.nz::81a860ef-ac01-4e0e-a6df-80d2ba17940a" providerId="AD" clId="Web-{462B9F95-93C2-774D-C85C-DCE7D35D834D}" dt="2021-02-04T22:50:07.624" v="177"/>
          <pc:sldLayoutMkLst>
            <pc:docMk/>
            <pc:sldMasterMk cId="778114177" sldId="2147483677"/>
            <pc:sldLayoutMk cId="800620036" sldId="2147483692"/>
          </pc:sldLayoutMkLst>
          <pc:spChg chg="mod">
            <ac:chgData name="Louis Ranjard" userId="S::louis@pri.co.nz::81a860ef-ac01-4e0e-a6df-80d2ba17940a" providerId="AD" clId="Web-{462B9F95-93C2-774D-C85C-DCE7D35D834D}" dt="2021-02-04T22:49:46.260" v="171"/>
            <ac:spMkLst>
              <pc:docMk/>
              <pc:sldMasterMk cId="778114177" sldId="2147483677"/>
              <pc:sldLayoutMk cId="800620036" sldId="2147483692"/>
              <ac:spMk id="5" creationId="{00000000-0000-0000-0000-000000000000}"/>
            </ac:spMkLst>
          </pc:spChg>
        </pc:sldLayoutChg>
        <pc:sldLayoutChg chg="modSp mod">
          <pc:chgData name="Louis Ranjard" userId="S::louis@pri.co.nz::81a860ef-ac01-4e0e-a6df-80d2ba17940a" providerId="AD" clId="Web-{462B9F95-93C2-774D-C85C-DCE7D35D834D}" dt="2021-02-04T22:50:07.624" v="177"/>
          <pc:sldLayoutMkLst>
            <pc:docMk/>
            <pc:sldMasterMk cId="778114177" sldId="2147483677"/>
            <pc:sldLayoutMk cId="719849111" sldId="2147483693"/>
          </pc:sldLayoutMkLst>
          <pc:spChg chg="mod">
            <ac:chgData name="Louis Ranjard" userId="S::louis@pri.co.nz::81a860ef-ac01-4e0e-a6df-80d2ba17940a" providerId="AD" clId="Web-{462B9F95-93C2-774D-C85C-DCE7D35D834D}" dt="2021-02-04T22:49:46.260" v="171"/>
            <ac:spMkLst>
              <pc:docMk/>
              <pc:sldMasterMk cId="778114177" sldId="2147483677"/>
              <pc:sldLayoutMk cId="719849111" sldId="2147483693"/>
              <ac:spMk id="5" creationId="{00000000-0000-0000-0000-000000000000}"/>
            </ac:spMkLst>
          </pc:spChg>
        </pc:sldLayoutChg>
      </pc:sldMasterChg>
    </pc:docChg>
  </pc:docChgLst>
  <pc:docChgLst>
    <pc:chgData name="Andrew Gilman" userId="484dce68-b834-4103-a9e6-be5c78b2d897" providerId="ADAL" clId="{B9549701-0873-CE4D-A41B-391BFA1C1C85}"/>
    <pc:docChg chg="modSld">
      <pc:chgData name="Andrew Gilman" userId="484dce68-b834-4103-a9e6-be5c78b2d897" providerId="ADAL" clId="{B9549701-0873-CE4D-A41B-391BFA1C1C85}" dt="2020-11-08T20:15:19.194" v="52" actId="20577"/>
      <pc:docMkLst>
        <pc:docMk/>
      </pc:docMkLst>
      <pc:sldChg chg="modNotesTx">
        <pc:chgData name="Andrew Gilman" userId="484dce68-b834-4103-a9e6-be5c78b2d897" providerId="ADAL" clId="{B9549701-0873-CE4D-A41B-391BFA1C1C85}" dt="2020-11-08T20:15:19.194" v="52" actId="20577"/>
        <pc:sldMkLst>
          <pc:docMk/>
          <pc:sldMk cId="2924741900" sldId="293"/>
        </pc:sldMkLst>
      </pc:sldChg>
    </pc:docChg>
  </pc:docChgLst>
  <pc:docChgLst>
    <pc:chgData name="Louis Ranjard" userId="81a860ef-ac01-4e0e-a6df-80d2ba17940a" providerId="ADAL" clId="{087E3B39-F312-40F3-9A17-8B010216089D}"/>
    <pc:docChg chg="undo redo custSel addSld modSld">
      <pc:chgData name="Louis Ranjard" userId="81a860ef-ac01-4e0e-a6df-80d2ba17940a" providerId="ADAL" clId="{087E3B39-F312-40F3-9A17-8B010216089D}" dt="2021-02-10T18:58:02.867" v="2590" actId="20577"/>
      <pc:docMkLst>
        <pc:docMk/>
      </pc:docMkLst>
      <pc:sldChg chg="modSp mod">
        <pc:chgData name="Louis Ranjard" userId="81a860ef-ac01-4e0e-a6df-80d2ba17940a" providerId="ADAL" clId="{087E3B39-F312-40F3-9A17-8B010216089D}" dt="2021-02-04T22:56:55.135" v="99" actId="1035"/>
        <pc:sldMkLst>
          <pc:docMk/>
          <pc:sldMk cId="2484279642" sldId="260"/>
        </pc:sldMkLst>
        <pc:spChg chg="mod">
          <ac:chgData name="Louis Ranjard" userId="81a860ef-ac01-4e0e-a6df-80d2ba17940a" providerId="ADAL" clId="{087E3B39-F312-40F3-9A17-8B010216089D}" dt="2021-02-04T22:56:55.135" v="99" actId="1035"/>
          <ac:spMkLst>
            <pc:docMk/>
            <pc:sldMk cId="2484279642" sldId="260"/>
            <ac:spMk id="3" creationId="{F80E2BF4-EDDE-4E3A-A304-A4F04E6613A9}"/>
          </ac:spMkLst>
        </pc:spChg>
      </pc:sldChg>
      <pc:sldChg chg="modSp mod">
        <pc:chgData name="Louis Ranjard" userId="81a860ef-ac01-4e0e-a6df-80d2ba17940a" providerId="ADAL" clId="{087E3B39-F312-40F3-9A17-8B010216089D}" dt="2021-02-05T04:08:49.616" v="1886" actId="20577"/>
        <pc:sldMkLst>
          <pc:docMk/>
          <pc:sldMk cId="568017522" sldId="270"/>
        </pc:sldMkLst>
        <pc:spChg chg="mod">
          <ac:chgData name="Louis Ranjard" userId="81a860ef-ac01-4e0e-a6df-80d2ba17940a" providerId="ADAL" clId="{087E3B39-F312-40F3-9A17-8B010216089D}" dt="2021-02-04T22:58:05.303" v="100" actId="1076"/>
          <ac:spMkLst>
            <pc:docMk/>
            <pc:sldMk cId="568017522" sldId="270"/>
            <ac:spMk id="280" creationId="{02F7BB21-AC74-444C-AE28-639079388516}"/>
          </ac:spMkLst>
        </pc:spChg>
        <pc:graphicFrameChg chg="mod">
          <ac:chgData name="Louis Ranjard" userId="81a860ef-ac01-4e0e-a6df-80d2ba17940a" providerId="ADAL" clId="{087E3B39-F312-40F3-9A17-8B010216089D}" dt="2021-02-05T04:08:49.616" v="1886" actId="20577"/>
          <ac:graphicFrameMkLst>
            <pc:docMk/>
            <pc:sldMk cId="568017522" sldId="270"/>
            <ac:graphicFrameMk id="5" creationId="{24C85447-9D01-424C-AD53-810DB910805A}"/>
          </ac:graphicFrameMkLst>
        </pc:graphicFrameChg>
      </pc:sldChg>
      <pc:sldChg chg="modSp mod">
        <pc:chgData name="Louis Ranjard" userId="81a860ef-ac01-4e0e-a6df-80d2ba17940a" providerId="ADAL" clId="{087E3B39-F312-40F3-9A17-8B010216089D}" dt="2021-02-04T22:58:24.802" v="101" actId="1076"/>
        <pc:sldMkLst>
          <pc:docMk/>
          <pc:sldMk cId="3637950796" sldId="272"/>
        </pc:sldMkLst>
        <pc:spChg chg="mod">
          <ac:chgData name="Louis Ranjard" userId="81a860ef-ac01-4e0e-a6df-80d2ba17940a" providerId="ADAL" clId="{087E3B39-F312-40F3-9A17-8B010216089D}" dt="2021-02-04T22:58:24.802" v="101" actId="1076"/>
          <ac:spMkLst>
            <pc:docMk/>
            <pc:sldMk cId="3637950796" sldId="272"/>
            <ac:spMk id="3" creationId="{C9DE4512-1835-40EF-98A9-7124A8B998E9}"/>
          </ac:spMkLst>
        </pc:spChg>
      </pc:sldChg>
      <pc:sldChg chg="modSp mod">
        <pc:chgData name="Louis Ranjard" userId="81a860ef-ac01-4e0e-a6df-80d2ba17940a" providerId="ADAL" clId="{087E3B39-F312-40F3-9A17-8B010216089D}" dt="2021-02-05T03:37:09.396" v="1573" actId="20577"/>
        <pc:sldMkLst>
          <pc:docMk/>
          <pc:sldMk cId="2924741900" sldId="293"/>
        </pc:sldMkLst>
        <pc:spChg chg="mod">
          <ac:chgData name="Louis Ranjard" userId="81a860ef-ac01-4e0e-a6df-80d2ba17940a" providerId="ADAL" clId="{087E3B39-F312-40F3-9A17-8B010216089D}" dt="2021-02-05T02:36:35.688" v="1105" actId="20577"/>
          <ac:spMkLst>
            <pc:docMk/>
            <pc:sldMk cId="2924741900" sldId="293"/>
            <ac:spMk id="2" creationId="{562A4060-DE08-FF42-B112-C6DB2C8EA934}"/>
          </ac:spMkLst>
        </pc:spChg>
        <pc:spChg chg="mod">
          <ac:chgData name="Louis Ranjard" userId="81a860ef-ac01-4e0e-a6df-80d2ba17940a" providerId="ADAL" clId="{087E3B39-F312-40F3-9A17-8B010216089D}" dt="2021-02-05T03:37:09.396" v="1573" actId="20577"/>
          <ac:spMkLst>
            <pc:docMk/>
            <pc:sldMk cId="2924741900" sldId="293"/>
            <ac:spMk id="3" creationId="{88901A99-FBDF-084C-A12A-4CB1437884F4}"/>
          </ac:spMkLst>
        </pc:spChg>
        <pc:spChg chg="mod">
          <ac:chgData name="Louis Ranjard" userId="81a860ef-ac01-4e0e-a6df-80d2ba17940a" providerId="ADAL" clId="{087E3B39-F312-40F3-9A17-8B010216089D}" dt="2021-02-04T23:53:46.877" v="141" actId="1076"/>
          <ac:spMkLst>
            <pc:docMk/>
            <pc:sldMk cId="2924741900" sldId="293"/>
            <ac:spMk id="4" creationId="{33596312-4F82-4D36-8481-E4DDB21D975E}"/>
          </ac:spMkLst>
        </pc:spChg>
      </pc:sldChg>
      <pc:sldChg chg="modSp mod">
        <pc:chgData name="Louis Ranjard" userId="81a860ef-ac01-4e0e-a6df-80d2ba17940a" providerId="ADAL" clId="{087E3B39-F312-40F3-9A17-8B010216089D}" dt="2021-02-05T03:38:09.098" v="1592" actId="20577"/>
        <pc:sldMkLst>
          <pc:docMk/>
          <pc:sldMk cId="3544544244" sldId="302"/>
        </pc:sldMkLst>
        <pc:spChg chg="mod">
          <ac:chgData name="Louis Ranjard" userId="81a860ef-ac01-4e0e-a6df-80d2ba17940a" providerId="ADAL" clId="{087E3B39-F312-40F3-9A17-8B010216089D}" dt="2021-02-05T02:44:26.677" v="1281" actId="20577"/>
          <ac:spMkLst>
            <pc:docMk/>
            <pc:sldMk cId="3544544244" sldId="302"/>
            <ac:spMk id="2" creationId="{562A4060-DE08-FF42-B112-C6DB2C8EA934}"/>
          </ac:spMkLst>
        </pc:spChg>
        <pc:spChg chg="mod">
          <ac:chgData name="Louis Ranjard" userId="81a860ef-ac01-4e0e-a6df-80d2ba17940a" providerId="ADAL" clId="{087E3B39-F312-40F3-9A17-8B010216089D}" dt="2021-02-04T23:53:53.424" v="142" actId="1076"/>
          <ac:spMkLst>
            <pc:docMk/>
            <pc:sldMk cId="3544544244" sldId="302"/>
            <ac:spMk id="3" creationId="{59134A5B-069F-4D1F-83A7-C1CCA548A8D9}"/>
          </ac:spMkLst>
        </pc:spChg>
        <pc:spChg chg="mod">
          <ac:chgData name="Louis Ranjard" userId="81a860ef-ac01-4e0e-a6df-80d2ba17940a" providerId="ADAL" clId="{087E3B39-F312-40F3-9A17-8B010216089D}" dt="2021-02-05T03:38:09.098" v="1592" actId="20577"/>
          <ac:spMkLst>
            <pc:docMk/>
            <pc:sldMk cId="3544544244" sldId="302"/>
            <ac:spMk id="6" creationId="{ADBBC111-CC4A-0546-8A30-5000E32505D6}"/>
          </ac:spMkLst>
        </pc:spChg>
        <pc:picChg chg="mod">
          <ac:chgData name="Louis Ranjard" userId="81a860ef-ac01-4e0e-a6df-80d2ba17940a" providerId="ADAL" clId="{087E3B39-F312-40F3-9A17-8B010216089D}" dt="2021-02-05T00:01:01.158" v="317" actId="1076"/>
          <ac:picMkLst>
            <pc:docMk/>
            <pc:sldMk cId="3544544244" sldId="302"/>
            <ac:picMk id="5" creationId="{04273801-6EF1-4243-8695-3252F0590016}"/>
          </ac:picMkLst>
        </pc:picChg>
        <pc:picChg chg="mod">
          <ac:chgData name="Louis Ranjard" userId="81a860ef-ac01-4e0e-a6df-80d2ba17940a" providerId="ADAL" clId="{087E3B39-F312-40F3-9A17-8B010216089D}" dt="2021-02-05T00:01:23.720" v="343" actId="14100"/>
          <ac:picMkLst>
            <pc:docMk/>
            <pc:sldMk cId="3544544244" sldId="302"/>
            <ac:picMk id="7" creationId="{DEB13C9E-F8F1-4656-9796-7F860C578F55}"/>
          </ac:picMkLst>
        </pc:picChg>
      </pc:sldChg>
      <pc:sldChg chg="addSp modSp mod">
        <pc:chgData name="Louis Ranjard" userId="81a860ef-ac01-4e0e-a6df-80d2ba17940a" providerId="ADAL" clId="{087E3B39-F312-40F3-9A17-8B010216089D}" dt="2021-02-10T18:58:02.867" v="2590" actId="20577"/>
        <pc:sldMkLst>
          <pc:docMk/>
          <pc:sldMk cId="2604885828" sldId="304"/>
        </pc:sldMkLst>
        <pc:spChg chg="mod">
          <ac:chgData name="Louis Ranjard" userId="81a860ef-ac01-4e0e-a6df-80d2ba17940a" providerId="ADAL" clId="{087E3B39-F312-40F3-9A17-8B010216089D}" dt="2021-02-10T18:58:02.867" v="2590" actId="20577"/>
          <ac:spMkLst>
            <pc:docMk/>
            <pc:sldMk cId="2604885828" sldId="304"/>
            <ac:spMk id="3" creationId="{FBD755DE-CF33-7B4D-9113-E45DB14FDC7C}"/>
          </ac:spMkLst>
        </pc:spChg>
        <pc:spChg chg="mod">
          <ac:chgData name="Louis Ranjard" userId="81a860ef-ac01-4e0e-a6df-80d2ba17940a" providerId="ADAL" clId="{087E3B39-F312-40F3-9A17-8B010216089D}" dt="2021-02-04T23:54:03.564" v="143" actId="1076"/>
          <ac:spMkLst>
            <pc:docMk/>
            <pc:sldMk cId="2604885828" sldId="304"/>
            <ac:spMk id="9" creationId="{E03315E2-CBA4-4949-BAB1-35D6277C0DBE}"/>
          </ac:spMkLst>
        </pc:spChg>
        <pc:spChg chg="add mod">
          <ac:chgData name="Louis Ranjard" userId="81a860ef-ac01-4e0e-a6df-80d2ba17940a" providerId="ADAL" clId="{087E3B39-F312-40F3-9A17-8B010216089D}" dt="2021-02-05T04:05:19.171" v="1774" actId="1076"/>
          <ac:spMkLst>
            <pc:docMk/>
            <pc:sldMk cId="2604885828" sldId="304"/>
            <ac:spMk id="10" creationId="{7510FF60-8655-4C7D-A756-EA71B0B8E945}"/>
          </ac:spMkLst>
        </pc:spChg>
        <pc:picChg chg="mod">
          <ac:chgData name="Louis Ranjard" userId="81a860ef-ac01-4e0e-a6df-80d2ba17940a" providerId="ADAL" clId="{087E3B39-F312-40F3-9A17-8B010216089D}" dt="2021-02-05T04:07:34.287" v="1853" actId="1038"/>
          <ac:picMkLst>
            <pc:docMk/>
            <pc:sldMk cId="2604885828" sldId="304"/>
            <ac:picMk id="4" creationId="{2AFF79CD-3A7C-F341-9E14-721ADCF2D881}"/>
          </ac:picMkLst>
        </pc:picChg>
        <pc:picChg chg="mod">
          <ac:chgData name="Louis Ranjard" userId="81a860ef-ac01-4e0e-a6df-80d2ba17940a" providerId="ADAL" clId="{087E3B39-F312-40F3-9A17-8B010216089D}" dt="2021-02-05T04:07:34.287" v="1853" actId="1038"/>
          <ac:picMkLst>
            <pc:docMk/>
            <pc:sldMk cId="2604885828" sldId="304"/>
            <ac:picMk id="5" creationId="{31B83303-DB96-2D48-ABBC-F58DF75880FE}"/>
          </ac:picMkLst>
        </pc:picChg>
        <pc:picChg chg="mod">
          <ac:chgData name="Louis Ranjard" userId="81a860ef-ac01-4e0e-a6df-80d2ba17940a" providerId="ADAL" clId="{087E3B39-F312-40F3-9A17-8B010216089D}" dt="2021-02-05T04:07:34.287" v="1853" actId="1038"/>
          <ac:picMkLst>
            <pc:docMk/>
            <pc:sldMk cId="2604885828" sldId="304"/>
            <ac:picMk id="6" creationId="{F316B97A-2160-B24C-B9BD-359B794B011D}"/>
          </ac:picMkLst>
        </pc:picChg>
        <pc:picChg chg="mod">
          <ac:chgData name="Louis Ranjard" userId="81a860ef-ac01-4e0e-a6df-80d2ba17940a" providerId="ADAL" clId="{087E3B39-F312-40F3-9A17-8B010216089D}" dt="2021-02-05T04:07:34.287" v="1853" actId="1038"/>
          <ac:picMkLst>
            <pc:docMk/>
            <pc:sldMk cId="2604885828" sldId="304"/>
            <ac:picMk id="7" creationId="{00715626-6F23-874D-9E0D-D58FE35962C0}"/>
          </ac:picMkLst>
        </pc:picChg>
        <pc:picChg chg="mod">
          <ac:chgData name="Louis Ranjard" userId="81a860ef-ac01-4e0e-a6df-80d2ba17940a" providerId="ADAL" clId="{087E3B39-F312-40F3-9A17-8B010216089D}" dt="2021-02-05T04:03:32.149" v="1754" actId="1076"/>
          <ac:picMkLst>
            <pc:docMk/>
            <pc:sldMk cId="2604885828" sldId="304"/>
            <ac:picMk id="8" creationId="{01567AF9-C5EE-0D46-BD2C-5D153434C722}"/>
          </ac:picMkLst>
        </pc:picChg>
      </pc:sldChg>
      <pc:sldChg chg="addSp delSp modSp mod">
        <pc:chgData name="Louis Ranjard" userId="81a860ef-ac01-4e0e-a6df-80d2ba17940a" providerId="ADAL" clId="{087E3B39-F312-40F3-9A17-8B010216089D}" dt="2021-02-10T17:45:37.562" v="1918" actId="1076"/>
        <pc:sldMkLst>
          <pc:docMk/>
          <pc:sldMk cId="4105341821" sldId="315"/>
        </pc:sldMkLst>
        <pc:spChg chg="mod">
          <ac:chgData name="Louis Ranjard" userId="81a860ef-ac01-4e0e-a6df-80d2ba17940a" providerId="ADAL" clId="{087E3B39-F312-40F3-9A17-8B010216089D}" dt="2021-02-05T02:18:47.664" v="1040" actId="20577"/>
          <ac:spMkLst>
            <pc:docMk/>
            <pc:sldMk cId="4105341821" sldId="315"/>
            <ac:spMk id="2" creationId="{DDF1DF4F-F88B-6243-9BCC-DEF2CE5ADF61}"/>
          </ac:spMkLst>
        </pc:spChg>
        <pc:spChg chg="mod">
          <ac:chgData name="Louis Ranjard" userId="81a860ef-ac01-4e0e-a6df-80d2ba17940a" providerId="ADAL" clId="{087E3B39-F312-40F3-9A17-8B010216089D}" dt="2021-02-04T22:58:31.818" v="102" actId="1076"/>
          <ac:spMkLst>
            <pc:docMk/>
            <pc:sldMk cId="4105341821" sldId="315"/>
            <ac:spMk id="4" creationId="{A0F02CA2-FC76-4C5F-AD29-37E8101EC4C9}"/>
          </ac:spMkLst>
        </pc:spChg>
        <pc:picChg chg="del">
          <ac:chgData name="Louis Ranjard" userId="81a860ef-ac01-4e0e-a6df-80d2ba17940a" providerId="ADAL" clId="{087E3B39-F312-40F3-9A17-8B010216089D}" dt="2021-02-04T23:00:45.956" v="104" actId="478"/>
          <ac:picMkLst>
            <pc:docMk/>
            <pc:sldMk cId="4105341821" sldId="315"/>
            <ac:picMk id="6" creationId="{E2A06512-E9A3-A547-9012-1F2EC9922414}"/>
          </ac:picMkLst>
        </pc:picChg>
        <pc:picChg chg="add mod">
          <ac:chgData name="Louis Ranjard" userId="81a860ef-ac01-4e0e-a6df-80d2ba17940a" providerId="ADAL" clId="{087E3B39-F312-40F3-9A17-8B010216089D}" dt="2021-02-10T17:45:37.562" v="1918" actId="1076"/>
          <ac:picMkLst>
            <pc:docMk/>
            <pc:sldMk cId="4105341821" sldId="315"/>
            <ac:picMk id="7" creationId="{40E48180-E7DA-4EA0-8777-1EA6FD70B21E}"/>
          </ac:picMkLst>
        </pc:picChg>
        <pc:picChg chg="add mod">
          <ac:chgData name="Louis Ranjard" userId="81a860ef-ac01-4e0e-a6df-80d2ba17940a" providerId="ADAL" clId="{087E3B39-F312-40F3-9A17-8B010216089D}" dt="2021-02-04T23:03:42.406" v="137" actId="14100"/>
          <ac:picMkLst>
            <pc:docMk/>
            <pc:sldMk cId="4105341821" sldId="315"/>
            <ac:picMk id="8" creationId="{55524225-A739-40C1-85A1-90457B12B2CA}"/>
          </ac:picMkLst>
        </pc:picChg>
      </pc:sldChg>
      <pc:sldChg chg="modSp mod">
        <pc:chgData name="Louis Ranjard" userId="81a860ef-ac01-4e0e-a6df-80d2ba17940a" providerId="ADAL" clId="{087E3B39-F312-40F3-9A17-8B010216089D}" dt="2021-02-04T23:58:53.192" v="270" actId="1076"/>
        <pc:sldMkLst>
          <pc:docMk/>
          <pc:sldMk cId="900547297" sldId="316"/>
        </pc:sldMkLst>
        <pc:spChg chg="mod">
          <ac:chgData name="Louis Ranjard" userId="81a860ef-ac01-4e0e-a6df-80d2ba17940a" providerId="ADAL" clId="{087E3B39-F312-40F3-9A17-8B010216089D}" dt="2021-02-04T23:58:53.192" v="270" actId="1076"/>
          <ac:spMkLst>
            <pc:docMk/>
            <pc:sldMk cId="900547297" sldId="316"/>
            <ac:spMk id="2" creationId="{F60FBD9C-A807-9947-AF68-8D2B1573880E}"/>
          </ac:spMkLst>
        </pc:spChg>
        <pc:spChg chg="mod">
          <ac:chgData name="Louis Ranjard" userId="81a860ef-ac01-4e0e-a6df-80d2ba17940a" providerId="ADAL" clId="{087E3B39-F312-40F3-9A17-8B010216089D}" dt="2021-02-04T23:55:54.598" v="167" actId="20577"/>
          <ac:spMkLst>
            <pc:docMk/>
            <pc:sldMk cId="900547297" sldId="316"/>
            <ac:spMk id="3" creationId="{D4CBBCFF-DCE4-6D49-A009-948EA82A73C9}"/>
          </ac:spMkLst>
        </pc:spChg>
        <pc:spChg chg="mod">
          <ac:chgData name="Louis Ranjard" userId="81a860ef-ac01-4e0e-a6df-80d2ba17940a" providerId="ADAL" clId="{087E3B39-F312-40F3-9A17-8B010216089D}" dt="2021-02-04T23:53:38.174" v="140" actId="1076"/>
          <ac:spMkLst>
            <pc:docMk/>
            <pc:sldMk cId="900547297" sldId="316"/>
            <ac:spMk id="5" creationId="{A5C820CC-DA3B-4D36-9300-95189E2693A2}"/>
          </ac:spMkLst>
        </pc:spChg>
      </pc:sldChg>
      <pc:sldChg chg="addSp delSp modSp mod">
        <pc:chgData name="Louis Ranjard" userId="81a860ef-ac01-4e0e-a6df-80d2ba17940a" providerId="ADAL" clId="{087E3B39-F312-40F3-9A17-8B010216089D}" dt="2021-02-05T03:35:01.584" v="1528" actId="5793"/>
        <pc:sldMkLst>
          <pc:docMk/>
          <pc:sldMk cId="3527112606" sldId="317"/>
        </pc:sldMkLst>
        <pc:spChg chg="mod">
          <ac:chgData name="Louis Ranjard" userId="81a860ef-ac01-4e0e-a6df-80d2ba17940a" providerId="ADAL" clId="{087E3B39-F312-40F3-9A17-8B010216089D}" dt="2021-02-05T02:36:13.144" v="1083" actId="20577"/>
          <ac:spMkLst>
            <pc:docMk/>
            <pc:sldMk cId="3527112606" sldId="317"/>
            <ac:spMk id="2" creationId="{7D4ABAFC-3523-8245-B0FA-13B215946EFA}"/>
          </ac:spMkLst>
        </pc:spChg>
        <pc:spChg chg="del">
          <ac:chgData name="Louis Ranjard" userId="81a860ef-ac01-4e0e-a6df-80d2ba17940a" providerId="ADAL" clId="{087E3B39-F312-40F3-9A17-8B010216089D}" dt="2021-02-04T23:57:45.439" v="240" actId="478"/>
          <ac:spMkLst>
            <pc:docMk/>
            <pc:sldMk cId="3527112606" sldId="317"/>
            <ac:spMk id="3" creationId="{DCFCEA52-E294-EF45-996C-9F3EAE0BC575}"/>
          </ac:spMkLst>
        </pc:spChg>
        <pc:spChg chg="mod">
          <ac:chgData name="Louis Ranjard" userId="81a860ef-ac01-4e0e-a6df-80d2ba17940a" providerId="ADAL" clId="{087E3B39-F312-40F3-9A17-8B010216089D}" dt="2021-02-05T03:35:01.584" v="1528" actId="5793"/>
          <ac:spMkLst>
            <pc:docMk/>
            <pc:sldMk cId="3527112606" sldId="317"/>
            <ac:spMk id="7" creationId="{8C209074-5F4E-EC46-ABDA-E0C1D517E82E}"/>
          </ac:spMkLst>
        </pc:spChg>
        <pc:spChg chg="add del mod">
          <ac:chgData name="Louis Ranjard" userId="81a860ef-ac01-4e0e-a6df-80d2ba17940a" providerId="ADAL" clId="{087E3B39-F312-40F3-9A17-8B010216089D}" dt="2021-02-04T23:57:50.674" v="241" actId="478"/>
          <ac:spMkLst>
            <pc:docMk/>
            <pc:sldMk cId="3527112606" sldId="317"/>
            <ac:spMk id="9" creationId="{51A1EC6C-E033-4456-9CE8-062507184CEA}"/>
          </ac:spMkLst>
        </pc:spChg>
      </pc:sldChg>
      <pc:sldChg chg="modSp mod">
        <pc:chgData name="Louis Ranjard" userId="81a860ef-ac01-4e0e-a6df-80d2ba17940a" providerId="ADAL" clId="{087E3B39-F312-40F3-9A17-8B010216089D}" dt="2021-02-05T00:03:39.111" v="432" actId="20577"/>
        <pc:sldMkLst>
          <pc:docMk/>
          <pc:sldMk cId="4107157796" sldId="318"/>
        </pc:sldMkLst>
        <pc:spChg chg="mod">
          <ac:chgData name="Louis Ranjard" userId="81a860ef-ac01-4e0e-a6df-80d2ba17940a" providerId="ADAL" clId="{087E3B39-F312-40F3-9A17-8B010216089D}" dt="2021-02-05T00:02:40.017" v="344"/>
          <ac:spMkLst>
            <pc:docMk/>
            <pc:sldMk cId="4107157796" sldId="318"/>
            <ac:spMk id="2" creationId="{CD0E6AB5-B784-1048-BAF5-3D0A0E9FAEA5}"/>
          </ac:spMkLst>
        </pc:spChg>
        <pc:spChg chg="mod">
          <ac:chgData name="Louis Ranjard" userId="81a860ef-ac01-4e0e-a6df-80d2ba17940a" providerId="ADAL" clId="{087E3B39-F312-40F3-9A17-8B010216089D}" dt="2021-02-05T00:03:39.111" v="432" actId="20577"/>
          <ac:spMkLst>
            <pc:docMk/>
            <pc:sldMk cId="4107157796" sldId="318"/>
            <ac:spMk id="3" creationId="{CE18DDA1-635F-0E48-A662-EB17B2B828A7}"/>
          </ac:spMkLst>
        </pc:spChg>
        <pc:spChg chg="mod">
          <ac:chgData name="Louis Ranjard" userId="81a860ef-ac01-4e0e-a6df-80d2ba17940a" providerId="ADAL" clId="{087E3B39-F312-40F3-9A17-8B010216089D}" dt="2021-02-04T23:54:13.267" v="144" actId="1076"/>
          <ac:spMkLst>
            <pc:docMk/>
            <pc:sldMk cId="4107157796" sldId="318"/>
            <ac:spMk id="6" creationId="{AD0950EF-DF9E-4982-8C95-72D87794C632}"/>
          </ac:spMkLst>
        </pc:spChg>
      </pc:sldChg>
      <pc:sldChg chg="modSp mod">
        <pc:chgData name="Louis Ranjard" userId="81a860ef-ac01-4e0e-a6df-80d2ba17940a" providerId="ADAL" clId="{087E3B39-F312-40F3-9A17-8B010216089D}" dt="2021-02-10T17:57:23.453" v="2061" actId="20577"/>
        <pc:sldMkLst>
          <pc:docMk/>
          <pc:sldMk cId="1225462609" sldId="319"/>
        </pc:sldMkLst>
        <pc:spChg chg="mod">
          <ac:chgData name="Louis Ranjard" userId="81a860ef-ac01-4e0e-a6df-80d2ba17940a" providerId="ADAL" clId="{087E3B39-F312-40F3-9A17-8B010216089D}" dt="2021-02-10T17:57:23.453" v="2061" actId="20577"/>
          <ac:spMkLst>
            <pc:docMk/>
            <pc:sldMk cId="1225462609" sldId="319"/>
            <ac:spMk id="3" creationId="{314A936C-4289-7C4A-A98B-36443E14AE81}"/>
          </ac:spMkLst>
        </pc:spChg>
        <pc:spChg chg="mod">
          <ac:chgData name="Louis Ranjard" userId="81a860ef-ac01-4e0e-a6df-80d2ba17940a" providerId="ADAL" clId="{087E3B39-F312-40F3-9A17-8B010216089D}" dt="2021-02-04T23:54:36.814" v="147" actId="1076"/>
          <ac:spMkLst>
            <pc:docMk/>
            <pc:sldMk cId="1225462609" sldId="319"/>
            <ac:spMk id="4" creationId="{E979305A-20AF-47E9-B4A6-F4F685B2EDF3}"/>
          </ac:spMkLst>
        </pc:spChg>
      </pc:sldChg>
      <pc:sldChg chg="modSp mod">
        <pc:chgData name="Louis Ranjard" userId="81a860ef-ac01-4e0e-a6df-80d2ba17940a" providerId="ADAL" clId="{087E3B39-F312-40F3-9A17-8B010216089D}" dt="2021-02-05T03:28:27.661" v="1368" actId="1035"/>
        <pc:sldMkLst>
          <pc:docMk/>
          <pc:sldMk cId="254717493" sldId="320"/>
        </pc:sldMkLst>
        <pc:spChg chg="mod">
          <ac:chgData name="Louis Ranjard" userId="81a860ef-ac01-4e0e-a6df-80d2ba17940a" providerId="ADAL" clId="{087E3B39-F312-40F3-9A17-8B010216089D}" dt="2021-02-04T23:53:24.267" v="138" actId="1076"/>
          <ac:spMkLst>
            <pc:docMk/>
            <pc:sldMk cId="254717493" sldId="320"/>
            <ac:spMk id="3" creationId="{A8647181-B0DE-429B-B738-CBCAAC2AF4C2}"/>
          </ac:spMkLst>
        </pc:spChg>
        <pc:spChg chg="mod">
          <ac:chgData name="Louis Ranjard" userId="81a860ef-ac01-4e0e-a6df-80d2ba17940a" providerId="ADAL" clId="{087E3B39-F312-40F3-9A17-8B010216089D}" dt="2021-02-05T03:28:27.661" v="1368" actId="1035"/>
          <ac:spMkLst>
            <pc:docMk/>
            <pc:sldMk cId="254717493" sldId="320"/>
            <ac:spMk id="47" creationId="{3DA02F28-2941-334D-9C83-8E64C99A7AB4}"/>
          </ac:spMkLst>
        </pc:spChg>
      </pc:sldChg>
      <pc:sldChg chg="addSp delSp modSp mod">
        <pc:chgData name="Louis Ranjard" userId="81a860ef-ac01-4e0e-a6df-80d2ba17940a" providerId="ADAL" clId="{087E3B39-F312-40F3-9A17-8B010216089D}" dt="2021-02-10T18:31:56.312" v="2588" actId="113"/>
        <pc:sldMkLst>
          <pc:docMk/>
          <pc:sldMk cId="974601487" sldId="321"/>
        </pc:sldMkLst>
        <pc:spChg chg="mod">
          <ac:chgData name="Louis Ranjard" userId="81a860ef-ac01-4e0e-a6df-80d2ba17940a" providerId="ADAL" clId="{087E3B39-F312-40F3-9A17-8B010216089D}" dt="2021-02-05T00:05:29.017" v="474" actId="27636"/>
          <ac:spMkLst>
            <pc:docMk/>
            <pc:sldMk cId="974601487" sldId="321"/>
            <ac:spMk id="2" creationId="{CD0E6AB5-B784-1048-BAF5-3D0A0E9FAEA5}"/>
          </ac:spMkLst>
        </pc:spChg>
        <pc:spChg chg="mod">
          <ac:chgData name="Louis Ranjard" userId="81a860ef-ac01-4e0e-a6df-80d2ba17940a" providerId="ADAL" clId="{087E3B39-F312-40F3-9A17-8B010216089D}" dt="2021-02-05T04:11:17.884" v="1916" actId="27636"/>
          <ac:spMkLst>
            <pc:docMk/>
            <pc:sldMk cId="974601487" sldId="321"/>
            <ac:spMk id="3" creationId="{CE18DDA1-635F-0E48-A662-EB17B2B828A7}"/>
          </ac:spMkLst>
        </pc:spChg>
        <pc:spChg chg="mod">
          <ac:chgData name="Louis Ranjard" userId="81a860ef-ac01-4e0e-a6df-80d2ba17940a" providerId="ADAL" clId="{087E3B39-F312-40F3-9A17-8B010216089D}" dt="2021-02-05T00:09:08.627" v="499" actId="1076"/>
          <ac:spMkLst>
            <pc:docMk/>
            <pc:sldMk cId="974601487" sldId="321"/>
            <ac:spMk id="4" creationId="{0DD4AA31-D0C4-43E7-9E3C-313EE9FA9D08}"/>
          </ac:spMkLst>
        </pc:spChg>
        <pc:spChg chg="mod">
          <ac:chgData name="Louis Ranjard" userId="81a860ef-ac01-4e0e-a6df-80d2ba17940a" providerId="ADAL" clId="{087E3B39-F312-40F3-9A17-8B010216089D}" dt="2021-02-05T00:17:24.221" v="744" actId="20577"/>
          <ac:spMkLst>
            <pc:docMk/>
            <pc:sldMk cId="974601487" sldId="321"/>
            <ac:spMk id="8" creationId="{B66D6A5C-FD68-4BA0-BE39-B01CF04782F6}"/>
          </ac:spMkLst>
        </pc:spChg>
        <pc:spChg chg="add mod">
          <ac:chgData name="Louis Ranjard" userId="81a860ef-ac01-4e0e-a6df-80d2ba17940a" providerId="ADAL" clId="{087E3B39-F312-40F3-9A17-8B010216089D}" dt="2021-02-10T18:31:47.358" v="2581" actId="20577"/>
          <ac:spMkLst>
            <pc:docMk/>
            <pc:sldMk cId="974601487" sldId="321"/>
            <ac:spMk id="11" creationId="{D1D5CAD4-4FFD-4178-BA0A-FBA31E4BD402}"/>
          </ac:spMkLst>
        </pc:spChg>
        <pc:spChg chg="add mod">
          <ac:chgData name="Louis Ranjard" userId="81a860ef-ac01-4e0e-a6df-80d2ba17940a" providerId="ADAL" clId="{087E3B39-F312-40F3-9A17-8B010216089D}" dt="2021-02-10T18:31:04.093" v="2540" actId="1038"/>
          <ac:spMkLst>
            <pc:docMk/>
            <pc:sldMk cId="974601487" sldId="321"/>
            <ac:spMk id="12" creationId="{AC8A5CEF-CC5C-4F51-A246-823CAC90B003}"/>
          </ac:spMkLst>
        </pc:spChg>
        <pc:spChg chg="add mod">
          <ac:chgData name="Louis Ranjard" userId="81a860ef-ac01-4e0e-a6df-80d2ba17940a" providerId="ADAL" clId="{087E3B39-F312-40F3-9A17-8B010216089D}" dt="2021-02-10T18:31:56.312" v="2588" actId="113"/>
          <ac:spMkLst>
            <pc:docMk/>
            <pc:sldMk cId="974601487" sldId="321"/>
            <ac:spMk id="13" creationId="{FD3AA9F9-B34C-43B3-9E0E-1DBD935EDB11}"/>
          </ac:spMkLst>
        </pc:spChg>
        <pc:spChg chg="add del">
          <ac:chgData name="Louis Ranjard" userId="81a860ef-ac01-4e0e-a6df-80d2ba17940a" providerId="ADAL" clId="{087E3B39-F312-40F3-9A17-8B010216089D}" dt="2021-02-05T04:11:11.197" v="1914" actId="478"/>
          <ac:spMkLst>
            <pc:docMk/>
            <pc:sldMk cId="974601487" sldId="321"/>
            <ac:spMk id="14" creationId="{7582AF2D-3A15-483E-8287-CAB1DB3959FF}"/>
          </ac:spMkLst>
        </pc:spChg>
        <pc:picChg chg="mod ord">
          <ac:chgData name="Louis Ranjard" userId="81a860ef-ac01-4e0e-a6df-80d2ba17940a" providerId="ADAL" clId="{087E3B39-F312-40F3-9A17-8B010216089D}" dt="2021-02-10T18:24:19.197" v="2167" actId="1076"/>
          <ac:picMkLst>
            <pc:docMk/>
            <pc:sldMk cId="974601487" sldId="321"/>
            <ac:picMk id="5" creationId="{702E0A42-DEBD-4DB0-976C-BDF010162F5D}"/>
          </ac:picMkLst>
        </pc:picChg>
        <pc:picChg chg="del mod">
          <ac:chgData name="Louis Ranjard" userId="81a860ef-ac01-4e0e-a6df-80d2ba17940a" providerId="ADAL" clId="{087E3B39-F312-40F3-9A17-8B010216089D}" dt="2021-02-10T18:23:27.963" v="2144" actId="478"/>
          <ac:picMkLst>
            <pc:docMk/>
            <pc:sldMk cId="974601487" sldId="321"/>
            <ac:picMk id="7" creationId="{9517EC9E-2E28-45F2-8A13-31F217B1D154}"/>
          </ac:picMkLst>
        </pc:picChg>
        <pc:picChg chg="add mod">
          <ac:chgData name="Louis Ranjard" userId="81a860ef-ac01-4e0e-a6df-80d2ba17940a" providerId="ADAL" clId="{087E3B39-F312-40F3-9A17-8B010216089D}" dt="2021-02-10T18:25:32.511" v="2249" actId="555"/>
          <ac:picMkLst>
            <pc:docMk/>
            <pc:sldMk cId="974601487" sldId="321"/>
            <ac:picMk id="14" creationId="{A759340D-DDA2-489C-99B3-264259A1FD90}"/>
          </ac:picMkLst>
        </pc:picChg>
        <pc:picChg chg="add mod modCrop">
          <ac:chgData name="Louis Ranjard" userId="81a860ef-ac01-4e0e-a6df-80d2ba17940a" providerId="ADAL" clId="{087E3B39-F312-40F3-9A17-8B010216089D}" dt="2021-02-10T18:25:32.511" v="2249" actId="555"/>
          <ac:picMkLst>
            <pc:docMk/>
            <pc:sldMk cId="974601487" sldId="321"/>
            <ac:picMk id="15" creationId="{57B11D0D-8723-4BE9-8747-2DCC85DC8BFC}"/>
          </ac:picMkLst>
        </pc:picChg>
        <pc:picChg chg="add mod">
          <ac:chgData name="Louis Ranjard" userId="81a860ef-ac01-4e0e-a6df-80d2ba17940a" providerId="ADAL" clId="{087E3B39-F312-40F3-9A17-8B010216089D}" dt="2021-02-10T18:25:32.511" v="2249" actId="555"/>
          <ac:picMkLst>
            <pc:docMk/>
            <pc:sldMk cId="974601487" sldId="321"/>
            <ac:picMk id="16" creationId="{C4B7774C-F9ED-442D-B48F-E14C60B5DB76}"/>
          </ac:picMkLst>
        </pc:picChg>
        <pc:cxnChg chg="add mod">
          <ac:chgData name="Louis Ranjard" userId="81a860ef-ac01-4e0e-a6df-80d2ba17940a" providerId="ADAL" clId="{087E3B39-F312-40F3-9A17-8B010216089D}" dt="2021-02-10T18:26:21.368" v="2375" actId="12789"/>
          <ac:cxnSpMkLst>
            <pc:docMk/>
            <pc:sldMk cId="974601487" sldId="321"/>
            <ac:cxnSpMk id="9" creationId="{82FAB58E-A87D-4961-8070-A500B7B69716}"/>
          </ac:cxnSpMkLst>
        </pc:cxnChg>
        <pc:cxnChg chg="add mod">
          <ac:chgData name="Louis Ranjard" userId="81a860ef-ac01-4e0e-a6df-80d2ba17940a" providerId="ADAL" clId="{087E3B39-F312-40F3-9A17-8B010216089D}" dt="2021-02-10T18:26:21.368" v="2375" actId="12789"/>
          <ac:cxnSpMkLst>
            <pc:docMk/>
            <pc:sldMk cId="974601487" sldId="321"/>
            <ac:cxnSpMk id="17" creationId="{7116268C-78D7-4C88-8166-A191C7E0A1A0}"/>
          </ac:cxnSpMkLst>
        </pc:cxnChg>
      </pc:sldChg>
      <pc:sldChg chg="addSp delSp modSp mod">
        <pc:chgData name="Louis Ranjard" userId="81a860ef-ac01-4e0e-a6df-80d2ba17940a" providerId="ADAL" clId="{087E3B39-F312-40F3-9A17-8B010216089D}" dt="2021-02-10T18:30:18.639" v="2489" actId="1038"/>
        <pc:sldMkLst>
          <pc:docMk/>
          <pc:sldMk cId="1730166140" sldId="322"/>
        </pc:sldMkLst>
        <pc:spChg chg="mod">
          <ac:chgData name="Louis Ranjard" userId="81a860ef-ac01-4e0e-a6df-80d2ba17940a" providerId="ADAL" clId="{087E3B39-F312-40F3-9A17-8B010216089D}" dt="2021-02-05T04:06:51.821" v="1800" actId="20577"/>
          <ac:spMkLst>
            <pc:docMk/>
            <pc:sldMk cId="1730166140" sldId="322"/>
            <ac:spMk id="3" creationId="{CE18DDA1-635F-0E48-A662-EB17B2B828A7}"/>
          </ac:spMkLst>
        </pc:spChg>
        <pc:spChg chg="mod">
          <ac:chgData name="Louis Ranjard" userId="81a860ef-ac01-4e0e-a6df-80d2ba17940a" providerId="ADAL" clId="{087E3B39-F312-40F3-9A17-8B010216089D}" dt="2021-02-04T23:54:31.171" v="146" actId="1076"/>
          <ac:spMkLst>
            <pc:docMk/>
            <pc:sldMk cId="1730166140" sldId="322"/>
            <ac:spMk id="4" creationId="{11EF3880-E7B9-437F-BE5B-42E492DFFD9A}"/>
          </ac:spMkLst>
        </pc:spChg>
        <pc:grpChg chg="add del mod">
          <ac:chgData name="Louis Ranjard" userId="81a860ef-ac01-4e0e-a6df-80d2ba17940a" providerId="ADAL" clId="{087E3B39-F312-40F3-9A17-8B010216089D}" dt="2021-02-10T18:29:56.639" v="2444" actId="165"/>
          <ac:grpSpMkLst>
            <pc:docMk/>
            <pc:sldMk cId="1730166140" sldId="322"/>
            <ac:grpSpMk id="5" creationId="{EB3B0852-7AC5-49BD-9597-C901AE6EE8DF}"/>
          </ac:grpSpMkLst>
        </pc:grpChg>
        <pc:picChg chg="mod topLvl">
          <ac:chgData name="Louis Ranjard" userId="81a860ef-ac01-4e0e-a6df-80d2ba17940a" providerId="ADAL" clId="{087E3B39-F312-40F3-9A17-8B010216089D}" dt="2021-02-10T18:30:18.639" v="2489" actId="1038"/>
          <ac:picMkLst>
            <pc:docMk/>
            <pc:sldMk cId="1730166140" sldId="322"/>
            <ac:picMk id="8" creationId="{62531399-BBE7-4D62-A503-BBF22185345F}"/>
          </ac:picMkLst>
        </pc:picChg>
        <pc:picChg chg="mod topLvl">
          <ac:chgData name="Louis Ranjard" userId="81a860ef-ac01-4e0e-a6df-80d2ba17940a" providerId="ADAL" clId="{087E3B39-F312-40F3-9A17-8B010216089D}" dt="2021-02-10T18:30:18.639" v="2489" actId="1038"/>
          <ac:picMkLst>
            <pc:docMk/>
            <pc:sldMk cId="1730166140" sldId="322"/>
            <ac:picMk id="9" creationId="{C1D88913-FC55-4581-B227-4A46C275861E}"/>
          </ac:picMkLst>
        </pc:picChg>
        <pc:picChg chg="del mod">
          <ac:chgData name="Louis Ranjard" userId="81a860ef-ac01-4e0e-a6df-80d2ba17940a" providerId="ADAL" clId="{087E3B39-F312-40F3-9A17-8B010216089D}" dt="2021-02-10T18:29:37.562" v="2386" actId="478"/>
          <ac:picMkLst>
            <pc:docMk/>
            <pc:sldMk cId="1730166140" sldId="322"/>
            <ac:picMk id="10" creationId="{0B551C2D-D377-48CC-B4C8-7EDF58F4BC73}"/>
          </ac:picMkLst>
        </pc:picChg>
        <pc:picChg chg="mod topLvl">
          <ac:chgData name="Louis Ranjard" userId="81a860ef-ac01-4e0e-a6df-80d2ba17940a" providerId="ADAL" clId="{087E3B39-F312-40F3-9A17-8B010216089D}" dt="2021-02-10T18:30:18.639" v="2489" actId="1038"/>
          <ac:picMkLst>
            <pc:docMk/>
            <pc:sldMk cId="1730166140" sldId="322"/>
            <ac:picMk id="11" creationId="{8509FCB9-548F-49B0-867D-471D4424EA1C}"/>
          </ac:picMkLst>
        </pc:picChg>
        <pc:picChg chg="add mod modCrop">
          <ac:chgData name="Louis Ranjard" userId="81a860ef-ac01-4e0e-a6df-80d2ba17940a" providerId="ADAL" clId="{087E3B39-F312-40F3-9A17-8B010216089D}" dt="2021-02-10T18:30:12.248" v="2479" actId="1038"/>
          <ac:picMkLst>
            <pc:docMk/>
            <pc:sldMk cId="1730166140" sldId="322"/>
            <ac:picMk id="13" creationId="{619EDF34-A993-4DBE-835C-0314F1D22C48}"/>
          </ac:picMkLst>
        </pc:picChg>
        <pc:cxnChg chg="add del mod">
          <ac:chgData name="Louis Ranjard" userId="81a860ef-ac01-4e0e-a6df-80d2ba17940a" providerId="ADAL" clId="{087E3B39-F312-40F3-9A17-8B010216089D}" dt="2021-02-10T18:27:48.339" v="2377" actId="478"/>
          <ac:cxnSpMkLst>
            <pc:docMk/>
            <pc:sldMk cId="1730166140" sldId="322"/>
            <ac:cxnSpMk id="12" creationId="{9FADC3D6-3FDA-4203-B6C6-47407DF9AA57}"/>
          </ac:cxnSpMkLst>
        </pc:cxnChg>
      </pc:sldChg>
      <pc:sldChg chg="addSp modSp mod">
        <pc:chgData name="Louis Ranjard" userId="81a860ef-ac01-4e0e-a6df-80d2ba17940a" providerId="ADAL" clId="{087E3B39-F312-40F3-9A17-8B010216089D}" dt="2021-02-10T17:47:40.453" v="1919"/>
        <pc:sldMkLst>
          <pc:docMk/>
          <pc:sldMk cId="2642787703" sldId="323"/>
        </pc:sldMkLst>
        <pc:spChg chg="mod">
          <ac:chgData name="Louis Ranjard" userId="81a860ef-ac01-4e0e-a6df-80d2ba17940a" providerId="ADAL" clId="{087E3B39-F312-40F3-9A17-8B010216089D}" dt="2021-02-04T23:53:31.330" v="139" actId="1076"/>
          <ac:spMkLst>
            <pc:docMk/>
            <pc:sldMk cId="2642787703" sldId="323"/>
            <ac:spMk id="3" creationId="{A464E2A1-385C-45BC-8CA7-5AED6F11709E}"/>
          </ac:spMkLst>
        </pc:spChg>
        <pc:spChg chg="mod">
          <ac:chgData name="Louis Ranjard" userId="81a860ef-ac01-4e0e-a6df-80d2ba17940a" providerId="ADAL" clId="{087E3B39-F312-40F3-9A17-8B010216089D}" dt="2021-02-05T03:35:44.114" v="1538" actId="20577"/>
          <ac:spMkLst>
            <pc:docMk/>
            <pc:sldMk cId="2642787703" sldId="323"/>
            <ac:spMk id="47" creationId="{3DA02F28-2941-334D-9C83-8E64C99A7AB4}"/>
          </ac:spMkLst>
        </pc:spChg>
        <pc:picChg chg="add mod">
          <ac:chgData name="Louis Ranjard" userId="81a860ef-ac01-4e0e-a6df-80d2ba17940a" providerId="ADAL" clId="{087E3B39-F312-40F3-9A17-8B010216089D}" dt="2021-02-10T17:47:40.453" v="1919"/>
          <ac:picMkLst>
            <pc:docMk/>
            <pc:sldMk cId="2642787703" sldId="323"/>
            <ac:picMk id="6" creationId="{9C27413C-BA0A-4113-AED9-3277055DD466}"/>
          </ac:picMkLst>
        </pc:picChg>
      </pc:sldChg>
      <pc:sldChg chg="addSp delSp modSp add mod">
        <pc:chgData name="Louis Ranjard" userId="81a860ef-ac01-4e0e-a6df-80d2ba17940a" providerId="ADAL" clId="{087E3B39-F312-40F3-9A17-8B010216089D}" dt="2021-02-10T17:58:15.845" v="2127" actId="1035"/>
        <pc:sldMkLst>
          <pc:docMk/>
          <pc:sldMk cId="722274802" sldId="324"/>
        </pc:sldMkLst>
        <pc:spChg chg="mod">
          <ac:chgData name="Louis Ranjard" userId="81a860ef-ac01-4e0e-a6df-80d2ba17940a" providerId="ADAL" clId="{087E3B39-F312-40F3-9A17-8B010216089D}" dt="2021-02-04T23:01:17.269" v="122" actId="20577"/>
          <ac:spMkLst>
            <pc:docMk/>
            <pc:sldMk cId="722274802" sldId="324"/>
            <ac:spMk id="2" creationId="{F8A233E0-8C01-1B4A-970B-8254D102EE18}"/>
          </ac:spMkLst>
        </pc:spChg>
        <pc:spChg chg="del mod">
          <ac:chgData name="Louis Ranjard" userId="81a860ef-ac01-4e0e-a6df-80d2ba17940a" providerId="ADAL" clId="{087E3B39-F312-40F3-9A17-8B010216089D}" dt="2021-02-04T23:01:47.217" v="124"/>
          <ac:spMkLst>
            <pc:docMk/>
            <pc:sldMk cId="722274802" sldId="324"/>
            <ac:spMk id="3" creationId="{314A936C-4289-7C4A-A98B-36443E14AE81}"/>
          </ac:spMkLst>
        </pc:spChg>
        <pc:spChg chg="del">
          <ac:chgData name="Louis Ranjard" userId="81a860ef-ac01-4e0e-a6df-80d2ba17940a" providerId="ADAL" clId="{087E3B39-F312-40F3-9A17-8B010216089D}" dt="2021-02-04T23:03:13.234" v="136" actId="478"/>
          <ac:spMkLst>
            <pc:docMk/>
            <pc:sldMk cId="722274802" sldId="324"/>
            <ac:spMk id="4" creationId="{E979305A-20AF-47E9-B4A6-F4F685B2EDF3}"/>
          </ac:spMkLst>
        </pc:spChg>
        <pc:picChg chg="mod">
          <ac:chgData name="Louis Ranjard" userId="81a860ef-ac01-4e0e-a6df-80d2ba17940a" providerId="ADAL" clId="{087E3B39-F312-40F3-9A17-8B010216089D}" dt="2021-02-10T17:58:15.845" v="2127" actId="1035"/>
          <ac:picMkLst>
            <pc:docMk/>
            <pc:sldMk cId="722274802" sldId="324"/>
            <ac:picMk id="3" creationId="{B48E141B-0779-4609-8E61-B14B984D5834}"/>
          </ac:picMkLst>
        </pc:picChg>
        <pc:picChg chg="add mod">
          <ac:chgData name="Louis Ranjard" userId="81a860ef-ac01-4e0e-a6df-80d2ba17940a" providerId="ADAL" clId="{087E3B39-F312-40F3-9A17-8B010216089D}" dt="2021-02-10T17:58:05.141" v="2125" actId="1038"/>
          <ac:picMkLst>
            <pc:docMk/>
            <pc:sldMk cId="722274802" sldId="324"/>
            <ac:picMk id="6" creationId="{9D73433D-1431-4DBC-A432-5F5121EDCCA0}"/>
          </ac:picMkLst>
        </pc:picChg>
        <pc:picChg chg="add mod">
          <ac:chgData name="Louis Ranjard" userId="81a860ef-ac01-4e0e-a6df-80d2ba17940a" providerId="ADAL" clId="{087E3B39-F312-40F3-9A17-8B010216089D}" dt="2021-02-10T17:58:05.141" v="2125" actId="1038"/>
          <ac:picMkLst>
            <pc:docMk/>
            <pc:sldMk cId="722274802" sldId="324"/>
            <ac:picMk id="8" creationId="{F7091FE5-756A-43DB-B04C-CE45BF3A0D45}"/>
          </ac:picMkLst>
        </pc:picChg>
      </pc:sldChg>
      <pc:sldChg chg="add">
        <pc:chgData name="Louis Ranjard" userId="81a860ef-ac01-4e0e-a6df-80d2ba17940a" providerId="ADAL" clId="{087E3B39-F312-40F3-9A17-8B010216089D}" dt="2021-02-10T18:20:45.633" v="2128" actId="2890"/>
        <pc:sldMkLst>
          <pc:docMk/>
          <pc:sldMk cId="1388852558" sldId="325"/>
        </pc:sldMkLst>
      </pc:sldChg>
    </pc:docChg>
  </pc:docChgLst>
  <pc:docChgLst>
    <pc:chgData name="Louis Ranjard" userId="S::louis@pri.co.nz::81a860ef-ac01-4e0e-a6df-80d2ba17940a" providerId="AD" clId="Web-{9138E8EF-63F8-4CF2-BDB1-E28C2A6524FB}"/>
    <pc:docChg chg="modSld sldOrd">
      <pc:chgData name="Louis Ranjard" userId="S::louis@pri.co.nz::81a860ef-ac01-4e0e-a6df-80d2ba17940a" providerId="AD" clId="Web-{9138E8EF-63F8-4CF2-BDB1-E28C2A6524FB}" dt="2021-01-26T03:08:00.226" v="114"/>
      <pc:docMkLst>
        <pc:docMk/>
      </pc:docMkLst>
      <pc:sldChg chg="modSp">
        <pc:chgData name="Louis Ranjard" userId="S::louis@pri.co.nz::81a860ef-ac01-4e0e-a6df-80d2ba17940a" providerId="AD" clId="Web-{9138E8EF-63F8-4CF2-BDB1-E28C2A6524FB}" dt="2021-01-26T03:06:50.771" v="92" actId="20577"/>
        <pc:sldMkLst>
          <pc:docMk/>
          <pc:sldMk cId="2484279642" sldId="260"/>
        </pc:sldMkLst>
        <pc:spChg chg="mod">
          <ac:chgData name="Louis Ranjard" userId="S::louis@pri.co.nz::81a860ef-ac01-4e0e-a6df-80d2ba17940a" providerId="AD" clId="Web-{9138E8EF-63F8-4CF2-BDB1-E28C2A6524FB}" dt="2021-01-26T03:06:50.771" v="92" actId="20577"/>
          <ac:spMkLst>
            <pc:docMk/>
            <pc:sldMk cId="2484279642" sldId="260"/>
            <ac:spMk id="2" creationId="{11BFA5B5-D8B8-46D8-976E-46C7D0CD4C81}"/>
          </ac:spMkLst>
        </pc:spChg>
      </pc:sldChg>
      <pc:sldChg chg="modSp">
        <pc:chgData name="Louis Ranjard" userId="S::louis@pri.co.nz::81a860ef-ac01-4e0e-a6df-80d2ba17940a" providerId="AD" clId="Web-{9138E8EF-63F8-4CF2-BDB1-E28C2A6524FB}" dt="2021-01-26T03:07:30.959" v="113" actId="20577"/>
        <pc:sldMkLst>
          <pc:docMk/>
          <pc:sldMk cId="568017522" sldId="270"/>
        </pc:sldMkLst>
        <pc:graphicFrameChg chg="modGraphic">
          <ac:chgData name="Louis Ranjard" userId="S::louis@pri.co.nz::81a860ef-ac01-4e0e-a6df-80d2ba17940a" providerId="AD" clId="Web-{9138E8EF-63F8-4CF2-BDB1-E28C2A6524FB}" dt="2021-01-26T03:07:30.959" v="113" actId="20577"/>
          <ac:graphicFrameMkLst>
            <pc:docMk/>
            <pc:sldMk cId="568017522" sldId="270"/>
            <ac:graphicFrameMk id="5" creationId="{24C85447-9D01-424C-AD53-810DB910805A}"/>
          </ac:graphicFrameMkLst>
        </pc:graphicFrameChg>
      </pc:sldChg>
      <pc:sldChg chg="addSp delSp modSp mod ord setBg">
        <pc:chgData name="Louis Ranjard" userId="S::louis@pri.co.nz::81a860ef-ac01-4e0e-a6df-80d2ba17940a" providerId="AD" clId="Web-{9138E8EF-63F8-4CF2-BDB1-E28C2A6524FB}" dt="2021-01-26T03:08:00.226" v="114"/>
        <pc:sldMkLst>
          <pc:docMk/>
          <pc:sldMk cId="3637950796" sldId="272"/>
        </pc:sldMkLst>
        <pc:spChg chg="mod">
          <ac:chgData name="Louis Ranjard" userId="S::louis@pri.co.nz::81a860ef-ac01-4e0e-a6df-80d2ba17940a" providerId="AD" clId="Web-{9138E8EF-63F8-4CF2-BDB1-E28C2A6524FB}" dt="2021-01-26T03:03:26.751" v="7"/>
          <ac:spMkLst>
            <pc:docMk/>
            <pc:sldMk cId="3637950796" sldId="272"/>
            <ac:spMk id="2" creationId="{E5685C86-3370-4141-87BE-0AF78122C44D}"/>
          </ac:spMkLst>
        </pc:spChg>
        <pc:spChg chg="mod">
          <ac:chgData name="Louis Ranjard" userId="S::louis@pri.co.nz::81a860ef-ac01-4e0e-a6df-80d2ba17940a" providerId="AD" clId="Web-{9138E8EF-63F8-4CF2-BDB1-E28C2A6524FB}" dt="2021-01-26T03:03:56.423" v="14" actId="20577"/>
          <ac:spMkLst>
            <pc:docMk/>
            <pc:sldMk cId="3637950796" sldId="272"/>
            <ac:spMk id="47" creationId="{3DA02F28-2941-334D-9C83-8E64C99A7AB4}"/>
          </ac:spMkLst>
        </pc:spChg>
        <pc:spChg chg="ord">
          <ac:chgData name="Louis Ranjard" userId="S::louis@pri.co.nz::81a860ef-ac01-4e0e-a6df-80d2ba17940a" providerId="AD" clId="Web-{9138E8EF-63F8-4CF2-BDB1-E28C2A6524FB}" dt="2021-01-26T03:03:01.360" v="3"/>
          <ac:spMkLst>
            <pc:docMk/>
            <pc:sldMk cId="3637950796" sldId="272"/>
            <ac:spMk id="67" creationId="{DDF71223-32FE-1342-80AF-7BEA5460BE67}"/>
          </ac:spMkLst>
        </pc:spChg>
        <pc:spChg chg="add">
          <ac:chgData name="Louis Ranjard" userId="S::louis@pri.co.nz::81a860ef-ac01-4e0e-a6df-80d2ba17940a" providerId="AD" clId="Web-{9138E8EF-63F8-4CF2-BDB1-E28C2A6524FB}" dt="2021-01-26T03:03:26.751" v="7"/>
          <ac:spMkLst>
            <pc:docMk/>
            <pc:sldMk cId="3637950796" sldId="272"/>
            <ac:spMk id="76" creationId="{3F088236-D655-4F88-B238-E16762358025}"/>
          </ac:spMkLst>
        </pc:spChg>
        <pc:spChg chg="add">
          <ac:chgData name="Louis Ranjard" userId="S::louis@pri.co.nz::81a860ef-ac01-4e0e-a6df-80d2ba17940a" providerId="AD" clId="Web-{9138E8EF-63F8-4CF2-BDB1-E28C2A6524FB}" dt="2021-01-26T03:03:26.751" v="7"/>
          <ac:spMkLst>
            <pc:docMk/>
            <pc:sldMk cId="3637950796" sldId="272"/>
            <ac:spMk id="78" creationId="{3DAC0C92-199E-475C-9390-119A9B027276}"/>
          </ac:spMkLst>
        </pc:spChg>
        <pc:spChg chg="add">
          <ac:chgData name="Louis Ranjard" userId="S::louis@pri.co.nz::81a860ef-ac01-4e0e-a6df-80d2ba17940a" providerId="AD" clId="Web-{9138E8EF-63F8-4CF2-BDB1-E28C2A6524FB}" dt="2021-01-26T03:03:26.751" v="7"/>
          <ac:spMkLst>
            <pc:docMk/>
            <pc:sldMk cId="3637950796" sldId="272"/>
            <ac:spMk id="80" creationId="{C4CFB339-0ED8-4FE2-9EF1-6D1375B8499B}"/>
          </ac:spMkLst>
        </pc:spChg>
        <pc:spChg chg="add">
          <ac:chgData name="Louis Ranjard" userId="S::louis@pri.co.nz::81a860ef-ac01-4e0e-a6df-80d2ba17940a" providerId="AD" clId="Web-{9138E8EF-63F8-4CF2-BDB1-E28C2A6524FB}" dt="2021-01-26T03:03:26.751" v="7"/>
          <ac:spMkLst>
            <pc:docMk/>
            <pc:sldMk cId="3637950796" sldId="272"/>
            <ac:spMk id="82" creationId="{31896C80-2069-4431-9C19-83B913734490}"/>
          </ac:spMkLst>
        </pc:spChg>
        <pc:spChg chg="add">
          <ac:chgData name="Louis Ranjard" userId="S::louis@pri.co.nz::81a860ef-ac01-4e0e-a6df-80d2ba17940a" providerId="AD" clId="Web-{9138E8EF-63F8-4CF2-BDB1-E28C2A6524FB}" dt="2021-01-26T03:03:26.751" v="7"/>
          <ac:spMkLst>
            <pc:docMk/>
            <pc:sldMk cId="3637950796" sldId="272"/>
            <ac:spMk id="84" creationId="{BF120A21-0841-4823-B0C4-28AEBCEF9B78}"/>
          </ac:spMkLst>
        </pc:spChg>
        <pc:spChg chg="add">
          <ac:chgData name="Louis Ranjard" userId="S::louis@pri.co.nz::81a860ef-ac01-4e0e-a6df-80d2ba17940a" providerId="AD" clId="Web-{9138E8EF-63F8-4CF2-BDB1-E28C2A6524FB}" dt="2021-01-26T03:03:26.751" v="7"/>
          <ac:spMkLst>
            <pc:docMk/>
            <pc:sldMk cId="3637950796" sldId="272"/>
            <ac:spMk id="86" creationId="{DBB05BAE-BBD3-4289-899F-A6851503C6B0}"/>
          </ac:spMkLst>
        </pc:spChg>
        <pc:spChg chg="add">
          <ac:chgData name="Louis Ranjard" userId="S::louis@pri.co.nz::81a860ef-ac01-4e0e-a6df-80d2ba17940a" providerId="AD" clId="Web-{9138E8EF-63F8-4CF2-BDB1-E28C2A6524FB}" dt="2021-01-26T03:03:26.751" v="7"/>
          <ac:spMkLst>
            <pc:docMk/>
            <pc:sldMk cId="3637950796" sldId="272"/>
            <ac:spMk id="88" creationId="{9874D11C-36F5-4BBE-A490-019A54E953B0}"/>
          </ac:spMkLst>
        </pc:spChg>
        <pc:picChg chg="add del mod">
          <ac:chgData name="Louis Ranjard" userId="S::louis@pri.co.nz::81a860ef-ac01-4e0e-a6df-80d2ba17940a" providerId="AD" clId="Web-{9138E8EF-63F8-4CF2-BDB1-E28C2A6524FB}" dt="2021-01-26T03:03:17.829" v="4"/>
          <ac:picMkLst>
            <pc:docMk/>
            <pc:sldMk cId="3637950796" sldId="272"/>
            <ac:picMk id="3" creationId="{636D03E0-9A16-4BB6-8EBF-3C0DAF9F232A}"/>
          </ac:picMkLst>
        </pc:picChg>
        <pc:picChg chg="add mod ord">
          <ac:chgData name="Louis Ranjard" userId="S::louis@pri.co.nz::81a860ef-ac01-4e0e-a6df-80d2ba17940a" providerId="AD" clId="Web-{9138E8EF-63F8-4CF2-BDB1-E28C2A6524FB}" dt="2021-01-26T03:03:26.751" v="7"/>
          <ac:picMkLst>
            <pc:docMk/>
            <pc:sldMk cId="3637950796" sldId="272"/>
            <ac:picMk id="4" creationId="{2035C950-F12E-405A-9116-8B5286E36ABB}"/>
          </ac:picMkLst>
        </pc:picChg>
        <pc:cxnChg chg="add">
          <ac:chgData name="Louis Ranjard" userId="S::louis@pri.co.nz::81a860ef-ac01-4e0e-a6df-80d2ba17940a" providerId="AD" clId="Web-{9138E8EF-63F8-4CF2-BDB1-E28C2A6524FB}" dt="2021-01-26T03:03:26.751" v="7"/>
          <ac:cxnSpMkLst>
            <pc:docMk/>
            <pc:sldMk cId="3637950796" sldId="272"/>
            <ac:cxnSpMk id="72" creationId="{64FA5DFF-7FE6-4855-84E6-DFA78EE978BD}"/>
          </ac:cxnSpMkLst>
        </pc:cxnChg>
        <pc:cxnChg chg="add">
          <ac:chgData name="Louis Ranjard" userId="S::louis@pri.co.nz::81a860ef-ac01-4e0e-a6df-80d2ba17940a" providerId="AD" clId="Web-{9138E8EF-63F8-4CF2-BDB1-E28C2A6524FB}" dt="2021-01-26T03:03:26.751" v="7"/>
          <ac:cxnSpMkLst>
            <pc:docMk/>
            <pc:sldMk cId="3637950796" sldId="272"/>
            <ac:cxnSpMk id="74" creationId="{2AFD8CBA-54A3-4363-991B-B9C631BBFA74}"/>
          </ac:cxnSpMkLst>
        </pc:cxnChg>
      </pc:sldChg>
    </pc:docChg>
  </pc:docChgLst>
  <pc:docChgLst>
    <pc:chgData name="Alvaro Orsi" userId="9ed848ee-dc36-4afa-8c66-039a15413a90" providerId="ADAL" clId="{A287037C-F157-4C45-91BF-A6563D410566}"/>
    <pc:docChg chg="custSel addSld delSld modSld">
      <pc:chgData name="Alvaro Orsi" userId="9ed848ee-dc36-4afa-8c66-039a15413a90" providerId="ADAL" clId="{A287037C-F157-4C45-91BF-A6563D410566}" dt="2020-11-04T07:52:56.318" v="75" actId="6549"/>
      <pc:docMkLst>
        <pc:docMk/>
      </pc:docMkLst>
      <pc:sldChg chg="modSp mod">
        <pc:chgData name="Alvaro Orsi" userId="9ed848ee-dc36-4afa-8c66-039a15413a90" providerId="ADAL" clId="{A287037C-F157-4C45-91BF-A6563D410566}" dt="2020-11-04T07:33:21.526" v="56" actId="20577"/>
        <pc:sldMkLst>
          <pc:docMk/>
          <pc:sldMk cId="2484279642" sldId="260"/>
        </pc:sldMkLst>
        <pc:spChg chg="mod">
          <ac:chgData name="Alvaro Orsi" userId="9ed848ee-dc36-4afa-8c66-039a15413a90" providerId="ADAL" clId="{A287037C-F157-4C45-91BF-A6563D410566}" dt="2020-11-04T07:33:21.526" v="56" actId="20577"/>
          <ac:spMkLst>
            <pc:docMk/>
            <pc:sldMk cId="2484279642" sldId="260"/>
            <ac:spMk id="2" creationId="{11BFA5B5-D8B8-46D8-976E-46C7D0CD4C81}"/>
          </ac:spMkLst>
        </pc:spChg>
        <pc:spChg chg="mod">
          <ac:chgData name="Alvaro Orsi" userId="9ed848ee-dc36-4afa-8c66-039a15413a90" providerId="ADAL" clId="{A287037C-F157-4C45-91BF-A6563D410566}" dt="2020-11-04T07:33:10.008" v="52" actId="27636"/>
          <ac:spMkLst>
            <pc:docMk/>
            <pc:sldMk cId="2484279642" sldId="260"/>
            <ac:spMk id="3" creationId="{F80E2BF4-EDDE-4E3A-A304-A4F04E6613A9}"/>
          </ac:spMkLst>
        </pc:spChg>
      </pc:sldChg>
      <pc:sldChg chg="add del">
        <pc:chgData name="Alvaro Orsi" userId="9ed848ee-dc36-4afa-8c66-039a15413a90" providerId="ADAL" clId="{A287037C-F157-4C45-91BF-A6563D410566}" dt="2020-11-04T07:46:58.827" v="61" actId="47"/>
        <pc:sldMkLst>
          <pc:docMk/>
          <pc:sldMk cId="4123767664" sldId="283"/>
        </pc:sldMkLst>
      </pc:sldChg>
      <pc:sldChg chg="delSp modSp add mod setBg delDesignElem">
        <pc:chgData name="Alvaro Orsi" userId="9ed848ee-dc36-4afa-8c66-039a15413a90" providerId="ADAL" clId="{A287037C-F157-4C45-91BF-A6563D410566}" dt="2020-11-04T07:50:47.618" v="64" actId="20577"/>
        <pc:sldMkLst>
          <pc:docMk/>
          <pc:sldMk cId="2924741900" sldId="293"/>
        </pc:sldMkLst>
        <pc:spChg chg="mod">
          <ac:chgData name="Alvaro Orsi" userId="9ed848ee-dc36-4afa-8c66-039a15413a90" providerId="ADAL" clId="{A287037C-F157-4C45-91BF-A6563D410566}" dt="2020-11-04T07:50:40.904" v="63" actId="6549"/>
          <ac:spMkLst>
            <pc:docMk/>
            <pc:sldMk cId="2924741900" sldId="293"/>
            <ac:spMk id="2" creationId="{562A4060-DE08-FF42-B112-C6DB2C8EA934}"/>
          </ac:spMkLst>
        </pc:spChg>
        <pc:spChg chg="mod">
          <ac:chgData name="Alvaro Orsi" userId="9ed848ee-dc36-4afa-8c66-039a15413a90" providerId="ADAL" clId="{A287037C-F157-4C45-91BF-A6563D410566}" dt="2020-11-04T07:50:47.618" v="64" actId="20577"/>
          <ac:spMkLst>
            <pc:docMk/>
            <pc:sldMk cId="2924741900" sldId="293"/>
            <ac:spMk id="3" creationId="{88901A99-FBDF-084C-A12A-4CB1437884F4}"/>
          </ac:spMkLst>
        </pc:spChg>
        <pc:spChg chg="del">
          <ac:chgData name="Alvaro Orsi" userId="9ed848ee-dc36-4afa-8c66-039a15413a90" providerId="ADAL" clId="{A287037C-F157-4C45-91BF-A6563D410566}" dt="2020-11-04T07:44:56.968" v="59"/>
          <ac:spMkLst>
            <pc:docMk/>
            <pc:sldMk cId="2924741900" sldId="293"/>
            <ac:spMk id="14" creationId="{3F088236-D655-4F88-B238-E16762358025}"/>
          </ac:spMkLst>
        </pc:spChg>
        <pc:spChg chg="del">
          <ac:chgData name="Alvaro Orsi" userId="9ed848ee-dc36-4afa-8c66-039a15413a90" providerId="ADAL" clId="{A287037C-F157-4C45-91BF-A6563D410566}" dt="2020-11-04T07:44:56.968" v="59"/>
          <ac:spMkLst>
            <pc:docMk/>
            <pc:sldMk cId="2924741900" sldId="293"/>
            <ac:spMk id="16" creationId="{3DAC0C92-199E-475C-9390-119A9B027276}"/>
          </ac:spMkLst>
        </pc:spChg>
        <pc:spChg chg="del">
          <ac:chgData name="Alvaro Orsi" userId="9ed848ee-dc36-4afa-8c66-039a15413a90" providerId="ADAL" clId="{A287037C-F157-4C45-91BF-A6563D410566}" dt="2020-11-04T07:44:56.968" v="59"/>
          <ac:spMkLst>
            <pc:docMk/>
            <pc:sldMk cId="2924741900" sldId="293"/>
            <ac:spMk id="18" creationId="{C4CFB339-0ED8-4FE2-9EF1-6D1375B8499B}"/>
          </ac:spMkLst>
        </pc:spChg>
        <pc:spChg chg="del">
          <ac:chgData name="Alvaro Orsi" userId="9ed848ee-dc36-4afa-8c66-039a15413a90" providerId="ADAL" clId="{A287037C-F157-4C45-91BF-A6563D410566}" dt="2020-11-04T07:44:56.968" v="59"/>
          <ac:spMkLst>
            <pc:docMk/>
            <pc:sldMk cId="2924741900" sldId="293"/>
            <ac:spMk id="20" creationId="{31896C80-2069-4431-9C19-83B913734490}"/>
          </ac:spMkLst>
        </pc:spChg>
        <pc:spChg chg="del">
          <ac:chgData name="Alvaro Orsi" userId="9ed848ee-dc36-4afa-8c66-039a15413a90" providerId="ADAL" clId="{A287037C-F157-4C45-91BF-A6563D410566}" dt="2020-11-04T07:44:56.968" v="59"/>
          <ac:spMkLst>
            <pc:docMk/>
            <pc:sldMk cId="2924741900" sldId="293"/>
            <ac:spMk id="22" creationId="{BF120A21-0841-4823-B0C4-28AEBCEF9B78}"/>
          </ac:spMkLst>
        </pc:spChg>
        <pc:spChg chg="del">
          <ac:chgData name="Alvaro Orsi" userId="9ed848ee-dc36-4afa-8c66-039a15413a90" providerId="ADAL" clId="{A287037C-F157-4C45-91BF-A6563D410566}" dt="2020-11-04T07:44:56.968" v="59"/>
          <ac:spMkLst>
            <pc:docMk/>
            <pc:sldMk cId="2924741900" sldId="293"/>
            <ac:spMk id="24" creationId="{DBB05BAE-BBD3-4289-899F-A6851503C6B0}"/>
          </ac:spMkLst>
        </pc:spChg>
        <pc:spChg chg="del">
          <ac:chgData name="Alvaro Orsi" userId="9ed848ee-dc36-4afa-8c66-039a15413a90" providerId="ADAL" clId="{A287037C-F157-4C45-91BF-A6563D410566}" dt="2020-11-04T07:44:56.968" v="59"/>
          <ac:spMkLst>
            <pc:docMk/>
            <pc:sldMk cId="2924741900" sldId="293"/>
            <ac:spMk id="26" creationId="{9874D11C-36F5-4BBE-A490-019A54E953B0}"/>
          </ac:spMkLst>
        </pc:spChg>
        <pc:cxnChg chg="del">
          <ac:chgData name="Alvaro Orsi" userId="9ed848ee-dc36-4afa-8c66-039a15413a90" providerId="ADAL" clId="{A287037C-F157-4C45-91BF-A6563D410566}" dt="2020-11-04T07:44:56.968" v="59"/>
          <ac:cxnSpMkLst>
            <pc:docMk/>
            <pc:sldMk cId="2924741900" sldId="293"/>
            <ac:cxnSpMk id="10" creationId="{64FA5DFF-7FE6-4855-84E6-DFA78EE978BD}"/>
          </ac:cxnSpMkLst>
        </pc:cxnChg>
        <pc:cxnChg chg="del">
          <ac:chgData name="Alvaro Orsi" userId="9ed848ee-dc36-4afa-8c66-039a15413a90" providerId="ADAL" clId="{A287037C-F157-4C45-91BF-A6563D410566}" dt="2020-11-04T07:44:56.968" v="59"/>
          <ac:cxnSpMkLst>
            <pc:docMk/>
            <pc:sldMk cId="2924741900" sldId="293"/>
            <ac:cxnSpMk id="12" creationId="{2AFD8CBA-54A3-4363-991B-B9C631BBFA74}"/>
          </ac:cxnSpMkLst>
        </pc:cxnChg>
      </pc:sldChg>
      <pc:sldChg chg="addSp modSp add mod">
        <pc:chgData name="Alvaro Orsi" userId="9ed848ee-dc36-4afa-8c66-039a15413a90" providerId="ADAL" clId="{A287037C-F157-4C45-91BF-A6563D410566}" dt="2020-11-04T07:52:40.374" v="73" actId="6549"/>
        <pc:sldMkLst>
          <pc:docMk/>
          <pc:sldMk cId="3544544244" sldId="302"/>
        </pc:sldMkLst>
        <pc:spChg chg="mod">
          <ac:chgData name="Alvaro Orsi" userId="9ed848ee-dc36-4afa-8c66-039a15413a90" providerId="ADAL" clId="{A287037C-F157-4C45-91BF-A6563D410566}" dt="2020-11-04T07:52:40.374" v="73" actId="6549"/>
          <ac:spMkLst>
            <pc:docMk/>
            <pc:sldMk cId="3544544244" sldId="302"/>
            <ac:spMk id="2" creationId="{562A4060-DE08-FF42-B112-C6DB2C8EA934}"/>
          </ac:spMkLst>
        </pc:spChg>
        <pc:picChg chg="mod">
          <ac:chgData name="Alvaro Orsi" userId="9ed848ee-dc36-4afa-8c66-039a15413a90" providerId="ADAL" clId="{A287037C-F157-4C45-91BF-A6563D410566}" dt="2020-11-04T07:52:20.106" v="71" actId="1076"/>
          <ac:picMkLst>
            <pc:docMk/>
            <pc:sldMk cId="3544544244" sldId="302"/>
            <ac:picMk id="5" creationId="{04273801-6EF1-4243-8695-3252F0590016}"/>
          </ac:picMkLst>
        </pc:picChg>
        <pc:picChg chg="add mod">
          <ac:chgData name="Alvaro Orsi" userId="9ed848ee-dc36-4afa-8c66-039a15413a90" providerId="ADAL" clId="{A287037C-F157-4C45-91BF-A6563D410566}" dt="2020-11-04T07:52:22.874" v="72" actId="1076"/>
          <ac:picMkLst>
            <pc:docMk/>
            <pc:sldMk cId="3544544244" sldId="302"/>
            <ac:picMk id="7" creationId="{DEB13C9E-F8F1-4656-9796-7F860C578F55}"/>
          </ac:picMkLst>
        </pc:picChg>
      </pc:sldChg>
      <pc:sldChg chg="modSp add mod">
        <pc:chgData name="Alvaro Orsi" userId="9ed848ee-dc36-4afa-8c66-039a15413a90" providerId="ADAL" clId="{A287037C-F157-4C45-91BF-A6563D410566}" dt="2020-11-04T07:52:56.318" v="75" actId="6549"/>
        <pc:sldMkLst>
          <pc:docMk/>
          <pc:sldMk cId="2604885828" sldId="304"/>
        </pc:sldMkLst>
        <pc:spChg chg="mod">
          <ac:chgData name="Alvaro Orsi" userId="9ed848ee-dc36-4afa-8c66-039a15413a90" providerId="ADAL" clId="{A287037C-F157-4C45-91BF-A6563D410566}" dt="2020-11-04T07:52:47.076" v="74" actId="6549"/>
          <ac:spMkLst>
            <pc:docMk/>
            <pc:sldMk cId="2604885828" sldId="304"/>
            <ac:spMk id="2" creationId="{A90521E5-1685-0B42-83AA-577FE1C08F41}"/>
          </ac:spMkLst>
        </pc:spChg>
        <pc:spChg chg="mod">
          <ac:chgData name="Alvaro Orsi" userId="9ed848ee-dc36-4afa-8c66-039a15413a90" providerId="ADAL" clId="{A287037C-F157-4C45-91BF-A6563D410566}" dt="2020-11-04T07:52:56.318" v="75" actId="6549"/>
          <ac:spMkLst>
            <pc:docMk/>
            <pc:sldMk cId="2604885828" sldId="304"/>
            <ac:spMk id="3" creationId="{FBD755DE-CF33-7B4D-9113-E45DB14FDC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D52E1-60FE-431A-81D5-D0282663C7DE}" type="datetimeFigureOut">
              <a:rPr lang="en-NZ" smtClean="0"/>
              <a:t>3/02/2022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832E9-B7EB-442D-A30B-A0840E0F5E3D}" type="slidenum">
              <a:rPr lang="en-NZ" smtClean="0"/>
              <a:t>‹#›</a:t>
            </a:fld>
            <a:endParaRPr lang="en-NZ"/>
          </a:p>
        </p:txBody>
      </p:sp>
    </p:spTree>
    <p:extLst>
      <p:ext uri="{BB962C8B-B14F-4D97-AF65-F5344CB8AC3E}">
        <p14:creationId xmlns:p14="http://schemas.microsoft.com/office/powerpoint/2010/main" val="3464848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everyone, I’m James and I’m here to talk a little about what I’ve been up to during my summer internship at </a:t>
            </a:r>
            <a:r>
              <a:rPr lang="en-GB" dirty="0" err="1"/>
              <a:t>PlantTech</a:t>
            </a:r>
            <a:r>
              <a:rPr lang="en-GB" dirty="0"/>
              <a:t>., which is developing a machine learning framework for fruit sizing </a:t>
            </a:r>
          </a:p>
          <a:p>
            <a:endParaRPr lang="en-GB" dirty="0"/>
          </a:p>
          <a:p>
            <a:r>
              <a:rPr lang="en-GB" dirty="0"/>
              <a:t>During which, I’ve been principally working with Andrew, but also lately with Henry</a:t>
            </a:r>
          </a:p>
        </p:txBody>
      </p:sp>
      <p:sp>
        <p:nvSpPr>
          <p:cNvPr id="4" name="Slide Number Placeholder 3"/>
          <p:cNvSpPr>
            <a:spLocks noGrp="1"/>
          </p:cNvSpPr>
          <p:nvPr>
            <p:ph type="sldNum" sz="quarter" idx="5"/>
          </p:nvPr>
        </p:nvSpPr>
        <p:spPr/>
        <p:txBody>
          <a:bodyPr/>
          <a:lstStyle/>
          <a:p>
            <a:fld id="{A4A832E9-B7EB-442D-A30B-A0840E0F5E3D}" type="slidenum">
              <a:rPr lang="en-NZ" smtClean="0"/>
              <a:t>1</a:t>
            </a:fld>
            <a:endParaRPr lang="en-NZ"/>
          </a:p>
        </p:txBody>
      </p:sp>
    </p:spTree>
    <p:extLst>
      <p:ext uri="{BB962C8B-B14F-4D97-AF65-F5344CB8AC3E}">
        <p14:creationId xmlns:p14="http://schemas.microsoft.com/office/powerpoint/2010/main" val="2640428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So, Andrew and Henry have provided me with a dataset for both Golden and Hayward kiwifruits which were gathered from orchard images from two KPINS: 4217 and 7154</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The question is: If these five tools are combined together, is it possible to create a generalisable machine learning framework for use outside of the Bayesian sizing project, and can this framework more broadly benefit </a:t>
            </a:r>
            <a:r>
              <a:rPr lang="en-GB" sz="1400" dirty="0" err="1"/>
              <a:t>PlantTech’s</a:t>
            </a:r>
            <a:r>
              <a:rPr lang="en-GB" sz="1400" dirty="0"/>
              <a:t> researchers in their own workflows?</a:t>
            </a:r>
          </a:p>
        </p:txBody>
      </p:sp>
      <p:sp>
        <p:nvSpPr>
          <p:cNvPr id="4" name="Slide Number Placeholder 3"/>
          <p:cNvSpPr>
            <a:spLocks noGrp="1"/>
          </p:cNvSpPr>
          <p:nvPr>
            <p:ph type="sldNum" sz="quarter" idx="5"/>
          </p:nvPr>
        </p:nvSpPr>
        <p:spPr/>
        <p:txBody>
          <a:bodyPr/>
          <a:lstStyle/>
          <a:p>
            <a:fld id="{A4A832E9-B7EB-442D-A30B-A0840E0F5E3D}" type="slidenum">
              <a:rPr lang="en-NZ" smtClean="0"/>
              <a:t>10</a:t>
            </a:fld>
            <a:endParaRPr lang="en-NZ"/>
          </a:p>
        </p:txBody>
      </p:sp>
    </p:spTree>
    <p:extLst>
      <p:ext uri="{BB962C8B-B14F-4D97-AF65-F5344CB8AC3E}">
        <p14:creationId xmlns:p14="http://schemas.microsoft.com/office/powerpoint/2010/main" val="2568822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I’ll cover four different use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Data pre-processing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Weight estimation using regression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Clustering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And anomaly detection</a:t>
            </a:r>
          </a:p>
        </p:txBody>
      </p:sp>
      <p:sp>
        <p:nvSpPr>
          <p:cNvPr id="4" name="Slide Number Placeholder 3"/>
          <p:cNvSpPr>
            <a:spLocks noGrp="1"/>
          </p:cNvSpPr>
          <p:nvPr>
            <p:ph type="sldNum" sz="quarter" idx="5"/>
          </p:nvPr>
        </p:nvSpPr>
        <p:spPr/>
        <p:txBody>
          <a:bodyPr/>
          <a:lstStyle/>
          <a:p>
            <a:fld id="{A4A832E9-B7EB-442D-A30B-A0840E0F5E3D}" type="slidenum">
              <a:rPr lang="en-NZ" smtClean="0"/>
              <a:t>11</a:t>
            </a:fld>
            <a:endParaRPr lang="en-NZ"/>
          </a:p>
        </p:txBody>
      </p:sp>
    </p:spTree>
    <p:extLst>
      <p:ext uri="{BB962C8B-B14F-4D97-AF65-F5344CB8AC3E}">
        <p14:creationId xmlns:p14="http://schemas.microsoft.com/office/powerpoint/2010/main" val="2091138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The process of actually constructing this dataset is non-trivial.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The dataset was gathered from various sources. All this data needs to be manipulated, cleaned and combined together before it can be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This is where DVC is beneficial. We can declare all of our data pre-processing steps, document all the parameter values needed to produce this kiwifruit data, version it, and reproduce it.</a:t>
            </a:r>
          </a:p>
        </p:txBody>
      </p:sp>
      <p:sp>
        <p:nvSpPr>
          <p:cNvPr id="4" name="Slide Number Placeholder 3"/>
          <p:cNvSpPr>
            <a:spLocks noGrp="1"/>
          </p:cNvSpPr>
          <p:nvPr>
            <p:ph type="sldNum" sz="quarter" idx="5"/>
          </p:nvPr>
        </p:nvSpPr>
        <p:spPr/>
        <p:txBody>
          <a:bodyPr/>
          <a:lstStyle/>
          <a:p>
            <a:fld id="{A4A832E9-B7EB-442D-A30B-A0840E0F5E3D}" type="slidenum">
              <a:rPr lang="en-NZ" smtClean="0"/>
              <a:t>12</a:t>
            </a:fld>
            <a:endParaRPr lang="en-NZ"/>
          </a:p>
        </p:txBody>
      </p:sp>
    </p:spTree>
    <p:extLst>
      <p:ext uri="{BB962C8B-B14F-4D97-AF65-F5344CB8AC3E}">
        <p14:creationId xmlns:p14="http://schemas.microsoft.com/office/powerpoint/2010/main" val="306893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Here I’m using the </a:t>
            </a:r>
            <a:r>
              <a:rPr lang="en-GB" sz="1400" dirty="0" err="1"/>
              <a:t>MLFlow</a:t>
            </a:r>
            <a:r>
              <a:rPr lang="en-GB" sz="1400" dirty="0"/>
              <a:t> dashboard to visualise all these tracked experiments, where I’ve used </a:t>
            </a:r>
            <a:r>
              <a:rPr lang="en-GB" sz="1400" dirty="0" err="1"/>
              <a:t>PyCaret</a:t>
            </a:r>
            <a:r>
              <a:rPr lang="en-GB" sz="1400" dirty="0"/>
              <a:t> to train a set of 25 different types of regression models on golden kiwifruit data from 4217 . You can see the model types under run name, and you can compare these models using these three metrics.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So what I can do is view one of these experiments.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p:txBody>
      </p:sp>
      <p:sp>
        <p:nvSpPr>
          <p:cNvPr id="4" name="Slide Number Placeholder 3"/>
          <p:cNvSpPr>
            <a:spLocks noGrp="1"/>
          </p:cNvSpPr>
          <p:nvPr>
            <p:ph type="sldNum" sz="quarter" idx="5"/>
          </p:nvPr>
        </p:nvSpPr>
        <p:spPr/>
        <p:txBody>
          <a:bodyPr/>
          <a:lstStyle/>
          <a:p>
            <a:fld id="{A4A832E9-B7EB-442D-A30B-A0840E0F5E3D}" type="slidenum">
              <a:rPr lang="en-NZ" smtClean="0"/>
              <a:t>13</a:t>
            </a:fld>
            <a:endParaRPr lang="en-NZ"/>
          </a:p>
        </p:txBody>
      </p:sp>
    </p:spTree>
    <p:extLst>
      <p:ext uri="{BB962C8B-B14F-4D97-AF65-F5344CB8AC3E}">
        <p14:creationId xmlns:p14="http://schemas.microsoft.com/office/powerpoint/2010/main" val="2405115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This voting regressor is the top performing model. There’s all sorts of metadata. The date, the duration, the git commit and so on. Various metrics are logged at the bottom.</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Each experiment run can also contain various artifacts</a:t>
            </a:r>
          </a:p>
        </p:txBody>
      </p:sp>
      <p:sp>
        <p:nvSpPr>
          <p:cNvPr id="4" name="Slide Number Placeholder 3"/>
          <p:cNvSpPr>
            <a:spLocks noGrp="1"/>
          </p:cNvSpPr>
          <p:nvPr>
            <p:ph type="sldNum" sz="quarter" idx="5"/>
          </p:nvPr>
        </p:nvSpPr>
        <p:spPr/>
        <p:txBody>
          <a:bodyPr/>
          <a:lstStyle/>
          <a:p>
            <a:fld id="{A4A832E9-B7EB-442D-A30B-A0840E0F5E3D}" type="slidenum">
              <a:rPr lang="en-NZ" smtClean="0"/>
              <a:t>14</a:t>
            </a:fld>
            <a:endParaRPr lang="en-NZ"/>
          </a:p>
        </p:txBody>
      </p:sp>
    </p:spTree>
    <p:extLst>
      <p:ext uri="{BB962C8B-B14F-4D97-AF65-F5344CB8AC3E}">
        <p14:creationId xmlns:p14="http://schemas.microsoft.com/office/powerpoint/2010/main" val="434385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One artifact is this visualisation of the prediction error of the model. You can see that the model performance is pretty outstanding.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You can save all sorts of visualisations as artifacts and download them later</a:t>
            </a:r>
          </a:p>
        </p:txBody>
      </p:sp>
      <p:sp>
        <p:nvSpPr>
          <p:cNvPr id="4" name="Slide Number Placeholder 3"/>
          <p:cNvSpPr>
            <a:spLocks noGrp="1"/>
          </p:cNvSpPr>
          <p:nvPr>
            <p:ph type="sldNum" sz="quarter" idx="5"/>
          </p:nvPr>
        </p:nvSpPr>
        <p:spPr/>
        <p:txBody>
          <a:bodyPr/>
          <a:lstStyle/>
          <a:p>
            <a:fld id="{A4A832E9-B7EB-442D-A30B-A0840E0F5E3D}" type="slidenum">
              <a:rPr lang="en-NZ" smtClean="0"/>
              <a:t>15</a:t>
            </a:fld>
            <a:endParaRPr lang="en-NZ"/>
          </a:p>
        </p:txBody>
      </p:sp>
    </p:spTree>
    <p:extLst>
      <p:ext uri="{BB962C8B-B14F-4D97-AF65-F5344CB8AC3E}">
        <p14:creationId xmlns:p14="http://schemas.microsoft.com/office/powerpoint/2010/main" val="1768119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It’s also possible to create and view interactive visualisations. If you look on the left, there’s all sorts of customisation tools.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So the model performance on testing data is not actually that great; there’s a lot of variation here.  We can do more experimentation to improve model performance.</a:t>
            </a:r>
          </a:p>
        </p:txBody>
      </p:sp>
      <p:sp>
        <p:nvSpPr>
          <p:cNvPr id="4" name="Slide Number Placeholder 3"/>
          <p:cNvSpPr>
            <a:spLocks noGrp="1"/>
          </p:cNvSpPr>
          <p:nvPr>
            <p:ph type="sldNum" sz="quarter" idx="5"/>
          </p:nvPr>
        </p:nvSpPr>
        <p:spPr/>
        <p:txBody>
          <a:bodyPr/>
          <a:lstStyle/>
          <a:p>
            <a:fld id="{A4A832E9-B7EB-442D-A30B-A0840E0F5E3D}" type="slidenum">
              <a:rPr lang="en-NZ" smtClean="0"/>
              <a:t>16</a:t>
            </a:fld>
            <a:endParaRPr lang="en-NZ"/>
          </a:p>
        </p:txBody>
      </p:sp>
    </p:spTree>
    <p:extLst>
      <p:ext uri="{BB962C8B-B14F-4D97-AF65-F5344CB8AC3E}">
        <p14:creationId xmlns:p14="http://schemas.microsoft.com/office/powerpoint/2010/main" val="123085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Finally, a report containing an exploratory data analysis and feature analysis is automatically generated by </a:t>
            </a:r>
            <a:r>
              <a:rPr lang="en-GB" sz="1400" dirty="0" err="1"/>
              <a:t>PyCaret</a:t>
            </a:r>
            <a:r>
              <a:rPr lang="en-GB" sz="140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There’s useful information here like the number of observations and variables, any missing data, and variable types.</a:t>
            </a:r>
          </a:p>
        </p:txBody>
      </p:sp>
      <p:sp>
        <p:nvSpPr>
          <p:cNvPr id="4" name="Slide Number Placeholder 3"/>
          <p:cNvSpPr>
            <a:spLocks noGrp="1"/>
          </p:cNvSpPr>
          <p:nvPr>
            <p:ph type="sldNum" sz="quarter" idx="5"/>
          </p:nvPr>
        </p:nvSpPr>
        <p:spPr/>
        <p:txBody>
          <a:bodyPr/>
          <a:lstStyle/>
          <a:p>
            <a:fld id="{A4A832E9-B7EB-442D-A30B-A0840E0F5E3D}" type="slidenum">
              <a:rPr lang="en-NZ" smtClean="0"/>
              <a:t>17</a:t>
            </a:fld>
            <a:endParaRPr lang="en-NZ"/>
          </a:p>
        </p:txBody>
      </p:sp>
    </p:spTree>
    <p:extLst>
      <p:ext uri="{BB962C8B-B14F-4D97-AF65-F5344CB8AC3E}">
        <p14:creationId xmlns:p14="http://schemas.microsoft.com/office/powerpoint/2010/main" val="1594803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So we have the ground truth kiwifruit weights. You can see that it’s approximately normally distributed with a mean of 92 grams, no missing values, a minimum of 51 and a maximum of 141 </a:t>
            </a:r>
          </a:p>
        </p:txBody>
      </p:sp>
      <p:sp>
        <p:nvSpPr>
          <p:cNvPr id="4" name="Slide Number Placeholder 3"/>
          <p:cNvSpPr>
            <a:spLocks noGrp="1"/>
          </p:cNvSpPr>
          <p:nvPr>
            <p:ph type="sldNum" sz="quarter" idx="5"/>
          </p:nvPr>
        </p:nvSpPr>
        <p:spPr/>
        <p:txBody>
          <a:bodyPr/>
          <a:lstStyle/>
          <a:p>
            <a:fld id="{A4A832E9-B7EB-442D-A30B-A0840E0F5E3D}" type="slidenum">
              <a:rPr lang="en-NZ" smtClean="0"/>
              <a:t>18</a:t>
            </a:fld>
            <a:endParaRPr lang="en-NZ"/>
          </a:p>
        </p:txBody>
      </p:sp>
    </p:spTree>
    <p:extLst>
      <p:ext uri="{BB962C8B-B14F-4D97-AF65-F5344CB8AC3E}">
        <p14:creationId xmlns:p14="http://schemas.microsoft.com/office/powerpoint/2010/main" val="1240231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Here’s a plot of feature interactions. There’s a prominent interaction between kiwifruit area and perimeter just around the middle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We can use this information to account for interactions and construct new features.</a:t>
            </a:r>
          </a:p>
        </p:txBody>
      </p:sp>
      <p:sp>
        <p:nvSpPr>
          <p:cNvPr id="4" name="Slide Number Placeholder 3"/>
          <p:cNvSpPr>
            <a:spLocks noGrp="1"/>
          </p:cNvSpPr>
          <p:nvPr>
            <p:ph type="sldNum" sz="quarter" idx="5"/>
          </p:nvPr>
        </p:nvSpPr>
        <p:spPr/>
        <p:txBody>
          <a:bodyPr/>
          <a:lstStyle/>
          <a:p>
            <a:fld id="{A4A832E9-B7EB-442D-A30B-A0840E0F5E3D}" type="slidenum">
              <a:rPr lang="en-NZ" smtClean="0"/>
              <a:t>19</a:t>
            </a:fld>
            <a:endParaRPr lang="en-NZ"/>
          </a:p>
        </p:txBody>
      </p:sp>
    </p:spTree>
    <p:extLst>
      <p:ext uri="{BB962C8B-B14F-4D97-AF65-F5344CB8AC3E}">
        <p14:creationId xmlns:p14="http://schemas.microsoft.com/office/powerpoint/2010/main" val="171930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So, this talk is really divided into two sections. Firstly, I’ll provide a bit of background on the </a:t>
            </a:r>
            <a:r>
              <a:rPr lang="en-GB" sz="1400" dirty="0" err="1"/>
              <a:t>PlantTech</a:t>
            </a:r>
            <a:r>
              <a:rPr lang="en-GB" sz="1400" dirty="0"/>
              <a:t> Bayesian fruit sizing project that I’ve been working on for over six months now using Approximate Bayesian Computation or ABC.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I’ll identify some challenges and considerations for this project. There’s five machine learning tools that can help to solve these challenges. DVC, </a:t>
            </a:r>
            <a:r>
              <a:rPr lang="en-GB" sz="1400" dirty="0" err="1"/>
              <a:t>MLFlow</a:t>
            </a:r>
            <a:r>
              <a:rPr lang="en-GB" sz="1400" dirty="0"/>
              <a:t>, </a:t>
            </a:r>
            <a:r>
              <a:rPr lang="en-GB" sz="1400" dirty="0" err="1"/>
              <a:t>PyCaret</a:t>
            </a:r>
            <a:r>
              <a:rPr lang="en-GB" sz="1400" dirty="0"/>
              <a:t>, Ray, and </a:t>
            </a:r>
            <a:r>
              <a:rPr lang="en-GB" sz="1400" dirty="0" err="1"/>
              <a:t>Optuna</a:t>
            </a:r>
            <a:r>
              <a:rPr lang="en-GB" sz="140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But many of these challenges are not specific to the Bayesian sizing project. They are things that many </a:t>
            </a:r>
            <a:r>
              <a:rPr lang="en-GB" sz="1400" dirty="0" err="1"/>
              <a:t>PlantTech</a:t>
            </a:r>
            <a:r>
              <a:rPr lang="en-GB" sz="1400" dirty="0"/>
              <a:t> researchers have to deal with.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So the core question is whether it’s possible to develop a flexible and generalisable machine learning framework applicable to a variety of projects using these five tools. To prove this, I’ll demonstrate the use of this framework on a dataset of Gold and Hayward kiwifruits.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And this framework is really what I’ll be discussing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p:txBody>
      </p:sp>
      <p:sp>
        <p:nvSpPr>
          <p:cNvPr id="4" name="Slide Number Placeholder 3"/>
          <p:cNvSpPr>
            <a:spLocks noGrp="1"/>
          </p:cNvSpPr>
          <p:nvPr>
            <p:ph type="sldNum" sz="quarter" idx="5"/>
          </p:nvPr>
        </p:nvSpPr>
        <p:spPr/>
        <p:txBody>
          <a:bodyPr/>
          <a:lstStyle/>
          <a:p>
            <a:fld id="{A4A832E9-B7EB-442D-A30B-A0840E0F5E3D}" type="slidenum">
              <a:rPr lang="en-NZ" smtClean="0"/>
              <a:t>2</a:t>
            </a:fld>
            <a:endParaRPr lang="en-NZ"/>
          </a:p>
        </p:txBody>
      </p:sp>
    </p:spTree>
    <p:extLst>
      <p:ext uri="{BB962C8B-B14F-4D97-AF65-F5344CB8AC3E}">
        <p14:creationId xmlns:p14="http://schemas.microsoft.com/office/powerpoint/2010/main" val="3745480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This is a correlation plot.  You can see that there’s a strong linear correlation between the major and minor axes, and the calyx major and minor axes.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These visualisation can be used to identify multicollinearity in the data.</a:t>
            </a:r>
          </a:p>
        </p:txBody>
      </p:sp>
      <p:sp>
        <p:nvSpPr>
          <p:cNvPr id="4" name="Slide Number Placeholder 3"/>
          <p:cNvSpPr>
            <a:spLocks noGrp="1"/>
          </p:cNvSpPr>
          <p:nvPr>
            <p:ph type="sldNum" sz="quarter" idx="5"/>
          </p:nvPr>
        </p:nvSpPr>
        <p:spPr/>
        <p:txBody>
          <a:bodyPr/>
          <a:lstStyle/>
          <a:p>
            <a:fld id="{A4A832E9-B7EB-442D-A30B-A0840E0F5E3D}" type="slidenum">
              <a:rPr lang="en-NZ" smtClean="0"/>
              <a:t>20</a:t>
            </a:fld>
            <a:endParaRPr lang="en-NZ"/>
          </a:p>
        </p:txBody>
      </p:sp>
    </p:spTree>
    <p:extLst>
      <p:ext uri="{BB962C8B-B14F-4D97-AF65-F5344CB8AC3E}">
        <p14:creationId xmlns:p14="http://schemas.microsoft.com/office/powerpoint/2010/main" val="1907617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That was regression modelling. But we can also perform clustering on the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Here I’ve used several clustering algorithms on the  Hayward kiwifruits from 7154 to do some data analysis and maybe  identify different groups.</a:t>
            </a:r>
          </a:p>
        </p:txBody>
      </p:sp>
      <p:sp>
        <p:nvSpPr>
          <p:cNvPr id="4" name="Slide Number Placeholder 3"/>
          <p:cNvSpPr>
            <a:spLocks noGrp="1"/>
          </p:cNvSpPr>
          <p:nvPr>
            <p:ph type="sldNum" sz="quarter" idx="5"/>
          </p:nvPr>
        </p:nvSpPr>
        <p:spPr/>
        <p:txBody>
          <a:bodyPr/>
          <a:lstStyle/>
          <a:p>
            <a:fld id="{A4A832E9-B7EB-442D-A30B-A0840E0F5E3D}" type="slidenum">
              <a:rPr lang="en-NZ" smtClean="0"/>
              <a:t>21</a:t>
            </a:fld>
            <a:endParaRPr lang="en-NZ"/>
          </a:p>
        </p:txBody>
      </p:sp>
    </p:spTree>
    <p:extLst>
      <p:ext uri="{BB962C8B-B14F-4D97-AF65-F5344CB8AC3E}">
        <p14:creationId xmlns:p14="http://schemas.microsoft.com/office/powerpoint/2010/main" val="1410764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This is a 3D interactive plot of all the clusters. There’s 14 different kiwifruit clusters here, and you can hover your mouse over these points to identify all these groupings.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So this is where </a:t>
            </a:r>
            <a:r>
              <a:rPr lang="en-GB" sz="1400" dirty="0" err="1"/>
              <a:t>MLFlow</a:t>
            </a:r>
            <a:r>
              <a:rPr lang="en-GB" sz="1400" dirty="0"/>
              <a:t> really shines. Being able to produce all of these informative interactive plots without having to code them yourself.</a:t>
            </a:r>
          </a:p>
        </p:txBody>
      </p:sp>
      <p:sp>
        <p:nvSpPr>
          <p:cNvPr id="4" name="Slide Number Placeholder 3"/>
          <p:cNvSpPr>
            <a:spLocks noGrp="1"/>
          </p:cNvSpPr>
          <p:nvPr>
            <p:ph type="sldNum" sz="quarter" idx="5"/>
          </p:nvPr>
        </p:nvSpPr>
        <p:spPr/>
        <p:txBody>
          <a:bodyPr/>
          <a:lstStyle/>
          <a:p>
            <a:fld id="{A4A832E9-B7EB-442D-A30B-A0840E0F5E3D}" type="slidenum">
              <a:rPr lang="en-NZ" smtClean="0"/>
              <a:t>22</a:t>
            </a:fld>
            <a:endParaRPr lang="en-NZ"/>
          </a:p>
        </p:txBody>
      </p:sp>
    </p:spTree>
    <p:extLst>
      <p:ext uri="{BB962C8B-B14F-4D97-AF65-F5344CB8AC3E}">
        <p14:creationId xmlns:p14="http://schemas.microsoft.com/office/powerpoint/2010/main" val="3429675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And this is an elbow plot. According to this, the optimal number of clusters for the Hayward dataset is 5. So there’s five different groups.</a:t>
            </a:r>
          </a:p>
        </p:txBody>
      </p:sp>
      <p:sp>
        <p:nvSpPr>
          <p:cNvPr id="4" name="Slide Number Placeholder 3"/>
          <p:cNvSpPr>
            <a:spLocks noGrp="1"/>
          </p:cNvSpPr>
          <p:nvPr>
            <p:ph type="sldNum" sz="quarter" idx="5"/>
          </p:nvPr>
        </p:nvSpPr>
        <p:spPr/>
        <p:txBody>
          <a:bodyPr/>
          <a:lstStyle/>
          <a:p>
            <a:fld id="{A4A832E9-B7EB-442D-A30B-A0840E0F5E3D}" type="slidenum">
              <a:rPr lang="en-NZ" smtClean="0"/>
              <a:t>23</a:t>
            </a:fld>
            <a:endParaRPr lang="en-NZ"/>
          </a:p>
        </p:txBody>
      </p:sp>
    </p:spTree>
    <p:extLst>
      <p:ext uri="{BB962C8B-B14F-4D97-AF65-F5344CB8AC3E}">
        <p14:creationId xmlns:p14="http://schemas.microsoft.com/office/powerpoint/2010/main" val="1835274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Finally, </a:t>
            </a:r>
            <a:r>
              <a:rPr lang="en-GB" sz="1400" dirty="0" err="1"/>
              <a:t>PyCaret</a:t>
            </a:r>
            <a:r>
              <a:rPr lang="en-GB" sz="1400" dirty="0"/>
              <a:t> supports various anomaly detection algorithms. So what I’m going to do is do some exploration and look for outlying Hayward kiwifruits from 4217.</a:t>
            </a:r>
          </a:p>
        </p:txBody>
      </p:sp>
      <p:sp>
        <p:nvSpPr>
          <p:cNvPr id="4" name="Slide Number Placeholder 3"/>
          <p:cNvSpPr>
            <a:spLocks noGrp="1"/>
          </p:cNvSpPr>
          <p:nvPr>
            <p:ph type="sldNum" sz="quarter" idx="5"/>
          </p:nvPr>
        </p:nvSpPr>
        <p:spPr/>
        <p:txBody>
          <a:bodyPr/>
          <a:lstStyle/>
          <a:p>
            <a:fld id="{A4A832E9-B7EB-442D-A30B-A0840E0F5E3D}" type="slidenum">
              <a:rPr lang="en-NZ" smtClean="0"/>
              <a:t>24</a:t>
            </a:fld>
            <a:endParaRPr lang="en-NZ"/>
          </a:p>
        </p:txBody>
      </p:sp>
    </p:spTree>
    <p:extLst>
      <p:ext uri="{BB962C8B-B14F-4D97-AF65-F5344CB8AC3E}">
        <p14:creationId xmlns:p14="http://schemas.microsoft.com/office/powerpoint/2010/main" val="132058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So this a 2D visualisation of the data. There’s 3 groups of anomalies here in yellow.</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Again, this is interactive. You can hover your mouse over the anomalies and find their kiwifruit IDs.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So this can be used for data validation. Has something gone wrong in the pipeline to cause this anomaly, or it just an unusual looking kiwifruit?</a:t>
            </a:r>
          </a:p>
        </p:txBody>
      </p:sp>
      <p:sp>
        <p:nvSpPr>
          <p:cNvPr id="4" name="Slide Number Placeholder 3"/>
          <p:cNvSpPr>
            <a:spLocks noGrp="1"/>
          </p:cNvSpPr>
          <p:nvPr>
            <p:ph type="sldNum" sz="quarter" idx="5"/>
          </p:nvPr>
        </p:nvSpPr>
        <p:spPr/>
        <p:txBody>
          <a:bodyPr/>
          <a:lstStyle/>
          <a:p>
            <a:fld id="{A4A832E9-B7EB-442D-A30B-A0840E0F5E3D}" type="slidenum">
              <a:rPr lang="en-NZ" smtClean="0"/>
              <a:t>25</a:t>
            </a:fld>
            <a:endParaRPr lang="en-NZ"/>
          </a:p>
        </p:txBody>
      </p:sp>
    </p:spTree>
    <p:extLst>
      <p:ext uri="{BB962C8B-B14F-4D97-AF65-F5344CB8AC3E}">
        <p14:creationId xmlns:p14="http://schemas.microsoft.com/office/powerpoint/2010/main" val="1040276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So I've covered regression, clustering and anomaly detection.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Performing these three tasks is going result in the creation of several different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What you can do using </a:t>
            </a:r>
            <a:r>
              <a:rPr lang="en-GB" sz="1400" dirty="0" err="1"/>
              <a:t>MLFlow</a:t>
            </a:r>
            <a:r>
              <a:rPr lang="en-GB" sz="1400" dirty="0"/>
              <a:t> is version them. It’s actually pretty easy to switch between and deploy different versions of these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And the process of actually producing each model is all tracked.</a:t>
            </a:r>
          </a:p>
        </p:txBody>
      </p:sp>
      <p:sp>
        <p:nvSpPr>
          <p:cNvPr id="4" name="Slide Number Placeholder 3"/>
          <p:cNvSpPr>
            <a:spLocks noGrp="1"/>
          </p:cNvSpPr>
          <p:nvPr>
            <p:ph type="sldNum" sz="quarter" idx="5"/>
          </p:nvPr>
        </p:nvSpPr>
        <p:spPr/>
        <p:txBody>
          <a:bodyPr/>
          <a:lstStyle/>
          <a:p>
            <a:fld id="{A4A832E9-B7EB-442D-A30B-A0840E0F5E3D}" type="slidenum">
              <a:rPr lang="en-NZ" smtClean="0"/>
              <a:t>26</a:t>
            </a:fld>
            <a:endParaRPr lang="en-NZ"/>
          </a:p>
        </p:txBody>
      </p:sp>
    </p:spTree>
    <p:extLst>
      <p:ext uri="{BB962C8B-B14F-4D97-AF65-F5344CB8AC3E}">
        <p14:creationId xmlns:p14="http://schemas.microsoft.com/office/powerpoint/2010/main" val="983694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This is an anomaly detection model here that contains metadata tags. You can see at the bottom that there are two versions, one in staging and the other in production.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And the date that they were saved to the model registry</a:t>
            </a:r>
          </a:p>
        </p:txBody>
      </p:sp>
      <p:sp>
        <p:nvSpPr>
          <p:cNvPr id="4" name="Slide Number Placeholder 3"/>
          <p:cNvSpPr>
            <a:spLocks noGrp="1"/>
          </p:cNvSpPr>
          <p:nvPr>
            <p:ph type="sldNum" sz="quarter" idx="5"/>
          </p:nvPr>
        </p:nvSpPr>
        <p:spPr/>
        <p:txBody>
          <a:bodyPr/>
          <a:lstStyle/>
          <a:p>
            <a:fld id="{A4A832E9-B7EB-442D-A30B-A0840E0F5E3D}" type="slidenum">
              <a:rPr lang="en-NZ" smtClean="0"/>
              <a:t>27</a:t>
            </a:fld>
            <a:endParaRPr lang="en-NZ"/>
          </a:p>
        </p:txBody>
      </p:sp>
    </p:spTree>
    <p:extLst>
      <p:ext uri="{BB962C8B-B14F-4D97-AF65-F5344CB8AC3E}">
        <p14:creationId xmlns:p14="http://schemas.microsoft.com/office/powerpoint/2010/main" val="482757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Finally, all of these experiments need to be reproducible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This configuration file contains all of the metadata and information required to replicate the experiment results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It’s as simple as downloading the file and supplying it to the machine learning framework. The framework will run the experiment according to this configuration</a:t>
            </a:r>
          </a:p>
        </p:txBody>
      </p:sp>
      <p:sp>
        <p:nvSpPr>
          <p:cNvPr id="4" name="Slide Number Placeholder 3"/>
          <p:cNvSpPr>
            <a:spLocks noGrp="1"/>
          </p:cNvSpPr>
          <p:nvPr>
            <p:ph type="sldNum" sz="quarter" idx="5"/>
          </p:nvPr>
        </p:nvSpPr>
        <p:spPr/>
        <p:txBody>
          <a:bodyPr/>
          <a:lstStyle/>
          <a:p>
            <a:fld id="{A4A832E9-B7EB-442D-A30B-A0840E0F5E3D}" type="slidenum">
              <a:rPr lang="en-NZ" smtClean="0"/>
              <a:t>28</a:t>
            </a:fld>
            <a:endParaRPr lang="en-NZ"/>
          </a:p>
        </p:txBody>
      </p:sp>
    </p:spTree>
    <p:extLst>
      <p:ext uri="{BB962C8B-B14F-4D97-AF65-F5344CB8AC3E}">
        <p14:creationId xmlns:p14="http://schemas.microsoft.com/office/powerpoint/2010/main" val="3751306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So, the next steps are to improve model performance with further hyperparameter tuning. The tuning process can be quite time consuming, so we might want to perform this process on </a:t>
            </a:r>
            <a:r>
              <a:rPr lang="en-GB" sz="1400" dirty="0" err="1"/>
              <a:t>NeSI</a:t>
            </a:r>
            <a:r>
              <a:rPr lang="en-GB" sz="1400" dirty="0"/>
              <a:t> or on </a:t>
            </a:r>
            <a:r>
              <a:rPr lang="en-GB" sz="1400" dirty="0" err="1"/>
              <a:t>PlantTech’s</a:t>
            </a:r>
            <a:r>
              <a:rPr lang="en-GB" sz="1400" dirty="0"/>
              <a:t> cluster.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This is where Ray and </a:t>
            </a:r>
            <a:r>
              <a:rPr lang="en-GB" sz="1400" dirty="0" err="1"/>
              <a:t>Optuna</a:t>
            </a:r>
            <a:r>
              <a:rPr lang="en-GB" sz="1400" dirty="0"/>
              <a:t> are going to be very useful in enabling parallel and distributed </a:t>
            </a:r>
            <a:r>
              <a:rPr lang="en-GB" sz="1400"/>
              <a:t>model optimisation</a:t>
            </a: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p:txBody>
      </p:sp>
      <p:sp>
        <p:nvSpPr>
          <p:cNvPr id="4" name="Slide Number Placeholder 3"/>
          <p:cNvSpPr>
            <a:spLocks noGrp="1"/>
          </p:cNvSpPr>
          <p:nvPr>
            <p:ph type="sldNum" sz="quarter" idx="5"/>
          </p:nvPr>
        </p:nvSpPr>
        <p:spPr/>
        <p:txBody>
          <a:bodyPr/>
          <a:lstStyle/>
          <a:p>
            <a:fld id="{A4A832E9-B7EB-442D-A30B-A0840E0F5E3D}" type="slidenum">
              <a:rPr lang="en-NZ" smtClean="0"/>
              <a:t>29</a:t>
            </a:fld>
            <a:endParaRPr lang="en-NZ"/>
          </a:p>
        </p:txBody>
      </p:sp>
    </p:spTree>
    <p:extLst>
      <p:ext uri="{BB962C8B-B14F-4D97-AF65-F5344CB8AC3E}">
        <p14:creationId xmlns:p14="http://schemas.microsoft.com/office/powerpoint/2010/main" val="2434609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The idea behind Bayesian sizing is that we want to infer the size and weight distribution of kiwifruits within an orchard. This is because overseas and domestic consumers have different expectations about the size and shape of their kiwifruits. So it’s all about market segmentation.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Kiwifruit growers need to be able to estimate this sizing information to ensure that they are matching the supply of kiwifruits with consumer demand within different segments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Currently, we use orchard images captured from autonomous vehicles. Kiwifruits are segmented from images, and informative features are extracted. These features, when combined with the actual fruit weights, allows us to perform Bayesian inference.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p:txBody>
      </p:sp>
      <p:sp>
        <p:nvSpPr>
          <p:cNvPr id="4" name="Slide Number Placeholder 3"/>
          <p:cNvSpPr>
            <a:spLocks noGrp="1"/>
          </p:cNvSpPr>
          <p:nvPr>
            <p:ph type="sldNum" sz="quarter" idx="5"/>
          </p:nvPr>
        </p:nvSpPr>
        <p:spPr/>
        <p:txBody>
          <a:bodyPr/>
          <a:lstStyle/>
          <a:p>
            <a:fld id="{A4A832E9-B7EB-442D-A30B-A0840E0F5E3D}" type="slidenum">
              <a:rPr lang="en-NZ" smtClean="0"/>
              <a:t>3</a:t>
            </a:fld>
            <a:endParaRPr lang="en-NZ"/>
          </a:p>
        </p:txBody>
      </p:sp>
    </p:spTree>
    <p:extLst>
      <p:ext uri="{BB962C8B-B14F-4D97-AF65-F5344CB8AC3E}">
        <p14:creationId xmlns:p14="http://schemas.microsoft.com/office/powerpoint/2010/main" val="507154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Thank you for listening. I’d like to thank </a:t>
            </a:r>
            <a:r>
              <a:rPr lang="en-GB" dirty="0" err="1"/>
              <a:t>PlantTech</a:t>
            </a:r>
            <a:r>
              <a:rPr lang="en-GB" dirty="0"/>
              <a:t> and </a:t>
            </a:r>
            <a:r>
              <a:rPr lang="en-GB" dirty="0" err="1"/>
              <a:t>NeSI</a:t>
            </a:r>
            <a:r>
              <a:rPr lang="en-GB" dirty="0"/>
              <a:t> for making the project possible. Do you have any questions?</a:t>
            </a:r>
          </a:p>
        </p:txBody>
      </p:sp>
      <p:sp>
        <p:nvSpPr>
          <p:cNvPr id="4" name="Slide Number Placeholder 3"/>
          <p:cNvSpPr>
            <a:spLocks noGrp="1"/>
          </p:cNvSpPr>
          <p:nvPr>
            <p:ph type="sldNum" sz="quarter" idx="5"/>
          </p:nvPr>
        </p:nvSpPr>
        <p:spPr/>
        <p:txBody>
          <a:bodyPr/>
          <a:lstStyle/>
          <a:p>
            <a:fld id="{A4A832E9-B7EB-442D-A30B-A0840E0F5E3D}" type="slidenum">
              <a:rPr lang="en-NZ" smtClean="0"/>
              <a:t>30</a:t>
            </a:fld>
            <a:endParaRPr lang="en-NZ"/>
          </a:p>
        </p:txBody>
      </p:sp>
    </p:spTree>
    <p:extLst>
      <p:ext uri="{BB962C8B-B14F-4D97-AF65-F5344CB8AC3E}">
        <p14:creationId xmlns:p14="http://schemas.microsoft.com/office/powerpoint/2010/main" val="159294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Why use ABC?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The majority of statistical models that you’ll run into use a likelihood function to estimate the model parameters. For the sort of complex models that </a:t>
            </a:r>
            <a:r>
              <a:rPr lang="en-GB" sz="1400" dirty="0" err="1"/>
              <a:t>PlantTech</a:t>
            </a:r>
            <a:r>
              <a:rPr lang="en-GB" sz="1400" dirty="0"/>
              <a:t> will be working with, it may not be possible to calculate the likelihood, or it may take too long.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We can use a simulation-based approach to approximate this likelihood instead. The Bayesian model uses a simulation function to produce synthetic data leading to creation of simulated images of kiwifruits, which you can see on the left. These synthetic kiwifruits will have their own simulated features, such as the major and minor axes that you can see at the bottom.</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These are compared with real kiwifruit data to ensure that the simulated numbers are sensible. Parameter values estimated from synthetic data allow use to infer the distribution of parameter  values within the model..</a:t>
            </a:r>
          </a:p>
        </p:txBody>
      </p:sp>
      <p:sp>
        <p:nvSpPr>
          <p:cNvPr id="4" name="Slide Number Placeholder 3"/>
          <p:cNvSpPr>
            <a:spLocks noGrp="1"/>
          </p:cNvSpPr>
          <p:nvPr>
            <p:ph type="sldNum" sz="quarter" idx="5"/>
          </p:nvPr>
        </p:nvSpPr>
        <p:spPr/>
        <p:txBody>
          <a:bodyPr/>
          <a:lstStyle/>
          <a:p>
            <a:fld id="{A4A832E9-B7EB-442D-A30B-A0840E0F5E3D}" type="slidenum">
              <a:rPr lang="en-NZ" smtClean="0"/>
              <a:t>4</a:t>
            </a:fld>
            <a:endParaRPr lang="en-NZ"/>
          </a:p>
        </p:txBody>
      </p:sp>
    </p:spTree>
    <p:extLst>
      <p:ext uri="{BB962C8B-B14F-4D97-AF65-F5344CB8AC3E}">
        <p14:creationId xmlns:p14="http://schemas.microsoft.com/office/powerpoint/2010/main" val="338322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There’s some considerations with respect to this ABC model.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To give you an example, I’d like to be able to impacts of flat kiwifruits, which have a width greater than their length, on model performance.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A synthetic dataset and model with zero flat kiwifruits is going to be quite different from a dataset and model with only flat kiwifruits.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Ideally, it should be possible to version both the synthetic datasets and the model itself, so I can reproduce and experiment with different versions.</a:t>
            </a:r>
          </a:p>
        </p:txBody>
      </p:sp>
      <p:sp>
        <p:nvSpPr>
          <p:cNvPr id="4" name="Slide Number Placeholder 3"/>
          <p:cNvSpPr>
            <a:spLocks noGrp="1"/>
          </p:cNvSpPr>
          <p:nvPr>
            <p:ph type="sldNum" sz="quarter" idx="5"/>
          </p:nvPr>
        </p:nvSpPr>
        <p:spPr/>
        <p:txBody>
          <a:bodyPr/>
          <a:lstStyle/>
          <a:p>
            <a:fld id="{A4A832E9-B7EB-442D-A30B-A0840E0F5E3D}" type="slidenum">
              <a:rPr lang="en-NZ" smtClean="0"/>
              <a:t>5</a:t>
            </a:fld>
            <a:endParaRPr lang="en-NZ"/>
          </a:p>
        </p:txBody>
      </p:sp>
    </p:spTree>
    <p:extLst>
      <p:ext uri="{BB962C8B-B14F-4D97-AF65-F5344CB8AC3E}">
        <p14:creationId xmlns:p14="http://schemas.microsoft.com/office/powerpoint/2010/main" val="288256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In order to reproduce my results, I’d need to track my experiments and see all the parameter values I’ve used to achieve these results.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To understand how flat kiwifruits effect my ABC model’s performance, I need to be able to log and compare metrics and view data visualisation to really understand what’s going 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And because we’re a team, I’d like to be able to easily share all this information with others.</a:t>
            </a:r>
          </a:p>
        </p:txBody>
      </p:sp>
      <p:sp>
        <p:nvSpPr>
          <p:cNvPr id="4" name="Slide Number Placeholder 3"/>
          <p:cNvSpPr>
            <a:spLocks noGrp="1"/>
          </p:cNvSpPr>
          <p:nvPr>
            <p:ph type="sldNum" sz="quarter" idx="5"/>
          </p:nvPr>
        </p:nvSpPr>
        <p:spPr/>
        <p:txBody>
          <a:bodyPr/>
          <a:lstStyle/>
          <a:p>
            <a:fld id="{A4A832E9-B7EB-442D-A30B-A0840E0F5E3D}" type="slidenum">
              <a:rPr lang="en-NZ" smtClean="0"/>
              <a:t>6</a:t>
            </a:fld>
            <a:endParaRPr lang="en-NZ"/>
          </a:p>
        </p:txBody>
      </p:sp>
    </p:spTree>
    <p:extLst>
      <p:ext uri="{BB962C8B-B14F-4D97-AF65-F5344CB8AC3E}">
        <p14:creationId xmlns:p14="http://schemas.microsoft.com/office/powerpoint/2010/main" val="1489879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Moreover, </a:t>
            </a:r>
            <a:r>
              <a:rPr lang="en-GB" sz="1400" dirty="0" err="1"/>
              <a:t>PlantTech’s</a:t>
            </a:r>
            <a:r>
              <a:rPr lang="en-GB" sz="1400" dirty="0"/>
              <a:t> current approach to performing fruit sizing doesn’t really make use of Bayesian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So, to determine the value of this ABC model, we need to compare it with non-Bayesian models. To perform this comparison, we want to train and evaluate a broad variety of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But this comparison process can be quite time consuming and repetitive. Now, I’m a pretty lazy guy, so it would be nice automate a lot of this tedious work and minimise a the amount of coding that we need to do.</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We also need to optimise these non-Bayesian models using a scalable approach that is appropriate for complex models and big data.</a:t>
            </a:r>
          </a:p>
        </p:txBody>
      </p:sp>
      <p:sp>
        <p:nvSpPr>
          <p:cNvPr id="4" name="Slide Number Placeholder 3"/>
          <p:cNvSpPr>
            <a:spLocks noGrp="1"/>
          </p:cNvSpPr>
          <p:nvPr>
            <p:ph type="sldNum" sz="quarter" idx="5"/>
          </p:nvPr>
        </p:nvSpPr>
        <p:spPr/>
        <p:txBody>
          <a:bodyPr/>
          <a:lstStyle/>
          <a:p>
            <a:fld id="{A4A832E9-B7EB-442D-A30B-A0840E0F5E3D}" type="slidenum">
              <a:rPr lang="en-NZ" smtClean="0"/>
              <a:t>7</a:t>
            </a:fld>
            <a:endParaRPr lang="en-NZ"/>
          </a:p>
        </p:txBody>
      </p:sp>
    </p:spTree>
    <p:extLst>
      <p:ext uri="{BB962C8B-B14F-4D97-AF65-F5344CB8AC3E}">
        <p14:creationId xmlns:p14="http://schemas.microsoft.com/office/powerpoint/2010/main" val="3474682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Finally, a lot of this work is computationally expensive. Running thousands of simulations and optimising thousands of models requires a lot of computing power and takes a lot of time.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So integration with high-performance computing environments is key, and we need a way to facilitate parallel and distributed computing.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This might be </a:t>
            </a:r>
            <a:r>
              <a:rPr lang="en-GB" sz="1400" dirty="0" err="1"/>
              <a:t>PlantTech’s</a:t>
            </a:r>
            <a:r>
              <a:rPr lang="en-GB" sz="1400" dirty="0"/>
              <a:t> own computing cluster or </a:t>
            </a:r>
            <a:r>
              <a:rPr lang="en-GB" sz="1400" dirty="0" err="1"/>
              <a:t>NeSI</a:t>
            </a:r>
            <a:r>
              <a:rPr lang="en-GB" sz="1400" dirty="0"/>
              <a:t>, where a lot of this ABC modelling work was performed.</a:t>
            </a:r>
          </a:p>
        </p:txBody>
      </p:sp>
      <p:sp>
        <p:nvSpPr>
          <p:cNvPr id="4" name="Slide Number Placeholder 3"/>
          <p:cNvSpPr>
            <a:spLocks noGrp="1"/>
          </p:cNvSpPr>
          <p:nvPr>
            <p:ph type="sldNum" sz="quarter" idx="5"/>
          </p:nvPr>
        </p:nvSpPr>
        <p:spPr/>
        <p:txBody>
          <a:bodyPr/>
          <a:lstStyle/>
          <a:p>
            <a:fld id="{A4A832E9-B7EB-442D-A30B-A0840E0F5E3D}" type="slidenum">
              <a:rPr lang="en-NZ" smtClean="0"/>
              <a:t>8</a:t>
            </a:fld>
            <a:endParaRPr lang="en-NZ"/>
          </a:p>
        </p:txBody>
      </p:sp>
    </p:spTree>
    <p:extLst>
      <p:ext uri="{BB962C8B-B14F-4D97-AF65-F5344CB8AC3E}">
        <p14:creationId xmlns:p14="http://schemas.microsoft.com/office/powerpoint/2010/main" val="2702402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So, I’ll discuss the use of five machine learning tools to help overcome these challenges.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We can use DVC for data versioning.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a:t>MLFlow</a:t>
            </a:r>
            <a:r>
              <a:rPr lang="en-GB" sz="1400" dirty="0"/>
              <a:t>  which is a web app for model versioning, experiment tracking, metrics logging, and visualisations.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a:t>PyCaret</a:t>
            </a:r>
            <a:r>
              <a:rPr lang="en-GB" sz="1400" dirty="0"/>
              <a:t> to automate these tedious work and build complex pipelines with only a little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Ray for parallel and distributed computing.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And </a:t>
            </a:r>
            <a:r>
              <a:rPr lang="en-GB" sz="1400" dirty="0" err="1"/>
              <a:t>Optuna</a:t>
            </a:r>
            <a:r>
              <a:rPr lang="en-GB" sz="1400" dirty="0"/>
              <a:t> for model optimisation using scalable algorithms for complex models, such as successive halving.</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And these tools work. They’ve made the process of ABC modelling easier. But the challenges I’ve discussed are not unique to this Bayesian sizing project.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They’re challenges that </a:t>
            </a:r>
            <a:r>
              <a:rPr lang="en-GB" sz="1400" dirty="0" err="1"/>
              <a:t>PlantTech</a:t>
            </a:r>
            <a:r>
              <a:rPr lang="en-GB" sz="1400" dirty="0"/>
              <a:t> researchers have to deal with within their own projects.</a:t>
            </a:r>
          </a:p>
        </p:txBody>
      </p:sp>
      <p:sp>
        <p:nvSpPr>
          <p:cNvPr id="4" name="Slide Number Placeholder 3"/>
          <p:cNvSpPr>
            <a:spLocks noGrp="1"/>
          </p:cNvSpPr>
          <p:nvPr>
            <p:ph type="sldNum" sz="quarter" idx="5"/>
          </p:nvPr>
        </p:nvSpPr>
        <p:spPr/>
        <p:txBody>
          <a:bodyPr/>
          <a:lstStyle/>
          <a:p>
            <a:fld id="{A4A832E9-B7EB-442D-A30B-A0840E0F5E3D}" type="slidenum">
              <a:rPr lang="en-NZ" smtClean="0"/>
              <a:t>9</a:t>
            </a:fld>
            <a:endParaRPr lang="en-NZ"/>
          </a:p>
        </p:txBody>
      </p:sp>
    </p:spTree>
    <p:extLst>
      <p:ext uri="{BB962C8B-B14F-4D97-AF65-F5344CB8AC3E}">
        <p14:creationId xmlns:p14="http://schemas.microsoft.com/office/powerpoint/2010/main" val="1706746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266DA8A6-BB76-4C27-917E-6F1B503B328D}" type="datetime1">
              <a:rPr lang="en-NZ" smtClean="0"/>
              <a:t>3/02/2022</a:t>
            </a:fld>
            <a:endParaRPr lang="en-NZ"/>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en-NZ"/>
              <a:t>#num</a:t>
            </a:r>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108FA20-A512-4AEF-91DB-754955CE904B}" type="slidenum">
              <a:rPr lang="en-NZ" smtClean="0"/>
              <a:t>‹#›</a:t>
            </a:fld>
            <a:endParaRPr lang="en-NZ"/>
          </a:p>
        </p:txBody>
      </p:sp>
      <p:pic>
        <p:nvPicPr>
          <p:cNvPr id="18" name="Picture 17" descr="A close up of a sign&#10;&#10;Description automatically generated">
            <a:extLst>
              <a:ext uri="{FF2B5EF4-FFF2-40B4-BE49-F238E27FC236}">
                <a16:creationId xmlns:a16="http://schemas.microsoft.com/office/drawing/2014/main" id="{FCBAE87F-EB4C-7648-A10A-B5851FF5AD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660934" y="227328"/>
            <a:ext cx="3259667" cy="768738"/>
          </a:xfrm>
          <a:prstGeom prst="rect">
            <a:avLst/>
          </a:prstGeom>
        </p:spPr>
      </p:pic>
    </p:spTree>
    <p:extLst>
      <p:ext uri="{BB962C8B-B14F-4D97-AF65-F5344CB8AC3E}">
        <p14:creationId xmlns:p14="http://schemas.microsoft.com/office/powerpoint/2010/main" val="302751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4979E79-AFCD-4834-B71F-2E16F4183DEE}" type="datetime1">
              <a:rPr lang="en-NZ" smtClean="0"/>
              <a:t>3/02/2022</a:t>
            </a:fld>
            <a:endParaRPr lang="en-NZ"/>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en-NZ"/>
              <a:t>#num</a:t>
            </a:r>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108FA20-A512-4AEF-91DB-754955CE904B}" type="slidenum">
              <a:rPr lang="en-NZ" smtClean="0"/>
              <a:t>‹#›</a:t>
            </a:fld>
            <a:endParaRPr lang="en-NZ"/>
          </a:p>
        </p:txBody>
      </p:sp>
    </p:spTree>
    <p:extLst>
      <p:ext uri="{BB962C8B-B14F-4D97-AF65-F5344CB8AC3E}">
        <p14:creationId xmlns:p14="http://schemas.microsoft.com/office/powerpoint/2010/main" val="139499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00D74D9F-7C11-42CD-84D4-0D73B6790F39}" type="datetime1">
              <a:rPr lang="en-NZ" smtClean="0"/>
              <a:t>3/02/2022</a:t>
            </a:fld>
            <a:endParaRPr lang="en-NZ"/>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en-NZ"/>
              <a:t>#num</a:t>
            </a:r>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108FA20-A512-4AEF-91DB-754955CE904B}" type="slidenum">
              <a:rPr lang="en-NZ" smtClean="0"/>
              <a:t>‹#›</a:t>
            </a:fld>
            <a:endParaRPr lang="en-NZ"/>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94936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8821DD07-C292-4B68-88E8-BD580458E297}" type="datetime1">
              <a:rPr lang="en-NZ" smtClean="0"/>
              <a:t>3/02/2022</a:t>
            </a:fld>
            <a:endParaRPr lang="en-NZ"/>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en-NZ"/>
              <a:t>#num</a:t>
            </a:r>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108FA20-A512-4AEF-91DB-754955CE904B}" type="slidenum">
              <a:rPr lang="en-NZ" smtClean="0"/>
              <a:t>‹#›</a:t>
            </a:fld>
            <a:endParaRPr lang="en-NZ"/>
          </a:p>
        </p:txBody>
      </p:sp>
    </p:spTree>
    <p:extLst>
      <p:ext uri="{BB962C8B-B14F-4D97-AF65-F5344CB8AC3E}">
        <p14:creationId xmlns:p14="http://schemas.microsoft.com/office/powerpoint/2010/main" val="2234490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0F973782-8C19-49EB-BC72-B6A6E8942A11}" type="datetime1">
              <a:rPr lang="en-NZ" smtClean="0"/>
              <a:t>3/02/2022</a:t>
            </a:fld>
            <a:endParaRPr lang="en-NZ"/>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en-NZ"/>
              <a:t>#num</a:t>
            </a:r>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108FA20-A512-4AEF-91DB-754955CE904B}" type="slidenum">
              <a:rPr lang="en-NZ" smtClean="0"/>
              <a:t>‹#›</a:t>
            </a:fld>
            <a:endParaRPr lang="en-N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666504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D341A3B9-B937-48A1-94D2-679435F139C3}" type="datetime1">
              <a:rPr lang="en-NZ" smtClean="0"/>
              <a:t>3/02/2022</a:t>
            </a:fld>
            <a:endParaRPr lang="en-NZ"/>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en-NZ"/>
              <a:t>#num</a:t>
            </a:r>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108FA20-A512-4AEF-91DB-754955CE904B}" type="slidenum">
              <a:rPr lang="en-NZ" smtClean="0"/>
              <a:t>‹#›</a:t>
            </a:fld>
            <a:endParaRPr lang="en-NZ"/>
          </a:p>
        </p:txBody>
      </p:sp>
    </p:spTree>
    <p:extLst>
      <p:ext uri="{BB962C8B-B14F-4D97-AF65-F5344CB8AC3E}">
        <p14:creationId xmlns:p14="http://schemas.microsoft.com/office/powerpoint/2010/main" val="347337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78D3714D-8D68-4951-A62C-EDC9D81E1147}" type="datetime1">
              <a:rPr lang="en-NZ" smtClean="0"/>
              <a:t>3/02/2022</a:t>
            </a:fld>
            <a:endParaRPr lang="en-NZ"/>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en-NZ"/>
              <a:t>#num</a:t>
            </a:r>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108FA20-A512-4AEF-91DB-754955CE904B}" type="slidenum">
              <a:rPr lang="en-NZ" smtClean="0"/>
              <a:t>‹#›</a:t>
            </a:fld>
            <a:endParaRPr lang="en-NZ"/>
          </a:p>
        </p:txBody>
      </p:sp>
    </p:spTree>
    <p:extLst>
      <p:ext uri="{BB962C8B-B14F-4D97-AF65-F5344CB8AC3E}">
        <p14:creationId xmlns:p14="http://schemas.microsoft.com/office/powerpoint/2010/main" val="80062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1902FCA5-7100-4CDA-8C59-970531C3F4D3}" type="datetime1">
              <a:rPr lang="en-NZ" smtClean="0"/>
              <a:t>3/02/2022</a:t>
            </a:fld>
            <a:endParaRPr lang="en-NZ"/>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en-NZ"/>
              <a:t>#num</a:t>
            </a:r>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108FA20-A512-4AEF-91DB-754955CE904B}" type="slidenum">
              <a:rPr lang="en-NZ" smtClean="0"/>
              <a:t>‹#›</a:t>
            </a:fld>
            <a:endParaRPr lang="en-NZ"/>
          </a:p>
        </p:txBody>
      </p:sp>
    </p:spTree>
    <p:extLst>
      <p:ext uri="{BB962C8B-B14F-4D97-AF65-F5344CB8AC3E}">
        <p14:creationId xmlns:p14="http://schemas.microsoft.com/office/powerpoint/2010/main" val="71984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77334" y="1173892"/>
            <a:ext cx="8690504" cy="5078627"/>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59E33A7-1187-46EF-BBCF-06A903672BDB}" type="datetime1">
              <a:rPr lang="en-NZ" smtClean="0"/>
              <a:t>3/02/2022</a:t>
            </a:fld>
            <a:endParaRPr lang="en-NZ"/>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en-NZ"/>
              <a:t>#num</a:t>
            </a:r>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108FA20-A512-4AEF-91DB-754955CE904B}" type="slidenum">
              <a:rPr lang="en-NZ" smtClean="0"/>
              <a:t>‹#›</a:t>
            </a:fld>
            <a:endParaRPr lang="en-NZ"/>
          </a:p>
        </p:txBody>
      </p:sp>
    </p:spTree>
    <p:extLst>
      <p:ext uri="{BB962C8B-B14F-4D97-AF65-F5344CB8AC3E}">
        <p14:creationId xmlns:p14="http://schemas.microsoft.com/office/powerpoint/2010/main" val="26787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1ECE6B29-4994-4323-8545-4C6968EB481C}" type="datetime1">
              <a:rPr lang="en-NZ" smtClean="0"/>
              <a:t>3/02/2022</a:t>
            </a:fld>
            <a:endParaRPr lang="en-NZ"/>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en-NZ"/>
              <a:t>#num</a:t>
            </a:r>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6108FA20-A512-4AEF-91DB-754955CE904B}" type="slidenum">
              <a:rPr lang="en-NZ" smtClean="0"/>
              <a:t>‹#›</a:t>
            </a:fld>
            <a:endParaRPr lang="en-NZ"/>
          </a:p>
        </p:txBody>
      </p:sp>
    </p:spTree>
    <p:extLst>
      <p:ext uri="{BB962C8B-B14F-4D97-AF65-F5344CB8AC3E}">
        <p14:creationId xmlns:p14="http://schemas.microsoft.com/office/powerpoint/2010/main" val="2460651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C5A2D6C6-D35A-455B-BF02-884AFC04BEF6}" type="datetime1">
              <a:rPr lang="en-NZ" smtClean="0"/>
              <a:t>3/02/2022</a:t>
            </a:fld>
            <a:endParaRPr lang="en-NZ"/>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r>
              <a:rPr lang="en-NZ"/>
              <a:t>#num</a:t>
            </a:r>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6108FA20-A512-4AEF-91DB-754955CE904B}" type="slidenum">
              <a:rPr lang="en-NZ" smtClean="0"/>
              <a:t>‹#›</a:t>
            </a:fld>
            <a:endParaRPr lang="en-NZ"/>
          </a:p>
        </p:txBody>
      </p:sp>
    </p:spTree>
    <p:extLst>
      <p:ext uri="{BB962C8B-B14F-4D97-AF65-F5344CB8AC3E}">
        <p14:creationId xmlns:p14="http://schemas.microsoft.com/office/powerpoint/2010/main" val="199915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205133" y="6041362"/>
            <a:ext cx="911939" cy="365125"/>
          </a:xfrm>
          <a:prstGeom prst="rect">
            <a:avLst/>
          </a:prstGeom>
        </p:spPr>
        <p:txBody>
          <a:bodyPr/>
          <a:lstStyle/>
          <a:p>
            <a:fld id="{E600475E-B069-4E2D-A0CF-2B2F3190489C}" type="datetime1">
              <a:rPr lang="en-NZ" smtClean="0"/>
              <a:t>3/02/2022</a:t>
            </a:fld>
            <a:endParaRPr lang="en-NZ"/>
          </a:p>
        </p:txBody>
      </p:sp>
      <p:sp>
        <p:nvSpPr>
          <p:cNvPr id="8" name="Footer Placeholder 7"/>
          <p:cNvSpPr>
            <a:spLocks noGrp="1"/>
          </p:cNvSpPr>
          <p:nvPr>
            <p:ph type="ftr" sz="quarter" idx="11"/>
          </p:nvPr>
        </p:nvSpPr>
        <p:spPr>
          <a:xfrm>
            <a:off x="677334" y="6041362"/>
            <a:ext cx="6297612" cy="365125"/>
          </a:xfrm>
          <a:prstGeom prst="rect">
            <a:avLst/>
          </a:prstGeom>
        </p:spPr>
        <p:txBody>
          <a:bodyPr/>
          <a:lstStyle/>
          <a:p>
            <a:r>
              <a:rPr lang="en-NZ"/>
              <a:t>#num</a:t>
            </a:r>
          </a:p>
        </p:txBody>
      </p:sp>
      <p:sp>
        <p:nvSpPr>
          <p:cNvPr id="9" name="Slide Number Placeholder 8"/>
          <p:cNvSpPr>
            <a:spLocks noGrp="1"/>
          </p:cNvSpPr>
          <p:nvPr>
            <p:ph type="sldNum" sz="quarter" idx="12"/>
          </p:nvPr>
        </p:nvSpPr>
        <p:spPr>
          <a:xfrm>
            <a:off x="8590663" y="6041362"/>
            <a:ext cx="683339" cy="365125"/>
          </a:xfrm>
          <a:prstGeom prst="rect">
            <a:avLst/>
          </a:prstGeom>
        </p:spPr>
        <p:txBody>
          <a:bodyPr/>
          <a:lstStyle/>
          <a:p>
            <a:fld id="{6108FA20-A512-4AEF-91DB-754955CE904B}" type="slidenum">
              <a:rPr lang="en-NZ" smtClean="0"/>
              <a:t>‹#›</a:t>
            </a:fld>
            <a:endParaRPr lang="en-NZ"/>
          </a:p>
        </p:txBody>
      </p:sp>
    </p:spTree>
    <p:extLst>
      <p:ext uri="{BB962C8B-B14F-4D97-AF65-F5344CB8AC3E}">
        <p14:creationId xmlns:p14="http://schemas.microsoft.com/office/powerpoint/2010/main" val="203382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a:xfrm>
            <a:off x="7205133" y="6041362"/>
            <a:ext cx="911939" cy="365125"/>
          </a:xfrm>
          <a:prstGeom prst="rect">
            <a:avLst/>
          </a:prstGeom>
        </p:spPr>
        <p:txBody>
          <a:bodyPr/>
          <a:lstStyle/>
          <a:p>
            <a:fld id="{2DB11A2B-9C22-4138-A71B-AED99E71149A}" type="datetime1">
              <a:rPr lang="en-NZ" smtClean="0"/>
              <a:t>3/02/2022</a:t>
            </a:fld>
            <a:endParaRPr lang="en-NZ"/>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r>
              <a:rPr lang="en-NZ"/>
              <a:t>#num</a:t>
            </a:r>
          </a:p>
        </p:txBody>
      </p:sp>
      <p:sp>
        <p:nvSpPr>
          <p:cNvPr id="5" name="Slide Number Placeholder 4"/>
          <p:cNvSpPr>
            <a:spLocks noGrp="1"/>
          </p:cNvSpPr>
          <p:nvPr>
            <p:ph type="sldNum" sz="quarter" idx="12"/>
          </p:nvPr>
        </p:nvSpPr>
        <p:spPr>
          <a:xfrm>
            <a:off x="8590663" y="6041362"/>
            <a:ext cx="683339" cy="365125"/>
          </a:xfrm>
          <a:prstGeom prst="rect">
            <a:avLst/>
          </a:prstGeom>
        </p:spPr>
        <p:txBody>
          <a:bodyPr/>
          <a:lstStyle/>
          <a:p>
            <a:fld id="{6108FA20-A512-4AEF-91DB-754955CE904B}" type="slidenum">
              <a:rPr lang="en-NZ" smtClean="0"/>
              <a:t>‹#›</a:t>
            </a:fld>
            <a:endParaRPr lang="en-NZ"/>
          </a:p>
        </p:txBody>
      </p:sp>
    </p:spTree>
    <p:extLst>
      <p:ext uri="{BB962C8B-B14F-4D97-AF65-F5344CB8AC3E}">
        <p14:creationId xmlns:p14="http://schemas.microsoft.com/office/powerpoint/2010/main" val="141670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p>
            <a:fld id="{FCD1939B-B6C3-4C36-9819-7B3DBBE668FE}" type="datetime1">
              <a:rPr lang="en-NZ" smtClean="0"/>
              <a:t>3/02/2022</a:t>
            </a:fld>
            <a:endParaRPr lang="en-NZ"/>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r>
              <a:rPr lang="en-NZ"/>
              <a:t>#num</a:t>
            </a:r>
          </a:p>
        </p:txBody>
      </p:sp>
      <p:sp>
        <p:nvSpPr>
          <p:cNvPr id="4" name="Slide Number Placeholder 3"/>
          <p:cNvSpPr>
            <a:spLocks noGrp="1"/>
          </p:cNvSpPr>
          <p:nvPr>
            <p:ph type="sldNum" sz="quarter" idx="12"/>
          </p:nvPr>
        </p:nvSpPr>
        <p:spPr>
          <a:xfrm>
            <a:off x="8590663" y="6041362"/>
            <a:ext cx="683339" cy="365125"/>
          </a:xfrm>
          <a:prstGeom prst="rect">
            <a:avLst/>
          </a:prstGeom>
        </p:spPr>
        <p:txBody>
          <a:bodyPr/>
          <a:lstStyle/>
          <a:p>
            <a:fld id="{6108FA20-A512-4AEF-91DB-754955CE904B}" type="slidenum">
              <a:rPr lang="en-NZ" smtClean="0"/>
              <a:t>‹#›</a:t>
            </a:fld>
            <a:endParaRPr lang="en-NZ"/>
          </a:p>
        </p:txBody>
      </p:sp>
    </p:spTree>
    <p:extLst>
      <p:ext uri="{BB962C8B-B14F-4D97-AF65-F5344CB8AC3E}">
        <p14:creationId xmlns:p14="http://schemas.microsoft.com/office/powerpoint/2010/main" val="1179052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9B40D3CE-64CA-4166-A3B8-AE7FC421FCF8}" type="datetime1">
              <a:rPr lang="en-NZ" smtClean="0"/>
              <a:t>3/02/2022</a:t>
            </a:fld>
            <a:endParaRPr lang="en-NZ"/>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r>
              <a:rPr lang="en-NZ"/>
              <a:t>#num</a:t>
            </a:r>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6108FA20-A512-4AEF-91DB-754955CE904B}" type="slidenum">
              <a:rPr lang="en-NZ" smtClean="0"/>
              <a:t>‹#›</a:t>
            </a:fld>
            <a:endParaRPr lang="en-NZ"/>
          </a:p>
        </p:txBody>
      </p:sp>
    </p:spTree>
    <p:extLst>
      <p:ext uri="{BB962C8B-B14F-4D97-AF65-F5344CB8AC3E}">
        <p14:creationId xmlns:p14="http://schemas.microsoft.com/office/powerpoint/2010/main" val="392897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4EF7DFE2-0F3C-44CA-BB48-92BB7A2B44CB}" type="datetime1">
              <a:rPr lang="en-NZ" smtClean="0"/>
              <a:t>3/02/2022</a:t>
            </a:fld>
            <a:endParaRPr lang="en-NZ"/>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r>
              <a:rPr lang="en-NZ"/>
              <a:t>#num</a:t>
            </a:r>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6108FA20-A512-4AEF-91DB-754955CE904B}" type="slidenum">
              <a:rPr lang="en-NZ" smtClean="0"/>
              <a:t>‹#›</a:t>
            </a:fld>
            <a:endParaRPr lang="en-NZ"/>
          </a:p>
        </p:txBody>
      </p:sp>
    </p:spTree>
    <p:extLst>
      <p:ext uri="{BB962C8B-B14F-4D97-AF65-F5344CB8AC3E}">
        <p14:creationId xmlns:p14="http://schemas.microsoft.com/office/powerpoint/2010/main" val="4008540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271848"/>
            <a:ext cx="6567988" cy="66726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1328351"/>
            <a:ext cx="8922934" cy="49241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A close up of a sign&#10;&#10;Description automatically generated">
            <a:extLst>
              <a:ext uri="{FF2B5EF4-FFF2-40B4-BE49-F238E27FC236}">
                <a16:creationId xmlns:a16="http://schemas.microsoft.com/office/drawing/2014/main" id="{7E927529-B0A9-404F-AFD3-1DDD5A606D72}"/>
              </a:ext>
            </a:extLst>
          </p:cNvPr>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8660934" y="227328"/>
            <a:ext cx="3259667" cy="768738"/>
          </a:xfrm>
          <a:prstGeom prst="rect">
            <a:avLst/>
          </a:prstGeom>
        </p:spPr>
      </p:pic>
    </p:spTree>
    <p:extLst>
      <p:ext uri="{BB962C8B-B14F-4D97-AF65-F5344CB8AC3E}">
        <p14:creationId xmlns:p14="http://schemas.microsoft.com/office/powerpoint/2010/main" val="77811417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A5B5-D8B8-46D8-976E-46C7D0CD4C81}"/>
              </a:ext>
            </a:extLst>
          </p:cNvPr>
          <p:cNvSpPr>
            <a:spLocks noGrp="1"/>
          </p:cNvSpPr>
          <p:nvPr>
            <p:ph type="ctrTitle"/>
          </p:nvPr>
        </p:nvSpPr>
        <p:spPr/>
        <p:txBody>
          <a:bodyPr/>
          <a:lstStyle/>
          <a:p>
            <a:r>
              <a:rPr lang="en-NZ" dirty="0"/>
              <a:t>A Machine Learning Framework for Fruit Sizing</a:t>
            </a:r>
          </a:p>
        </p:txBody>
      </p:sp>
      <p:sp>
        <p:nvSpPr>
          <p:cNvPr id="3" name="Subtitle 2">
            <a:extLst>
              <a:ext uri="{FF2B5EF4-FFF2-40B4-BE49-F238E27FC236}">
                <a16:creationId xmlns:a16="http://schemas.microsoft.com/office/drawing/2014/main" id="{F80E2BF4-EDDE-4E3A-A304-A4F04E6613A9}"/>
              </a:ext>
            </a:extLst>
          </p:cNvPr>
          <p:cNvSpPr>
            <a:spLocks noGrp="1"/>
          </p:cNvSpPr>
          <p:nvPr>
            <p:ph type="subTitle" idx="1"/>
          </p:nvPr>
        </p:nvSpPr>
        <p:spPr>
          <a:xfrm>
            <a:off x="-228812" y="4846350"/>
            <a:ext cx="9502815" cy="1646303"/>
          </a:xfrm>
        </p:spPr>
        <p:txBody>
          <a:bodyPr>
            <a:normAutofit/>
          </a:bodyPr>
          <a:lstStyle/>
          <a:p>
            <a:r>
              <a:rPr lang="en-NZ" dirty="0"/>
              <a:t>James Bristow</a:t>
            </a:r>
          </a:p>
          <a:p>
            <a:r>
              <a:rPr lang="en-NZ" dirty="0"/>
              <a:t>Andrew Gilman</a:t>
            </a:r>
          </a:p>
          <a:p>
            <a:r>
              <a:rPr lang="en-NZ" dirty="0"/>
              <a:t>Henry Kirkwood</a:t>
            </a:r>
          </a:p>
        </p:txBody>
      </p:sp>
    </p:spTree>
    <p:extLst>
      <p:ext uri="{BB962C8B-B14F-4D97-AF65-F5344CB8AC3E}">
        <p14:creationId xmlns:p14="http://schemas.microsoft.com/office/powerpoint/2010/main" val="2484279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a:xfrm>
            <a:off x="677333" y="271848"/>
            <a:ext cx="7024365" cy="667265"/>
          </a:xfrm>
        </p:spPr>
        <p:txBody>
          <a:bodyPr>
            <a:normAutofit/>
          </a:bodyPr>
          <a:lstStyle/>
          <a:p>
            <a:r>
              <a:rPr lang="en-US" dirty="0"/>
              <a:t>Kiwifruit Dataset</a:t>
            </a:r>
          </a:p>
        </p:txBody>
      </p:sp>
      <p:sp>
        <p:nvSpPr>
          <p:cNvPr id="47" name="Content Placeholder 2">
            <a:extLst>
              <a:ext uri="{FF2B5EF4-FFF2-40B4-BE49-F238E27FC236}">
                <a16:creationId xmlns:a16="http://schemas.microsoft.com/office/drawing/2014/main" id="{3DA02F28-2941-334D-9C83-8E64C99A7AB4}"/>
              </a:ext>
            </a:extLst>
          </p:cNvPr>
          <p:cNvSpPr>
            <a:spLocks noGrp="1"/>
          </p:cNvSpPr>
          <p:nvPr>
            <p:ph idx="1"/>
          </p:nvPr>
        </p:nvSpPr>
        <p:spPr>
          <a:xfrm>
            <a:off x="814023" y="1149350"/>
            <a:ext cx="3112241" cy="5078627"/>
          </a:xfrm>
        </p:spPr>
        <p:txBody>
          <a:bodyPr vert="horz" lIns="91440" tIns="45720" rIns="91440" bIns="45720" rtlCol="0" anchor="t">
            <a:normAutofit/>
          </a:bodyPr>
          <a:lstStyle/>
          <a:p>
            <a:r>
              <a:rPr lang="en-US" dirty="0"/>
              <a:t>Two varieties</a:t>
            </a:r>
          </a:p>
          <a:p>
            <a:pPr lvl="1"/>
            <a:r>
              <a:rPr lang="en-US" dirty="0"/>
              <a:t>Golden </a:t>
            </a:r>
          </a:p>
          <a:p>
            <a:pPr lvl="1"/>
            <a:r>
              <a:rPr lang="en-US" dirty="0"/>
              <a:t>Hayward</a:t>
            </a:r>
          </a:p>
          <a:p>
            <a:r>
              <a:rPr lang="en-US" dirty="0"/>
              <a:t>Two KPINS</a:t>
            </a:r>
          </a:p>
          <a:p>
            <a:pPr lvl="1"/>
            <a:r>
              <a:rPr lang="en-US" dirty="0"/>
              <a:t>4217</a:t>
            </a:r>
          </a:p>
          <a:p>
            <a:pPr lvl="1"/>
            <a:r>
              <a:rPr lang="en-US" dirty="0"/>
              <a:t>7154</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4" name="Picture 3" descr="A picture containing tree, outdoor object, plant&#10;&#10;Description automatically generated">
            <a:extLst>
              <a:ext uri="{FF2B5EF4-FFF2-40B4-BE49-F238E27FC236}">
                <a16:creationId xmlns:a16="http://schemas.microsoft.com/office/drawing/2014/main" id="{7C83B5C6-B4A6-4BB9-8805-17DC54DA4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 y="4001115"/>
            <a:ext cx="9361612" cy="2731988"/>
          </a:xfrm>
          <a:prstGeom prst="rect">
            <a:avLst/>
          </a:prstGeom>
        </p:spPr>
      </p:pic>
    </p:spTree>
    <p:extLst>
      <p:ext uri="{BB962C8B-B14F-4D97-AF65-F5344CB8AC3E}">
        <p14:creationId xmlns:p14="http://schemas.microsoft.com/office/powerpoint/2010/main" val="362827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a:xfrm>
            <a:off x="677333" y="271848"/>
            <a:ext cx="7024365" cy="667265"/>
          </a:xfrm>
        </p:spPr>
        <p:txBody>
          <a:bodyPr>
            <a:normAutofit/>
          </a:bodyPr>
          <a:lstStyle/>
          <a:p>
            <a:r>
              <a:rPr lang="en-US" dirty="0"/>
              <a:t>Kiwifruit Dataset</a:t>
            </a:r>
          </a:p>
        </p:txBody>
      </p:sp>
      <p:sp>
        <p:nvSpPr>
          <p:cNvPr id="47" name="Content Placeholder 2">
            <a:extLst>
              <a:ext uri="{FF2B5EF4-FFF2-40B4-BE49-F238E27FC236}">
                <a16:creationId xmlns:a16="http://schemas.microsoft.com/office/drawing/2014/main" id="{3DA02F28-2941-334D-9C83-8E64C99A7AB4}"/>
              </a:ext>
            </a:extLst>
          </p:cNvPr>
          <p:cNvSpPr>
            <a:spLocks noGrp="1"/>
          </p:cNvSpPr>
          <p:nvPr>
            <p:ph idx="1"/>
          </p:nvPr>
        </p:nvSpPr>
        <p:spPr>
          <a:xfrm>
            <a:off x="814023" y="1149350"/>
            <a:ext cx="6887675" cy="5078627"/>
          </a:xfrm>
        </p:spPr>
        <p:txBody>
          <a:bodyPr vert="horz" lIns="91440" tIns="45720" rIns="91440" bIns="45720" rtlCol="0" anchor="t">
            <a:normAutofit/>
          </a:bodyPr>
          <a:lstStyle/>
          <a:p>
            <a:r>
              <a:rPr lang="en-US" dirty="0"/>
              <a:t>Data preprocessing</a:t>
            </a:r>
          </a:p>
          <a:p>
            <a:r>
              <a:rPr lang="en-US" dirty="0"/>
              <a:t>Weight estimation using regression models</a:t>
            </a:r>
          </a:p>
          <a:p>
            <a:r>
              <a:rPr lang="en-US" dirty="0"/>
              <a:t>Clustering</a:t>
            </a:r>
          </a:p>
          <a:p>
            <a:r>
              <a:rPr lang="en-US" dirty="0"/>
              <a:t>Anomaly detection</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4" name="Picture 3" descr="A picture containing tree, outdoor object, plant&#10;&#10;Description automatically generated">
            <a:extLst>
              <a:ext uri="{FF2B5EF4-FFF2-40B4-BE49-F238E27FC236}">
                <a16:creationId xmlns:a16="http://schemas.microsoft.com/office/drawing/2014/main" id="{7C83B5C6-B4A6-4BB9-8805-17DC54DA4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 y="4010542"/>
            <a:ext cx="9361612" cy="2731988"/>
          </a:xfrm>
          <a:prstGeom prst="rect">
            <a:avLst/>
          </a:prstGeom>
        </p:spPr>
      </p:pic>
    </p:spTree>
    <p:extLst>
      <p:ext uri="{BB962C8B-B14F-4D97-AF65-F5344CB8AC3E}">
        <p14:creationId xmlns:p14="http://schemas.microsoft.com/office/powerpoint/2010/main" val="372592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Data Processing</a:t>
            </a:r>
          </a:p>
        </p:txBody>
      </p:sp>
      <p:pic>
        <p:nvPicPr>
          <p:cNvPr id="5" name="Picture 4">
            <a:extLst>
              <a:ext uri="{FF2B5EF4-FFF2-40B4-BE49-F238E27FC236}">
                <a16:creationId xmlns:a16="http://schemas.microsoft.com/office/drawing/2014/main" id="{49ADD535-6184-4657-9E1E-7543831F63E6}"/>
              </a:ext>
            </a:extLst>
          </p:cNvPr>
          <p:cNvPicPr>
            <a:picLocks noChangeAspect="1"/>
          </p:cNvPicPr>
          <p:nvPr/>
        </p:nvPicPr>
        <p:blipFill>
          <a:blip r:embed="rId3"/>
          <a:stretch>
            <a:fillRect/>
          </a:stretch>
        </p:blipFill>
        <p:spPr>
          <a:xfrm>
            <a:off x="243810" y="2717382"/>
            <a:ext cx="11704379" cy="2073892"/>
          </a:xfrm>
          <a:prstGeom prst="rect">
            <a:avLst/>
          </a:prstGeom>
        </p:spPr>
      </p:pic>
    </p:spTree>
    <p:extLst>
      <p:ext uri="{BB962C8B-B14F-4D97-AF65-F5344CB8AC3E}">
        <p14:creationId xmlns:p14="http://schemas.microsoft.com/office/powerpoint/2010/main" val="146878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Regression Models </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5B970DC9-4905-487D-99A1-49F89D8E8E19}"/>
              </a:ext>
            </a:extLst>
          </p:cNvPr>
          <p:cNvPicPr>
            <a:picLocks noChangeAspect="1"/>
          </p:cNvPicPr>
          <p:nvPr/>
        </p:nvPicPr>
        <p:blipFill>
          <a:blip r:embed="rId3"/>
          <a:stretch>
            <a:fillRect/>
          </a:stretch>
        </p:blipFill>
        <p:spPr>
          <a:xfrm>
            <a:off x="488004" y="1438444"/>
            <a:ext cx="11215992" cy="5147708"/>
          </a:xfrm>
          <a:prstGeom prst="rect">
            <a:avLst/>
          </a:prstGeom>
        </p:spPr>
      </p:pic>
    </p:spTree>
    <p:extLst>
      <p:ext uri="{BB962C8B-B14F-4D97-AF65-F5344CB8AC3E}">
        <p14:creationId xmlns:p14="http://schemas.microsoft.com/office/powerpoint/2010/main" val="3934261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Regression Models </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F2773468-48DD-4DDE-8067-2757B5389644}"/>
              </a:ext>
            </a:extLst>
          </p:cNvPr>
          <p:cNvPicPr>
            <a:picLocks noChangeAspect="1"/>
          </p:cNvPicPr>
          <p:nvPr/>
        </p:nvPicPr>
        <p:blipFill>
          <a:blip r:embed="rId3"/>
          <a:stretch>
            <a:fillRect/>
          </a:stretch>
        </p:blipFill>
        <p:spPr>
          <a:xfrm>
            <a:off x="350091" y="1426307"/>
            <a:ext cx="11491818" cy="5159845"/>
          </a:xfrm>
          <a:prstGeom prst="rect">
            <a:avLst/>
          </a:prstGeom>
        </p:spPr>
      </p:pic>
    </p:spTree>
    <p:extLst>
      <p:ext uri="{BB962C8B-B14F-4D97-AF65-F5344CB8AC3E}">
        <p14:creationId xmlns:p14="http://schemas.microsoft.com/office/powerpoint/2010/main" val="407557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Regression Models </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7" name="Picture 6">
            <a:extLst>
              <a:ext uri="{FF2B5EF4-FFF2-40B4-BE49-F238E27FC236}">
                <a16:creationId xmlns:a16="http://schemas.microsoft.com/office/drawing/2014/main" id="{F2516C72-40CF-4B93-A02E-6FE370F3740B}"/>
              </a:ext>
            </a:extLst>
          </p:cNvPr>
          <p:cNvPicPr>
            <a:picLocks noChangeAspect="1"/>
          </p:cNvPicPr>
          <p:nvPr/>
        </p:nvPicPr>
        <p:blipFill>
          <a:blip r:embed="rId3"/>
          <a:stretch>
            <a:fillRect/>
          </a:stretch>
        </p:blipFill>
        <p:spPr>
          <a:xfrm>
            <a:off x="195754" y="1539943"/>
            <a:ext cx="11800491" cy="4910925"/>
          </a:xfrm>
          <a:prstGeom prst="rect">
            <a:avLst/>
          </a:prstGeom>
        </p:spPr>
      </p:pic>
    </p:spTree>
    <p:extLst>
      <p:ext uri="{BB962C8B-B14F-4D97-AF65-F5344CB8AC3E}">
        <p14:creationId xmlns:p14="http://schemas.microsoft.com/office/powerpoint/2010/main" val="4052746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Regression Models </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1A17FF78-DB66-4422-98BE-54685F460037}"/>
              </a:ext>
            </a:extLst>
          </p:cNvPr>
          <p:cNvPicPr>
            <a:picLocks noChangeAspect="1"/>
          </p:cNvPicPr>
          <p:nvPr/>
        </p:nvPicPr>
        <p:blipFill>
          <a:blip r:embed="rId3"/>
          <a:stretch>
            <a:fillRect/>
          </a:stretch>
        </p:blipFill>
        <p:spPr>
          <a:xfrm>
            <a:off x="153784" y="1832200"/>
            <a:ext cx="11884431" cy="3957250"/>
          </a:xfrm>
          <a:prstGeom prst="rect">
            <a:avLst/>
          </a:prstGeom>
        </p:spPr>
      </p:pic>
    </p:spTree>
    <p:extLst>
      <p:ext uri="{BB962C8B-B14F-4D97-AF65-F5344CB8AC3E}">
        <p14:creationId xmlns:p14="http://schemas.microsoft.com/office/powerpoint/2010/main" val="2643293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Regression Models </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F0C77A66-6169-471A-9D96-CFA37C3A633E}"/>
              </a:ext>
            </a:extLst>
          </p:cNvPr>
          <p:cNvPicPr>
            <a:picLocks noChangeAspect="1"/>
          </p:cNvPicPr>
          <p:nvPr/>
        </p:nvPicPr>
        <p:blipFill>
          <a:blip r:embed="rId3"/>
          <a:stretch>
            <a:fillRect/>
          </a:stretch>
        </p:blipFill>
        <p:spPr>
          <a:xfrm>
            <a:off x="201371" y="1669212"/>
            <a:ext cx="11789257" cy="4722163"/>
          </a:xfrm>
          <a:prstGeom prst="rect">
            <a:avLst/>
          </a:prstGeom>
        </p:spPr>
      </p:pic>
    </p:spTree>
    <p:extLst>
      <p:ext uri="{BB962C8B-B14F-4D97-AF65-F5344CB8AC3E}">
        <p14:creationId xmlns:p14="http://schemas.microsoft.com/office/powerpoint/2010/main" val="195881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Regression Models </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AC84CE84-4213-46AE-8114-7CAC03644CF2}"/>
              </a:ext>
            </a:extLst>
          </p:cNvPr>
          <p:cNvPicPr>
            <a:picLocks noChangeAspect="1"/>
          </p:cNvPicPr>
          <p:nvPr/>
        </p:nvPicPr>
        <p:blipFill>
          <a:blip r:embed="rId3"/>
          <a:stretch>
            <a:fillRect/>
          </a:stretch>
        </p:blipFill>
        <p:spPr>
          <a:xfrm>
            <a:off x="230221" y="1760040"/>
            <a:ext cx="11595370" cy="4562320"/>
          </a:xfrm>
          <a:prstGeom prst="rect">
            <a:avLst/>
          </a:prstGeom>
        </p:spPr>
      </p:pic>
    </p:spTree>
    <p:extLst>
      <p:ext uri="{BB962C8B-B14F-4D97-AF65-F5344CB8AC3E}">
        <p14:creationId xmlns:p14="http://schemas.microsoft.com/office/powerpoint/2010/main" val="3795807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Regression Models </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7" name="Picture 6">
            <a:extLst>
              <a:ext uri="{FF2B5EF4-FFF2-40B4-BE49-F238E27FC236}">
                <a16:creationId xmlns:a16="http://schemas.microsoft.com/office/drawing/2014/main" id="{F647F349-3EF0-404F-83F7-7962B677177C}"/>
              </a:ext>
            </a:extLst>
          </p:cNvPr>
          <p:cNvPicPr>
            <a:picLocks noChangeAspect="1"/>
          </p:cNvPicPr>
          <p:nvPr/>
        </p:nvPicPr>
        <p:blipFill>
          <a:blip r:embed="rId3"/>
          <a:stretch>
            <a:fillRect/>
          </a:stretch>
        </p:blipFill>
        <p:spPr>
          <a:xfrm>
            <a:off x="389106" y="1809314"/>
            <a:ext cx="11217788" cy="4463525"/>
          </a:xfrm>
          <a:prstGeom prst="rect">
            <a:avLst/>
          </a:prstGeom>
        </p:spPr>
      </p:pic>
    </p:spTree>
    <p:extLst>
      <p:ext uri="{BB962C8B-B14F-4D97-AF65-F5344CB8AC3E}">
        <p14:creationId xmlns:p14="http://schemas.microsoft.com/office/powerpoint/2010/main" val="3981443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Introduction</a:t>
            </a:r>
          </a:p>
        </p:txBody>
      </p:sp>
      <p:sp>
        <p:nvSpPr>
          <p:cNvPr id="47" name="Content Placeholder 2">
            <a:extLst>
              <a:ext uri="{FF2B5EF4-FFF2-40B4-BE49-F238E27FC236}">
                <a16:creationId xmlns:a16="http://schemas.microsoft.com/office/drawing/2014/main" id="{3DA02F28-2941-334D-9C83-8E64C99A7AB4}"/>
              </a:ext>
            </a:extLst>
          </p:cNvPr>
          <p:cNvSpPr>
            <a:spLocks noGrp="1"/>
          </p:cNvSpPr>
          <p:nvPr>
            <p:ph idx="1"/>
          </p:nvPr>
        </p:nvSpPr>
        <p:spPr>
          <a:xfrm>
            <a:off x="677334" y="1173892"/>
            <a:ext cx="8690504" cy="5078627"/>
          </a:xfrm>
        </p:spPr>
        <p:txBody>
          <a:bodyPr vert="horz" lIns="91440" tIns="45720" rIns="91440" bIns="45720" rtlCol="0" anchor="t">
            <a:normAutofit/>
          </a:bodyPr>
          <a:lstStyle/>
          <a:p>
            <a:r>
              <a:rPr lang="en-US" dirty="0"/>
              <a:t>Fruit sizing using Approximate Bayesian Computation</a:t>
            </a:r>
          </a:p>
          <a:p>
            <a:pPr lvl="1"/>
            <a:r>
              <a:rPr lang="en-US" dirty="0"/>
              <a:t>Challenges and considerations</a:t>
            </a:r>
          </a:p>
          <a:p>
            <a:r>
              <a:rPr lang="en-US" dirty="0"/>
              <a:t>Machine learning tools </a:t>
            </a:r>
          </a:p>
          <a:p>
            <a:pPr lvl="1"/>
            <a:r>
              <a:rPr lang="en-US" dirty="0"/>
              <a:t>DVC</a:t>
            </a:r>
          </a:p>
          <a:p>
            <a:pPr lvl="1"/>
            <a:r>
              <a:rPr lang="en-US" dirty="0" err="1"/>
              <a:t>MLFlow</a:t>
            </a:r>
            <a:endParaRPr lang="en-US" dirty="0"/>
          </a:p>
          <a:p>
            <a:pPr lvl="1"/>
            <a:r>
              <a:rPr lang="en-US" dirty="0" err="1"/>
              <a:t>PyCaret</a:t>
            </a:r>
            <a:endParaRPr lang="en-US" dirty="0"/>
          </a:p>
          <a:p>
            <a:pPr lvl="1"/>
            <a:r>
              <a:rPr lang="en-US" dirty="0"/>
              <a:t>Ray</a:t>
            </a:r>
          </a:p>
          <a:p>
            <a:pPr lvl="1"/>
            <a:r>
              <a:rPr lang="en-US" dirty="0" err="1"/>
              <a:t>Optuna</a:t>
            </a:r>
            <a:endParaRPr lang="en-US" dirty="0"/>
          </a:p>
          <a:p>
            <a:r>
              <a:rPr lang="en-US" dirty="0"/>
              <a:t>A machine learning framework</a:t>
            </a:r>
          </a:p>
          <a:p>
            <a:pPr lvl="1"/>
            <a:r>
              <a:rPr lang="en-US" dirty="0"/>
              <a:t>Gold and Hayward kiwifruit datasets</a:t>
            </a:r>
          </a:p>
          <a:p>
            <a:endParaRPr lang="en-US" dirty="0"/>
          </a:p>
          <a:p>
            <a:endParaRPr lang="en-US" dirty="0"/>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spTree>
    <p:extLst>
      <p:ext uri="{BB962C8B-B14F-4D97-AF65-F5344CB8AC3E}">
        <p14:creationId xmlns:p14="http://schemas.microsoft.com/office/powerpoint/2010/main" val="63777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Regression Models </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65AC6DA5-0957-456B-A8F2-FB54C37DB514}"/>
              </a:ext>
            </a:extLst>
          </p:cNvPr>
          <p:cNvPicPr>
            <a:picLocks noChangeAspect="1"/>
          </p:cNvPicPr>
          <p:nvPr/>
        </p:nvPicPr>
        <p:blipFill>
          <a:blip r:embed="rId3"/>
          <a:stretch>
            <a:fillRect/>
          </a:stretch>
        </p:blipFill>
        <p:spPr>
          <a:xfrm>
            <a:off x="327138" y="1798225"/>
            <a:ext cx="11582040" cy="4559300"/>
          </a:xfrm>
          <a:prstGeom prst="rect">
            <a:avLst/>
          </a:prstGeom>
        </p:spPr>
      </p:pic>
    </p:spTree>
    <p:extLst>
      <p:ext uri="{BB962C8B-B14F-4D97-AF65-F5344CB8AC3E}">
        <p14:creationId xmlns:p14="http://schemas.microsoft.com/office/powerpoint/2010/main" val="952631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Clustering</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26C8FDCC-77C8-47E4-81FD-D918FE675C7A}"/>
              </a:ext>
            </a:extLst>
          </p:cNvPr>
          <p:cNvPicPr>
            <a:picLocks noChangeAspect="1"/>
          </p:cNvPicPr>
          <p:nvPr/>
        </p:nvPicPr>
        <p:blipFill>
          <a:blip r:embed="rId3"/>
          <a:stretch>
            <a:fillRect/>
          </a:stretch>
        </p:blipFill>
        <p:spPr>
          <a:xfrm>
            <a:off x="306949" y="1780155"/>
            <a:ext cx="11578101" cy="4304103"/>
          </a:xfrm>
          <a:prstGeom prst="rect">
            <a:avLst/>
          </a:prstGeom>
        </p:spPr>
      </p:pic>
    </p:spTree>
    <p:extLst>
      <p:ext uri="{BB962C8B-B14F-4D97-AF65-F5344CB8AC3E}">
        <p14:creationId xmlns:p14="http://schemas.microsoft.com/office/powerpoint/2010/main" val="2056541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Clustering</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7" name="Picture 6">
            <a:extLst>
              <a:ext uri="{FF2B5EF4-FFF2-40B4-BE49-F238E27FC236}">
                <a16:creationId xmlns:a16="http://schemas.microsoft.com/office/drawing/2014/main" id="{1E6BF3F1-4D6A-4446-9445-2E8B324DB9A5}"/>
              </a:ext>
            </a:extLst>
          </p:cNvPr>
          <p:cNvPicPr>
            <a:picLocks noChangeAspect="1"/>
          </p:cNvPicPr>
          <p:nvPr/>
        </p:nvPicPr>
        <p:blipFill>
          <a:blip r:embed="rId3"/>
          <a:stretch>
            <a:fillRect/>
          </a:stretch>
        </p:blipFill>
        <p:spPr>
          <a:xfrm>
            <a:off x="2585233" y="1066099"/>
            <a:ext cx="5039468" cy="5520053"/>
          </a:xfrm>
          <a:prstGeom prst="rect">
            <a:avLst/>
          </a:prstGeom>
        </p:spPr>
      </p:pic>
    </p:spTree>
    <p:extLst>
      <p:ext uri="{BB962C8B-B14F-4D97-AF65-F5344CB8AC3E}">
        <p14:creationId xmlns:p14="http://schemas.microsoft.com/office/powerpoint/2010/main" val="2823777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Clustering</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EF9081AF-B8BD-4D78-BFCA-F2E74176B46F}"/>
              </a:ext>
            </a:extLst>
          </p:cNvPr>
          <p:cNvPicPr>
            <a:picLocks noChangeAspect="1"/>
          </p:cNvPicPr>
          <p:nvPr/>
        </p:nvPicPr>
        <p:blipFill>
          <a:blip r:embed="rId3"/>
          <a:stretch>
            <a:fillRect/>
          </a:stretch>
        </p:blipFill>
        <p:spPr>
          <a:xfrm>
            <a:off x="327496" y="1763487"/>
            <a:ext cx="11537007" cy="3740883"/>
          </a:xfrm>
          <a:prstGeom prst="rect">
            <a:avLst/>
          </a:prstGeom>
        </p:spPr>
      </p:pic>
    </p:spTree>
    <p:extLst>
      <p:ext uri="{BB962C8B-B14F-4D97-AF65-F5344CB8AC3E}">
        <p14:creationId xmlns:p14="http://schemas.microsoft.com/office/powerpoint/2010/main" val="3114823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Anomaly Detection</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D851150B-F4D6-45C2-B7B1-078235D74DE0}"/>
              </a:ext>
            </a:extLst>
          </p:cNvPr>
          <p:cNvPicPr>
            <a:picLocks noChangeAspect="1"/>
          </p:cNvPicPr>
          <p:nvPr/>
        </p:nvPicPr>
        <p:blipFill>
          <a:blip r:embed="rId3"/>
          <a:stretch>
            <a:fillRect/>
          </a:stretch>
        </p:blipFill>
        <p:spPr>
          <a:xfrm>
            <a:off x="303229" y="1728416"/>
            <a:ext cx="11585542" cy="3576265"/>
          </a:xfrm>
          <a:prstGeom prst="rect">
            <a:avLst/>
          </a:prstGeom>
        </p:spPr>
      </p:pic>
    </p:spTree>
    <p:extLst>
      <p:ext uri="{BB962C8B-B14F-4D97-AF65-F5344CB8AC3E}">
        <p14:creationId xmlns:p14="http://schemas.microsoft.com/office/powerpoint/2010/main" val="632672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a:t>Anomaly Detection</a:t>
            </a:r>
            <a:endParaRPr lang="en-US" dirty="0"/>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AA5903E9-5F75-41E6-B515-CF0404D2B94D}"/>
              </a:ext>
            </a:extLst>
          </p:cNvPr>
          <p:cNvPicPr>
            <a:picLocks noChangeAspect="1"/>
          </p:cNvPicPr>
          <p:nvPr/>
        </p:nvPicPr>
        <p:blipFill>
          <a:blip r:embed="rId3"/>
          <a:stretch>
            <a:fillRect/>
          </a:stretch>
        </p:blipFill>
        <p:spPr>
          <a:xfrm>
            <a:off x="597817" y="1065230"/>
            <a:ext cx="7518662" cy="5665849"/>
          </a:xfrm>
          <a:prstGeom prst="rect">
            <a:avLst/>
          </a:prstGeom>
        </p:spPr>
      </p:pic>
    </p:spTree>
    <p:extLst>
      <p:ext uri="{BB962C8B-B14F-4D97-AF65-F5344CB8AC3E}">
        <p14:creationId xmlns:p14="http://schemas.microsoft.com/office/powerpoint/2010/main" val="2943017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Model Versioning</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E75B9784-38B6-437C-890A-6D21B92FEDD8}"/>
              </a:ext>
            </a:extLst>
          </p:cNvPr>
          <p:cNvPicPr>
            <a:picLocks noChangeAspect="1"/>
          </p:cNvPicPr>
          <p:nvPr/>
        </p:nvPicPr>
        <p:blipFill>
          <a:blip r:embed="rId3"/>
          <a:stretch>
            <a:fillRect/>
          </a:stretch>
        </p:blipFill>
        <p:spPr>
          <a:xfrm>
            <a:off x="308041" y="1753895"/>
            <a:ext cx="11743473" cy="3489314"/>
          </a:xfrm>
          <a:prstGeom prst="rect">
            <a:avLst/>
          </a:prstGeom>
        </p:spPr>
      </p:pic>
    </p:spTree>
    <p:extLst>
      <p:ext uri="{BB962C8B-B14F-4D97-AF65-F5344CB8AC3E}">
        <p14:creationId xmlns:p14="http://schemas.microsoft.com/office/powerpoint/2010/main" val="3217933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Model Versioning</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53746052-B01C-40B7-B2DB-ACA2E570F99F}"/>
              </a:ext>
            </a:extLst>
          </p:cNvPr>
          <p:cNvPicPr>
            <a:picLocks noChangeAspect="1"/>
          </p:cNvPicPr>
          <p:nvPr/>
        </p:nvPicPr>
        <p:blipFill>
          <a:blip r:embed="rId3"/>
          <a:stretch>
            <a:fillRect/>
          </a:stretch>
        </p:blipFill>
        <p:spPr>
          <a:xfrm>
            <a:off x="311285" y="1596574"/>
            <a:ext cx="11416772" cy="4473486"/>
          </a:xfrm>
          <a:prstGeom prst="rect">
            <a:avLst/>
          </a:prstGeom>
        </p:spPr>
      </p:pic>
    </p:spTree>
    <p:extLst>
      <p:ext uri="{BB962C8B-B14F-4D97-AF65-F5344CB8AC3E}">
        <p14:creationId xmlns:p14="http://schemas.microsoft.com/office/powerpoint/2010/main" val="1910874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Pipeline Reproducibility</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9" name="Picture 8">
            <a:extLst>
              <a:ext uri="{FF2B5EF4-FFF2-40B4-BE49-F238E27FC236}">
                <a16:creationId xmlns:a16="http://schemas.microsoft.com/office/drawing/2014/main" id="{9C34C507-0376-4795-8D41-E5EA9FE7B480}"/>
              </a:ext>
            </a:extLst>
          </p:cNvPr>
          <p:cNvPicPr>
            <a:picLocks noChangeAspect="1"/>
          </p:cNvPicPr>
          <p:nvPr/>
        </p:nvPicPr>
        <p:blipFill>
          <a:blip r:embed="rId3"/>
          <a:stretch>
            <a:fillRect/>
          </a:stretch>
        </p:blipFill>
        <p:spPr>
          <a:xfrm>
            <a:off x="255270" y="1435863"/>
            <a:ext cx="11681460" cy="3986274"/>
          </a:xfrm>
          <a:prstGeom prst="rect">
            <a:avLst/>
          </a:prstGeom>
        </p:spPr>
      </p:pic>
    </p:spTree>
    <p:extLst>
      <p:ext uri="{BB962C8B-B14F-4D97-AF65-F5344CB8AC3E}">
        <p14:creationId xmlns:p14="http://schemas.microsoft.com/office/powerpoint/2010/main" val="1437621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Future Exploration</a:t>
            </a:r>
          </a:p>
        </p:txBody>
      </p:sp>
      <p:sp>
        <p:nvSpPr>
          <p:cNvPr id="47" name="Content Placeholder 2">
            <a:extLst>
              <a:ext uri="{FF2B5EF4-FFF2-40B4-BE49-F238E27FC236}">
                <a16:creationId xmlns:a16="http://schemas.microsoft.com/office/drawing/2014/main" id="{3DA02F28-2941-334D-9C83-8E64C99A7AB4}"/>
              </a:ext>
            </a:extLst>
          </p:cNvPr>
          <p:cNvSpPr>
            <a:spLocks noGrp="1"/>
          </p:cNvSpPr>
          <p:nvPr>
            <p:ph idx="1"/>
          </p:nvPr>
        </p:nvSpPr>
        <p:spPr>
          <a:xfrm>
            <a:off x="677334" y="1173892"/>
            <a:ext cx="8690504" cy="5078627"/>
          </a:xfrm>
        </p:spPr>
        <p:txBody>
          <a:bodyPr vert="horz" lIns="91440" tIns="45720" rIns="91440" bIns="45720" rtlCol="0" anchor="t">
            <a:normAutofit lnSpcReduction="10000"/>
          </a:bodyPr>
          <a:lstStyle/>
          <a:p>
            <a:r>
              <a:rPr lang="en-US" dirty="0"/>
              <a:t>High-performance computing</a:t>
            </a:r>
          </a:p>
          <a:p>
            <a:pPr lvl="1"/>
            <a:r>
              <a:rPr lang="en-US" dirty="0"/>
              <a:t>Ray</a:t>
            </a:r>
          </a:p>
          <a:p>
            <a:pPr lvl="1"/>
            <a:r>
              <a:rPr lang="en-US" dirty="0" err="1"/>
              <a:t>Optuna</a:t>
            </a:r>
            <a:endParaRPr lang="en-US" dirty="0"/>
          </a:p>
          <a:p>
            <a:r>
              <a:rPr lang="en-US" dirty="0"/>
              <a:t>Metrics storage and </a:t>
            </a:r>
            <a:r>
              <a:rPr lang="en-US" dirty="0" err="1"/>
              <a:t>visualisation</a:t>
            </a:r>
            <a:endParaRPr lang="en-US" dirty="0"/>
          </a:p>
          <a:p>
            <a:pPr lvl="1"/>
            <a:r>
              <a:rPr lang="en-US" dirty="0"/>
              <a:t>Prometheus and Grafana</a:t>
            </a:r>
          </a:p>
          <a:p>
            <a:r>
              <a:rPr lang="en-US" dirty="0"/>
              <a:t>Real-time streaming and stress testing</a:t>
            </a:r>
          </a:p>
          <a:p>
            <a:pPr lvl="1"/>
            <a:r>
              <a:rPr lang="en-US" dirty="0"/>
              <a:t>Kafka</a:t>
            </a:r>
          </a:p>
          <a:p>
            <a:r>
              <a:rPr lang="en-US" dirty="0"/>
              <a:t>Continuous Integration and delivery</a:t>
            </a:r>
          </a:p>
          <a:p>
            <a:pPr lvl="1"/>
            <a:r>
              <a:rPr lang="en-US" dirty="0"/>
              <a:t>Jenkins</a:t>
            </a:r>
          </a:p>
          <a:p>
            <a:pPr lvl="1"/>
            <a:r>
              <a:rPr lang="en-US" dirty="0"/>
              <a:t>BATS</a:t>
            </a:r>
          </a:p>
          <a:p>
            <a:r>
              <a:rPr lang="en-US" dirty="0"/>
              <a:t>Workflow automation</a:t>
            </a:r>
          </a:p>
          <a:p>
            <a:pPr lvl="1"/>
            <a:r>
              <a:rPr lang="en-US" dirty="0"/>
              <a:t>Airflow</a:t>
            </a:r>
          </a:p>
          <a:p>
            <a:endParaRPr lang="en-US" dirty="0"/>
          </a:p>
          <a:p>
            <a:endParaRPr lang="en-US" dirty="0"/>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spTree>
    <p:extLst>
      <p:ext uri="{BB962C8B-B14F-4D97-AF65-F5344CB8AC3E}">
        <p14:creationId xmlns:p14="http://schemas.microsoft.com/office/powerpoint/2010/main" val="3524247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Bayesian Kiwifruit Sizing</a:t>
            </a:r>
          </a:p>
        </p:txBody>
      </p:sp>
      <p:sp>
        <p:nvSpPr>
          <p:cNvPr id="47" name="Content Placeholder 2">
            <a:extLst>
              <a:ext uri="{FF2B5EF4-FFF2-40B4-BE49-F238E27FC236}">
                <a16:creationId xmlns:a16="http://schemas.microsoft.com/office/drawing/2014/main" id="{3DA02F28-2941-334D-9C83-8E64C99A7AB4}"/>
              </a:ext>
            </a:extLst>
          </p:cNvPr>
          <p:cNvSpPr>
            <a:spLocks noGrp="1"/>
          </p:cNvSpPr>
          <p:nvPr>
            <p:ph idx="1"/>
          </p:nvPr>
        </p:nvSpPr>
        <p:spPr>
          <a:xfrm>
            <a:off x="677334" y="1173892"/>
            <a:ext cx="8690504" cy="5078627"/>
          </a:xfrm>
        </p:spPr>
        <p:txBody>
          <a:bodyPr vert="horz" lIns="91440" tIns="45720" rIns="91440" bIns="45720" rtlCol="0" anchor="t">
            <a:normAutofit/>
          </a:bodyPr>
          <a:lstStyle/>
          <a:p>
            <a:r>
              <a:rPr lang="en-US" dirty="0"/>
              <a:t>Infer the size and weight distribution within an orchard</a:t>
            </a:r>
          </a:p>
          <a:p>
            <a:r>
              <a:rPr lang="en-US" dirty="0"/>
              <a:t>Varying consumer demand within domestic and overseas markets</a:t>
            </a:r>
          </a:p>
          <a:p>
            <a:r>
              <a:rPr lang="en-US" dirty="0"/>
              <a:t>Features are extracted from images collected from the orchard</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spTree>
    <p:extLst>
      <p:ext uri="{BB962C8B-B14F-4D97-AF65-F5344CB8AC3E}">
        <p14:creationId xmlns:p14="http://schemas.microsoft.com/office/powerpoint/2010/main" val="2326405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33E0-8C01-1B4A-970B-8254D102EE18}"/>
              </a:ext>
            </a:extLst>
          </p:cNvPr>
          <p:cNvSpPr>
            <a:spLocks noGrp="1"/>
          </p:cNvSpPr>
          <p:nvPr>
            <p:ph type="title"/>
          </p:nvPr>
        </p:nvSpPr>
        <p:spPr/>
        <p:txBody>
          <a:bodyPr/>
          <a:lstStyle/>
          <a:p>
            <a:r>
              <a:rPr lang="en-GB" dirty="0"/>
              <a:t>Acknowledgments</a:t>
            </a:r>
          </a:p>
        </p:txBody>
      </p:sp>
      <p:pic>
        <p:nvPicPr>
          <p:cNvPr id="6" name="Content Placeholder 5" descr="A picture containing text, clipart&#10;&#10;Description automatically generated">
            <a:extLst>
              <a:ext uri="{FF2B5EF4-FFF2-40B4-BE49-F238E27FC236}">
                <a16:creationId xmlns:a16="http://schemas.microsoft.com/office/drawing/2014/main" id="{9D73433D-1431-4DBC-A432-5F5121EDCCA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56256" y="2798442"/>
            <a:ext cx="2567038" cy="1261115"/>
          </a:xfrm>
        </p:spPr>
      </p:pic>
      <p:pic>
        <p:nvPicPr>
          <p:cNvPr id="3" name="Picture 3" descr="Logo, company name&#10;&#10;Description automatically generated">
            <a:extLst>
              <a:ext uri="{FF2B5EF4-FFF2-40B4-BE49-F238E27FC236}">
                <a16:creationId xmlns:a16="http://schemas.microsoft.com/office/drawing/2014/main" id="{B48E141B-0779-4609-8E61-B14B984D5834}"/>
              </a:ext>
            </a:extLst>
          </p:cNvPr>
          <p:cNvPicPr>
            <a:picLocks noChangeAspect="1"/>
          </p:cNvPicPr>
          <p:nvPr/>
        </p:nvPicPr>
        <p:blipFill>
          <a:blip r:embed="rId4"/>
          <a:stretch>
            <a:fillRect/>
          </a:stretch>
        </p:blipFill>
        <p:spPr>
          <a:xfrm>
            <a:off x="971787" y="2798442"/>
            <a:ext cx="4439381" cy="1190030"/>
          </a:xfrm>
          <a:prstGeom prst="rect">
            <a:avLst/>
          </a:prstGeom>
        </p:spPr>
      </p:pic>
    </p:spTree>
    <p:extLst>
      <p:ext uri="{BB962C8B-B14F-4D97-AF65-F5344CB8AC3E}">
        <p14:creationId xmlns:p14="http://schemas.microsoft.com/office/powerpoint/2010/main" val="72227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a:xfrm>
            <a:off x="677334" y="271848"/>
            <a:ext cx="7486278" cy="667265"/>
          </a:xfrm>
        </p:spPr>
        <p:txBody>
          <a:bodyPr>
            <a:normAutofit fontScale="90000"/>
          </a:bodyPr>
          <a:lstStyle/>
          <a:p>
            <a:r>
              <a:rPr lang="en-US" dirty="0"/>
              <a:t>Approximate Bayesian Computation</a:t>
            </a:r>
          </a:p>
        </p:txBody>
      </p:sp>
      <p:sp>
        <p:nvSpPr>
          <p:cNvPr id="47" name="Content Placeholder 2">
            <a:extLst>
              <a:ext uri="{FF2B5EF4-FFF2-40B4-BE49-F238E27FC236}">
                <a16:creationId xmlns:a16="http://schemas.microsoft.com/office/drawing/2014/main" id="{3DA02F28-2941-334D-9C83-8E64C99A7AB4}"/>
              </a:ext>
            </a:extLst>
          </p:cNvPr>
          <p:cNvSpPr>
            <a:spLocks noGrp="1"/>
          </p:cNvSpPr>
          <p:nvPr>
            <p:ph idx="1"/>
          </p:nvPr>
        </p:nvSpPr>
        <p:spPr>
          <a:xfrm>
            <a:off x="3332385" y="1069209"/>
            <a:ext cx="8690504" cy="5078627"/>
          </a:xfrm>
        </p:spPr>
        <p:txBody>
          <a:bodyPr vert="horz" lIns="91440" tIns="45720" rIns="91440" bIns="45720" rtlCol="0" anchor="t">
            <a:normAutofit/>
          </a:bodyPr>
          <a:lstStyle/>
          <a:p>
            <a:r>
              <a:rPr lang="en-US" dirty="0"/>
              <a:t>Parameter estimation using the likelihood</a:t>
            </a:r>
          </a:p>
          <a:p>
            <a:pPr lvl="1"/>
            <a:r>
              <a:rPr lang="en-US" dirty="0"/>
              <a:t>A simulation-based approach</a:t>
            </a:r>
          </a:p>
          <a:p>
            <a:pPr lvl="1"/>
            <a:r>
              <a:rPr lang="en-US" dirty="0"/>
              <a:t>Synthetic kiwifruits evaluated against real data</a:t>
            </a: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0A97A208-80FA-424C-A9CC-E9B9E72F8684}"/>
              </a:ext>
            </a:extLst>
          </p:cNvPr>
          <p:cNvPicPr>
            <a:picLocks noChangeAspect="1"/>
          </p:cNvPicPr>
          <p:nvPr/>
        </p:nvPicPr>
        <p:blipFill>
          <a:blip r:embed="rId3"/>
          <a:stretch>
            <a:fillRect/>
          </a:stretch>
        </p:blipFill>
        <p:spPr>
          <a:xfrm>
            <a:off x="799549" y="1069208"/>
            <a:ext cx="2424418" cy="5118883"/>
          </a:xfrm>
          <a:prstGeom prst="rect">
            <a:avLst/>
          </a:prstGeom>
        </p:spPr>
      </p:pic>
      <p:sp>
        <p:nvSpPr>
          <p:cNvPr id="7" name="TextBox 6">
            <a:extLst>
              <a:ext uri="{FF2B5EF4-FFF2-40B4-BE49-F238E27FC236}">
                <a16:creationId xmlns:a16="http://schemas.microsoft.com/office/drawing/2014/main" id="{4B866C44-22A7-4210-9580-AD846E646DB6}"/>
              </a:ext>
            </a:extLst>
          </p:cNvPr>
          <p:cNvSpPr txBox="1"/>
          <p:nvPr/>
        </p:nvSpPr>
        <p:spPr>
          <a:xfrm>
            <a:off x="677334" y="6198572"/>
            <a:ext cx="8813953" cy="923330"/>
          </a:xfrm>
          <a:prstGeom prst="rect">
            <a:avLst/>
          </a:prstGeom>
          <a:noFill/>
        </p:spPr>
        <p:txBody>
          <a:bodyPr wrap="square" rtlCol="0">
            <a:spAutoFit/>
          </a:bodyPr>
          <a:lstStyle/>
          <a:p>
            <a:r>
              <a:rPr lang="en-NZ" sz="1200" dirty="0" err="1"/>
              <a:t>Ranjard</a:t>
            </a:r>
            <a:r>
              <a:rPr lang="en-NZ" sz="1200" dirty="0"/>
              <a:t>, L., Bristow, J., Hossain, Z., </a:t>
            </a:r>
            <a:r>
              <a:rPr lang="en-NZ" sz="1200" dirty="0" err="1"/>
              <a:t>Orsi</a:t>
            </a:r>
            <a:r>
              <a:rPr lang="en-NZ" sz="1200" dirty="0"/>
              <a:t>, A., Kirkwood, H. J., &amp; Gilman, A. (2021, December). Likelihood-free Bayesian inference framework for sizing kiwifruit from orchard imaging surveys. In </a:t>
            </a:r>
            <a:r>
              <a:rPr lang="en-NZ" sz="1200" i="1" dirty="0"/>
              <a:t>2021 36th International Conference on Image and Vision Computing New Zealand (IVCNZ)</a:t>
            </a:r>
            <a:r>
              <a:rPr lang="en-NZ" sz="1200" dirty="0"/>
              <a:t> (pp. 1-6). IEEE.</a:t>
            </a:r>
          </a:p>
          <a:p>
            <a:endParaRPr lang="en-NZ" dirty="0"/>
          </a:p>
        </p:txBody>
      </p:sp>
    </p:spTree>
    <p:extLst>
      <p:ext uri="{BB962C8B-B14F-4D97-AF65-F5344CB8AC3E}">
        <p14:creationId xmlns:p14="http://schemas.microsoft.com/office/powerpoint/2010/main" val="410481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a:xfrm>
            <a:off x="677334" y="271848"/>
            <a:ext cx="7062072" cy="667265"/>
          </a:xfrm>
        </p:spPr>
        <p:txBody>
          <a:bodyPr>
            <a:normAutofit/>
          </a:bodyPr>
          <a:lstStyle/>
          <a:p>
            <a:r>
              <a:rPr lang="en-US" dirty="0"/>
              <a:t>Considerations</a:t>
            </a:r>
          </a:p>
        </p:txBody>
      </p:sp>
      <p:sp>
        <p:nvSpPr>
          <p:cNvPr id="47" name="Content Placeholder 2">
            <a:extLst>
              <a:ext uri="{FF2B5EF4-FFF2-40B4-BE49-F238E27FC236}">
                <a16:creationId xmlns:a16="http://schemas.microsoft.com/office/drawing/2014/main" id="{3DA02F28-2941-334D-9C83-8E64C99A7AB4}"/>
              </a:ext>
            </a:extLst>
          </p:cNvPr>
          <p:cNvSpPr>
            <a:spLocks noGrp="1"/>
          </p:cNvSpPr>
          <p:nvPr>
            <p:ph idx="1"/>
          </p:nvPr>
        </p:nvSpPr>
        <p:spPr>
          <a:xfrm>
            <a:off x="677334" y="1173892"/>
            <a:ext cx="8690504" cy="5078627"/>
          </a:xfrm>
        </p:spPr>
        <p:txBody>
          <a:bodyPr vert="horz" lIns="91440" tIns="45720" rIns="91440" bIns="45720" rtlCol="0" anchor="t">
            <a:normAutofit/>
          </a:bodyPr>
          <a:lstStyle/>
          <a:p>
            <a:r>
              <a:rPr lang="en-US" dirty="0">
                <a:solidFill>
                  <a:schemeClr val="tx1"/>
                </a:solidFill>
              </a:rPr>
              <a:t>Data and model versioning</a:t>
            </a:r>
          </a:p>
          <a:p>
            <a:pPr marL="0" indent="0">
              <a:buNone/>
            </a:pPr>
            <a:endParaRPr lang="en-US" dirty="0">
              <a:solidFill>
                <a:schemeClr val="tx1"/>
              </a:solidFill>
            </a:endParaRPr>
          </a:p>
          <a:p>
            <a:endParaRPr lang="en-US" dirty="0">
              <a:solidFill>
                <a:schemeClr val="accent1"/>
              </a:solidFill>
            </a:endParaRP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438F2933-4A18-47BB-AA9D-009865BA71F2}"/>
              </a:ext>
            </a:extLst>
          </p:cNvPr>
          <p:cNvPicPr>
            <a:picLocks noChangeAspect="1"/>
          </p:cNvPicPr>
          <p:nvPr/>
        </p:nvPicPr>
        <p:blipFill>
          <a:blip r:embed="rId3"/>
          <a:stretch>
            <a:fillRect/>
          </a:stretch>
        </p:blipFill>
        <p:spPr>
          <a:xfrm rot="16200000">
            <a:off x="1486809" y="2581032"/>
            <a:ext cx="3997863" cy="2545870"/>
          </a:xfrm>
          <a:prstGeom prst="rect">
            <a:avLst/>
          </a:prstGeom>
        </p:spPr>
      </p:pic>
      <p:sp>
        <p:nvSpPr>
          <p:cNvPr id="9" name="TextBox 8">
            <a:extLst>
              <a:ext uri="{FF2B5EF4-FFF2-40B4-BE49-F238E27FC236}">
                <a16:creationId xmlns:a16="http://schemas.microsoft.com/office/drawing/2014/main" id="{0A0AA6F9-D0A7-4A51-82F0-4B68D60DA3E2}"/>
              </a:ext>
            </a:extLst>
          </p:cNvPr>
          <p:cNvSpPr txBox="1"/>
          <p:nvPr/>
        </p:nvSpPr>
        <p:spPr>
          <a:xfrm>
            <a:off x="677334" y="6189752"/>
            <a:ext cx="8813953" cy="738664"/>
          </a:xfrm>
          <a:prstGeom prst="rect">
            <a:avLst/>
          </a:prstGeom>
          <a:noFill/>
        </p:spPr>
        <p:txBody>
          <a:bodyPr wrap="square" rtlCol="0">
            <a:spAutoFit/>
          </a:bodyPr>
          <a:lstStyle/>
          <a:p>
            <a:r>
              <a:rPr lang="en-US" sz="1200" dirty="0" err="1"/>
              <a:t>Harmandeep</a:t>
            </a:r>
            <a:r>
              <a:rPr lang="en-US" sz="1200" dirty="0"/>
              <a:t>, J. (2010). </a:t>
            </a:r>
            <a:r>
              <a:rPr lang="en-US" sz="1200" i="1" dirty="0"/>
              <a:t>Factors affecting the replacement of wooden harvesting bins with plastic equivalents for the New Zealand kiwifruit industry</a:t>
            </a:r>
            <a:r>
              <a:rPr lang="en-US" sz="1200" dirty="0"/>
              <a:t> (Doctoral dissertation, University of Waikato).</a:t>
            </a:r>
          </a:p>
          <a:p>
            <a:endParaRPr lang="en-NZ" dirty="0"/>
          </a:p>
        </p:txBody>
      </p:sp>
      <p:pic>
        <p:nvPicPr>
          <p:cNvPr id="14" name="Picture 13">
            <a:extLst>
              <a:ext uri="{FF2B5EF4-FFF2-40B4-BE49-F238E27FC236}">
                <a16:creationId xmlns:a16="http://schemas.microsoft.com/office/drawing/2014/main" id="{9F1B9933-A6E1-40AD-9900-841D5FDA28AC}"/>
              </a:ext>
            </a:extLst>
          </p:cNvPr>
          <p:cNvPicPr>
            <a:picLocks noChangeAspect="1"/>
          </p:cNvPicPr>
          <p:nvPr/>
        </p:nvPicPr>
        <p:blipFill>
          <a:blip r:embed="rId4"/>
          <a:stretch>
            <a:fillRect/>
          </a:stretch>
        </p:blipFill>
        <p:spPr>
          <a:xfrm>
            <a:off x="5118372" y="1855035"/>
            <a:ext cx="2858407" cy="3997864"/>
          </a:xfrm>
          <a:prstGeom prst="rect">
            <a:avLst/>
          </a:prstGeom>
        </p:spPr>
      </p:pic>
    </p:spTree>
    <p:extLst>
      <p:ext uri="{BB962C8B-B14F-4D97-AF65-F5344CB8AC3E}">
        <p14:creationId xmlns:p14="http://schemas.microsoft.com/office/powerpoint/2010/main" val="118624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a:xfrm>
            <a:off x="677334" y="271848"/>
            <a:ext cx="7062072" cy="667265"/>
          </a:xfrm>
        </p:spPr>
        <p:txBody>
          <a:bodyPr>
            <a:normAutofit/>
          </a:bodyPr>
          <a:lstStyle/>
          <a:p>
            <a:r>
              <a:rPr lang="en-US" dirty="0"/>
              <a:t>Considerations</a:t>
            </a:r>
          </a:p>
        </p:txBody>
      </p:sp>
      <p:sp>
        <p:nvSpPr>
          <p:cNvPr id="47" name="Content Placeholder 2">
            <a:extLst>
              <a:ext uri="{FF2B5EF4-FFF2-40B4-BE49-F238E27FC236}">
                <a16:creationId xmlns:a16="http://schemas.microsoft.com/office/drawing/2014/main" id="{3DA02F28-2941-334D-9C83-8E64C99A7AB4}"/>
              </a:ext>
            </a:extLst>
          </p:cNvPr>
          <p:cNvSpPr>
            <a:spLocks noGrp="1"/>
          </p:cNvSpPr>
          <p:nvPr>
            <p:ph idx="1"/>
          </p:nvPr>
        </p:nvSpPr>
        <p:spPr>
          <a:xfrm>
            <a:off x="677334" y="1173892"/>
            <a:ext cx="8690504" cy="5078627"/>
          </a:xfrm>
        </p:spPr>
        <p:txBody>
          <a:bodyPr vert="horz" lIns="91440" tIns="45720" rIns="91440" bIns="45720" rtlCol="0" anchor="t">
            <a:normAutofit/>
          </a:bodyPr>
          <a:lstStyle/>
          <a:p>
            <a:r>
              <a:rPr lang="en-US" dirty="0">
                <a:solidFill>
                  <a:schemeClr val="tx1"/>
                </a:solidFill>
              </a:rPr>
              <a:t>Experiment tracking, metrics logging, and </a:t>
            </a:r>
            <a:r>
              <a:rPr lang="en-US" dirty="0" err="1">
                <a:solidFill>
                  <a:schemeClr val="tx1"/>
                </a:solidFill>
              </a:rPr>
              <a:t>visualisations</a:t>
            </a:r>
            <a:endParaRPr lang="en-US" dirty="0">
              <a:solidFill>
                <a:schemeClr val="tx1"/>
              </a:solidFill>
            </a:endParaRPr>
          </a:p>
          <a:p>
            <a:pPr marL="0" indent="0">
              <a:buNone/>
            </a:pPr>
            <a:endParaRPr lang="en-US" dirty="0">
              <a:solidFill>
                <a:schemeClr val="tx1"/>
              </a:solidFill>
            </a:endParaRPr>
          </a:p>
          <a:p>
            <a:endParaRPr lang="en-US" dirty="0">
              <a:solidFill>
                <a:schemeClr val="accent1"/>
              </a:solidFill>
            </a:endParaRP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438F2933-4A18-47BB-AA9D-009865BA71F2}"/>
              </a:ext>
            </a:extLst>
          </p:cNvPr>
          <p:cNvPicPr>
            <a:picLocks noChangeAspect="1"/>
          </p:cNvPicPr>
          <p:nvPr/>
        </p:nvPicPr>
        <p:blipFill>
          <a:blip r:embed="rId3"/>
          <a:stretch>
            <a:fillRect/>
          </a:stretch>
        </p:blipFill>
        <p:spPr>
          <a:xfrm rot="16200000">
            <a:off x="1486809" y="2571605"/>
            <a:ext cx="3997863" cy="2545870"/>
          </a:xfrm>
          <a:prstGeom prst="rect">
            <a:avLst/>
          </a:prstGeom>
        </p:spPr>
      </p:pic>
      <p:sp>
        <p:nvSpPr>
          <p:cNvPr id="9" name="TextBox 8">
            <a:extLst>
              <a:ext uri="{FF2B5EF4-FFF2-40B4-BE49-F238E27FC236}">
                <a16:creationId xmlns:a16="http://schemas.microsoft.com/office/drawing/2014/main" id="{0A0AA6F9-D0A7-4A51-82F0-4B68D60DA3E2}"/>
              </a:ext>
            </a:extLst>
          </p:cNvPr>
          <p:cNvSpPr txBox="1"/>
          <p:nvPr/>
        </p:nvSpPr>
        <p:spPr>
          <a:xfrm>
            <a:off x="677334" y="6189752"/>
            <a:ext cx="8813953" cy="738664"/>
          </a:xfrm>
          <a:prstGeom prst="rect">
            <a:avLst/>
          </a:prstGeom>
          <a:noFill/>
        </p:spPr>
        <p:txBody>
          <a:bodyPr wrap="square" rtlCol="0">
            <a:spAutoFit/>
          </a:bodyPr>
          <a:lstStyle/>
          <a:p>
            <a:r>
              <a:rPr lang="en-US" sz="1200" dirty="0" err="1"/>
              <a:t>Harmandeep</a:t>
            </a:r>
            <a:r>
              <a:rPr lang="en-US" sz="1200" dirty="0"/>
              <a:t>, J. (2010). </a:t>
            </a:r>
            <a:r>
              <a:rPr lang="en-US" sz="1200" i="1" dirty="0"/>
              <a:t>Factors affecting the replacement of wooden harvesting bins with plastic equivalents for the New Zealand kiwifruit industry</a:t>
            </a:r>
            <a:r>
              <a:rPr lang="en-US" sz="1200" dirty="0"/>
              <a:t> (Doctoral dissertation, University of Waikato).</a:t>
            </a:r>
          </a:p>
          <a:p>
            <a:endParaRPr lang="en-NZ" dirty="0"/>
          </a:p>
        </p:txBody>
      </p:sp>
      <p:pic>
        <p:nvPicPr>
          <p:cNvPr id="14" name="Picture 13">
            <a:extLst>
              <a:ext uri="{FF2B5EF4-FFF2-40B4-BE49-F238E27FC236}">
                <a16:creationId xmlns:a16="http://schemas.microsoft.com/office/drawing/2014/main" id="{9F1B9933-A6E1-40AD-9900-841D5FDA28AC}"/>
              </a:ext>
            </a:extLst>
          </p:cNvPr>
          <p:cNvPicPr>
            <a:picLocks noChangeAspect="1"/>
          </p:cNvPicPr>
          <p:nvPr/>
        </p:nvPicPr>
        <p:blipFill>
          <a:blip r:embed="rId4"/>
          <a:stretch>
            <a:fillRect/>
          </a:stretch>
        </p:blipFill>
        <p:spPr>
          <a:xfrm>
            <a:off x="5118372" y="1845608"/>
            <a:ext cx="2858407" cy="3997864"/>
          </a:xfrm>
          <a:prstGeom prst="rect">
            <a:avLst/>
          </a:prstGeom>
        </p:spPr>
      </p:pic>
    </p:spTree>
    <p:extLst>
      <p:ext uri="{BB962C8B-B14F-4D97-AF65-F5344CB8AC3E}">
        <p14:creationId xmlns:p14="http://schemas.microsoft.com/office/powerpoint/2010/main" val="44932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a:xfrm>
            <a:off x="677334" y="271848"/>
            <a:ext cx="7062072" cy="667265"/>
          </a:xfrm>
        </p:spPr>
        <p:txBody>
          <a:bodyPr>
            <a:normAutofit/>
          </a:bodyPr>
          <a:lstStyle/>
          <a:p>
            <a:r>
              <a:rPr lang="en-US" dirty="0"/>
              <a:t>Considerations</a:t>
            </a:r>
          </a:p>
        </p:txBody>
      </p:sp>
      <p:sp>
        <p:nvSpPr>
          <p:cNvPr id="47" name="Content Placeholder 2">
            <a:extLst>
              <a:ext uri="{FF2B5EF4-FFF2-40B4-BE49-F238E27FC236}">
                <a16:creationId xmlns:a16="http://schemas.microsoft.com/office/drawing/2014/main" id="{3DA02F28-2941-334D-9C83-8E64C99A7AB4}"/>
              </a:ext>
            </a:extLst>
          </p:cNvPr>
          <p:cNvSpPr>
            <a:spLocks noGrp="1"/>
          </p:cNvSpPr>
          <p:nvPr>
            <p:ph idx="1"/>
          </p:nvPr>
        </p:nvSpPr>
        <p:spPr>
          <a:xfrm>
            <a:off x="4208370" y="1149350"/>
            <a:ext cx="5628301" cy="5078627"/>
          </a:xfrm>
        </p:spPr>
        <p:txBody>
          <a:bodyPr vert="horz" lIns="91440" tIns="45720" rIns="91440" bIns="45720" rtlCol="0" anchor="t">
            <a:normAutofit/>
          </a:bodyPr>
          <a:lstStyle/>
          <a:p>
            <a:r>
              <a:rPr lang="en-US" dirty="0">
                <a:solidFill>
                  <a:schemeClr val="tx1"/>
                </a:solidFill>
              </a:rPr>
              <a:t>Comparisons with non-Bayesian models</a:t>
            </a:r>
          </a:p>
          <a:p>
            <a:pPr lvl="1"/>
            <a:r>
              <a:rPr lang="en-US" dirty="0">
                <a:solidFill>
                  <a:schemeClr val="tx1"/>
                </a:solidFill>
              </a:rPr>
              <a:t>Many types of models</a:t>
            </a:r>
          </a:p>
          <a:p>
            <a:pPr lvl="1"/>
            <a:r>
              <a:rPr lang="en-US" dirty="0">
                <a:solidFill>
                  <a:schemeClr val="tx1"/>
                </a:solidFill>
              </a:rPr>
              <a:t>Model </a:t>
            </a:r>
            <a:r>
              <a:rPr lang="en-US" dirty="0" err="1">
                <a:solidFill>
                  <a:schemeClr val="tx1"/>
                </a:solidFill>
              </a:rPr>
              <a:t>optimisation</a:t>
            </a:r>
            <a:endParaRPr lang="en-US" dirty="0">
              <a:solidFill>
                <a:schemeClr val="tx1"/>
              </a:solidFill>
            </a:endParaRPr>
          </a:p>
          <a:p>
            <a:endParaRPr lang="en-US" dirty="0">
              <a:solidFill>
                <a:schemeClr val="accent1"/>
              </a:solidFill>
            </a:endParaRP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7CA555DE-67AF-4DFD-A011-87AA771E8914}"/>
              </a:ext>
            </a:extLst>
          </p:cNvPr>
          <p:cNvPicPr>
            <a:picLocks noChangeAspect="1"/>
          </p:cNvPicPr>
          <p:nvPr/>
        </p:nvPicPr>
        <p:blipFill>
          <a:blip r:embed="rId3"/>
          <a:stretch>
            <a:fillRect/>
          </a:stretch>
        </p:blipFill>
        <p:spPr>
          <a:xfrm>
            <a:off x="784227" y="1126174"/>
            <a:ext cx="3083122" cy="5459978"/>
          </a:xfrm>
          <a:prstGeom prst="rect">
            <a:avLst/>
          </a:prstGeom>
        </p:spPr>
      </p:pic>
      <p:sp>
        <p:nvSpPr>
          <p:cNvPr id="10" name="TextBox 9">
            <a:extLst>
              <a:ext uri="{FF2B5EF4-FFF2-40B4-BE49-F238E27FC236}">
                <a16:creationId xmlns:a16="http://schemas.microsoft.com/office/drawing/2014/main" id="{11135186-B8F4-4A14-831F-86E2CBA5D244}"/>
              </a:ext>
            </a:extLst>
          </p:cNvPr>
          <p:cNvSpPr txBox="1"/>
          <p:nvPr/>
        </p:nvSpPr>
        <p:spPr>
          <a:xfrm>
            <a:off x="4125622" y="5731826"/>
            <a:ext cx="4925661" cy="1292662"/>
          </a:xfrm>
          <a:prstGeom prst="rect">
            <a:avLst/>
          </a:prstGeom>
          <a:noFill/>
        </p:spPr>
        <p:txBody>
          <a:bodyPr wrap="square" rtlCol="0">
            <a:spAutoFit/>
          </a:bodyPr>
          <a:lstStyle/>
          <a:p>
            <a:r>
              <a:rPr lang="en-NZ" sz="1200" dirty="0" err="1"/>
              <a:t>Ranjard</a:t>
            </a:r>
            <a:r>
              <a:rPr lang="en-NZ" sz="1200" dirty="0"/>
              <a:t>, L., Bristow, J., Hossain, Z., </a:t>
            </a:r>
            <a:r>
              <a:rPr lang="en-NZ" sz="1200" dirty="0" err="1"/>
              <a:t>Orsi</a:t>
            </a:r>
            <a:r>
              <a:rPr lang="en-NZ" sz="1200" dirty="0"/>
              <a:t>, A., Kirkwood, H. J., &amp; Gilman, A. (2021, December). Likelihood-free Bayesian inference framework for sizing kiwifruit from orchard imaging surveys. In </a:t>
            </a:r>
            <a:r>
              <a:rPr lang="en-NZ" sz="1200" i="1" dirty="0"/>
              <a:t>2021 36th International Conference on Image and Vision Computing New Zealand (IVCNZ)</a:t>
            </a:r>
            <a:r>
              <a:rPr lang="en-NZ" sz="1200" dirty="0"/>
              <a:t> (pp. 1-6). IEEE.</a:t>
            </a:r>
          </a:p>
          <a:p>
            <a:endParaRPr lang="en-NZ" dirty="0"/>
          </a:p>
        </p:txBody>
      </p:sp>
    </p:spTree>
    <p:extLst>
      <p:ext uri="{BB962C8B-B14F-4D97-AF65-F5344CB8AC3E}">
        <p14:creationId xmlns:p14="http://schemas.microsoft.com/office/powerpoint/2010/main" val="3814748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a:xfrm>
            <a:off x="677334" y="271848"/>
            <a:ext cx="7062072" cy="667265"/>
          </a:xfrm>
        </p:spPr>
        <p:txBody>
          <a:bodyPr>
            <a:normAutofit/>
          </a:bodyPr>
          <a:lstStyle/>
          <a:p>
            <a:r>
              <a:rPr lang="en-US" dirty="0"/>
              <a:t>Considerations</a:t>
            </a:r>
          </a:p>
        </p:txBody>
      </p:sp>
      <p:sp>
        <p:nvSpPr>
          <p:cNvPr id="47" name="Content Placeholder 2">
            <a:extLst>
              <a:ext uri="{FF2B5EF4-FFF2-40B4-BE49-F238E27FC236}">
                <a16:creationId xmlns:a16="http://schemas.microsoft.com/office/drawing/2014/main" id="{3DA02F28-2941-334D-9C83-8E64C99A7AB4}"/>
              </a:ext>
            </a:extLst>
          </p:cNvPr>
          <p:cNvSpPr>
            <a:spLocks noGrp="1"/>
          </p:cNvSpPr>
          <p:nvPr>
            <p:ph idx="1"/>
          </p:nvPr>
        </p:nvSpPr>
        <p:spPr>
          <a:xfrm>
            <a:off x="677334" y="1173892"/>
            <a:ext cx="8690504" cy="5078627"/>
          </a:xfrm>
        </p:spPr>
        <p:txBody>
          <a:bodyPr vert="horz" lIns="91440" tIns="45720" rIns="91440" bIns="45720" rtlCol="0" anchor="t">
            <a:normAutofit/>
          </a:bodyPr>
          <a:lstStyle/>
          <a:p>
            <a:r>
              <a:rPr lang="en-US" dirty="0">
                <a:solidFill>
                  <a:schemeClr val="tx1"/>
                </a:solidFill>
              </a:rPr>
              <a:t>Integration with High Performance Computing environments</a:t>
            </a:r>
          </a:p>
          <a:p>
            <a:pPr lvl="1"/>
            <a:r>
              <a:rPr lang="fr-FR" dirty="0">
                <a:solidFill>
                  <a:schemeClr val="tx1"/>
                </a:solidFill>
              </a:rPr>
              <a:t>New </a:t>
            </a:r>
            <a:r>
              <a:rPr lang="fr-FR" dirty="0" err="1">
                <a:solidFill>
                  <a:schemeClr val="tx1"/>
                </a:solidFill>
              </a:rPr>
              <a:t>Zealand</a:t>
            </a:r>
            <a:r>
              <a:rPr lang="fr-FR" dirty="0">
                <a:solidFill>
                  <a:schemeClr val="tx1"/>
                </a:solidFill>
              </a:rPr>
              <a:t> </a:t>
            </a:r>
            <a:r>
              <a:rPr lang="fr-FR" dirty="0" err="1">
                <a:solidFill>
                  <a:schemeClr val="tx1"/>
                </a:solidFill>
              </a:rPr>
              <a:t>eScience</a:t>
            </a:r>
            <a:r>
              <a:rPr lang="fr-FR" dirty="0">
                <a:solidFill>
                  <a:schemeClr val="tx1"/>
                </a:solidFill>
              </a:rPr>
              <a:t> Infrastructure (</a:t>
            </a:r>
            <a:r>
              <a:rPr lang="fr-FR" dirty="0" err="1">
                <a:solidFill>
                  <a:schemeClr val="tx1"/>
                </a:solidFill>
              </a:rPr>
              <a:t>NeSI</a:t>
            </a:r>
            <a:r>
              <a:rPr lang="fr-FR" dirty="0">
                <a:solidFill>
                  <a:schemeClr val="tx1"/>
                </a:solidFill>
              </a:rPr>
              <a:t>) </a:t>
            </a:r>
            <a:endParaRPr lang="en-US" dirty="0">
              <a:solidFill>
                <a:schemeClr val="tx1"/>
              </a:solidFill>
            </a:endParaRPr>
          </a:p>
        </p:txBody>
      </p:sp>
      <p:sp>
        <p:nvSpPr>
          <p:cNvPr id="67" name="Freeform 66">
            <a:extLst>
              <a:ext uri="{FF2B5EF4-FFF2-40B4-BE49-F238E27FC236}">
                <a16:creationId xmlns:a16="http://schemas.microsoft.com/office/drawing/2014/main" id="{DDF71223-32FE-1342-80AF-7BEA5460BE67}"/>
              </a:ext>
            </a:extLst>
          </p:cNvPr>
          <p:cNvSpPr/>
          <p:nvPr/>
        </p:nvSpPr>
        <p:spPr>
          <a:xfrm>
            <a:off x="1295400" y="1149350"/>
            <a:ext cx="9601200" cy="4559300"/>
          </a:xfrm>
          <a:custGeom>
            <a:avLst/>
            <a:gdLst>
              <a:gd name="connsiteX0" fmla="*/ 0 w 9601200"/>
              <a:gd name="connsiteY0" fmla="*/ 0 h 4559300"/>
              <a:gd name="connsiteX1" fmla="*/ 9601200 w 9601200"/>
              <a:gd name="connsiteY1" fmla="*/ 0 h 4559300"/>
              <a:gd name="connsiteX2" fmla="*/ 9601200 w 9601200"/>
              <a:gd name="connsiteY2" fmla="*/ 4559300 h 4559300"/>
              <a:gd name="connsiteX3" fmla="*/ 0 w 9601200"/>
              <a:gd name="connsiteY3" fmla="*/ 4559300 h 4559300"/>
            </a:gdLst>
            <a:ahLst/>
            <a:cxnLst>
              <a:cxn ang="0">
                <a:pos x="connsiteX0" y="connsiteY0"/>
              </a:cxn>
              <a:cxn ang="0">
                <a:pos x="connsiteX1" y="connsiteY1"/>
              </a:cxn>
              <a:cxn ang="0">
                <a:pos x="connsiteX2" y="connsiteY2"/>
              </a:cxn>
              <a:cxn ang="0">
                <a:pos x="connsiteX3" y="connsiteY3"/>
              </a:cxn>
            </a:cxnLst>
            <a:rect l="l" t="t" r="r" b="b"/>
            <a:pathLst>
              <a:path w="9601200" h="4559300">
                <a:moveTo>
                  <a:pt x="0" y="0"/>
                </a:moveTo>
                <a:lnTo>
                  <a:pt x="9601200" y="0"/>
                </a:lnTo>
                <a:lnTo>
                  <a:pt x="9601200" y="4559300"/>
                </a:lnTo>
                <a:lnTo>
                  <a:pt x="0" y="4559300"/>
                </a:lnTo>
                <a:close/>
              </a:path>
            </a:pathLst>
          </a:custGeom>
          <a:noFill/>
          <a:ln w="9516"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0A0AA6F9-D0A7-4A51-82F0-4B68D60DA3E2}"/>
              </a:ext>
            </a:extLst>
          </p:cNvPr>
          <p:cNvSpPr txBox="1"/>
          <p:nvPr/>
        </p:nvSpPr>
        <p:spPr>
          <a:xfrm>
            <a:off x="1195809" y="6174169"/>
            <a:ext cx="8813953" cy="461665"/>
          </a:xfrm>
          <a:prstGeom prst="rect">
            <a:avLst/>
          </a:prstGeom>
          <a:noFill/>
        </p:spPr>
        <p:txBody>
          <a:bodyPr wrap="square" rtlCol="0">
            <a:spAutoFit/>
          </a:bodyPr>
          <a:lstStyle/>
          <a:p>
            <a:r>
              <a:rPr lang="en-US" sz="1200" dirty="0"/>
              <a:t>New Zealand eScience Infrastructure. (n.d.). </a:t>
            </a:r>
            <a:r>
              <a:rPr lang="en-US" sz="1200" i="1" dirty="0"/>
              <a:t>High performance computing and analytics. </a:t>
            </a:r>
            <a:r>
              <a:rPr lang="en-US" sz="1200" dirty="0"/>
              <a:t>https://www.nesi.org.nz/services/high-performance-computing-and-data-analytics</a:t>
            </a:r>
            <a:endParaRPr lang="en-NZ" dirty="0"/>
          </a:p>
        </p:txBody>
      </p:sp>
      <p:pic>
        <p:nvPicPr>
          <p:cNvPr id="4" name="Picture 3" descr="Graphical user interface&#10;&#10;Description automatically generated">
            <a:extLst>
              <a:ext uri="{FF2B5EF4-FFF2-40B4-BE49-F238E27FC236}">
                <a16:creationId xmlns:a16="http://schemas.microsoft.com/office/drawing/2014/main" id="{DCBA266A-AEBC-4332-98FD-73DF3E5B0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709155"/>
            <a:ext cx="7146912" cy="3024037"/>
          </a:xfrm>
          <a:prstGeom prst="rect">
            <a:avLst/>
          </a:prstGeom>
        </p:spPr>
      </p:pic>
    </p:spTree>
    <p:extLst>
      <p:ext uri="{BB962C8B-B14F-4D97-AF65-F5344CB8AC3E}">
        <p14:creationId xmlns:p14="http://schemas.microsoft.com/office/powerpoint/2010/main" val="259222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5C86-3370-4141-87BE-0AF78122C44D}"/>
              </a:ext>
            </a:extLst>
          </p:cNvPr>
          <p:cNvSpPr>
            <a:spLocks noGrp="1"/>
          </p:cNvSpPr>
          <p:nvPr>
            <p:ph type="title"/>
          </p:nvPr>
        </p:nvSpPr>
        <p:spPr/>
        <p:txBody>
          <a:bodyPr>
            <a:normAutofit/>
          </a:bodyPr>
          <a:lstStyle/>
          <a:p>
            <a:r>
              <a:rPr lang="en-US" dirty="0"/>
              <a:t>Machine Learning Tools</a:t>
            </a:r>
          </a:p>
        </p:txBody>
      </p:sp>
      <p:graphicFrame>
        <p:nvGraphicFramePr>
          <p:cNvPr id="3" name="Table 3">
            <a:extLst>
              <a:ext uri="{FF2B5EF4-FFF2-40B4-BE49-F238E27FC236}">
                <a16:creationId xmlns:a16="http://schemas.microsoft.com/office/drawing/2014/main" id="{CF8DA562-C396-47CE-BB5B-550849DBF2C1}"/>
              </a:ext>
            </a:extLst>
          </p:cNvPr>
          <p:cNvGraphicFramePr>
            <a:graphicFrameLocks noGrp="1"/>
          </p:cNvGraphicFramePr>
          <p:nvPr>
            <p:extLst>
              <p:ext uri="{D42A27DB-BD31-4B8C-83A1-F6EECF244321}">
                <p14:modId xmlns:p14="http://schemas.microsoft.com/office/powerpoint/2010/main" val="2424846689"/>
              </p:ext>
            </p:extLst>
          </p:nvPr>
        </p:nvGraphicFramePr>
        <p:xfrm>
          <a:off x="790456" y="2181860"/>
          <a:ext cx="8579788" cy="2494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91576779"/>
                    </a:ext>
                  </a:extLst>
                </a:gridCol>
                <a:gridCol w="4515788">
                  <a:extLst>
                    <a:ext uri="{9D8B030D-6E8A-4147-A177-3AD203B41FA5}">
                      <a16:colId xmlns:a16="http://schemas.microsoft.com/office/drawing/2014/main" val="3699450693"/>
                    </a:ext>
                  </a:extLst>
                </a:gridCol>
              </a:tblGrid>
              <a:tr h="370840">
                <a:tc>
                  <a:txBody>
                    <a:bodyPr/>
                    <a:lstStyle/>
                    <a:p>
                      <a:r>
                        <a:rPr lang="en-NZ" dirty="0"/>
                        <a:t>Name</a:t>
                      </a:r>
                    </a:p>
                  </a:txBody>
                  <a:tcPr/>
                </a:tc>
                <a:tc>
                  <a:txBody>
                    <a:bodyPr/>
                    <a:lstStyle/>
                    <a:p>
                      <a:r>
                        <a:rPr lang="en-NZ" dirty="0"/>
                        <a:t>Usage</a:t>
                      </a:r>
                    </a:p>
                  </a:txBody>
                  <a:tcPr/>
                </a:tc>
                <a:extLst>
                  <a:ext uri="{0D108BD9-81ED-4DB2-BD59-A6C34878D82A}">
                    <a16:rowId xmlns:a16="http://schemas.microsoft.com/office/drawing/2014/main" val="346784544"/>
                  </a:ext>
                </a:extLst>
              </a:tr>
              <a:tr h="370840">
                <a:tc>
                  <a:txBody>
                    <a:bodyPr/>
                    <a:lstStyle/>
                    <a:p>
                      <a:r>
                        <a:rPr lang="en-NZ" dirty="0"/>
                        <a:t>DVC</a:t>
                      </a:r>
                    </a:p>
                  </a:txBody>
                  <a:tcPr/>
                </a:tc>
                <a:tc>
                  <a:txBody>
                    <a:bodyPr/>
                    <a:lstStyle/>
                    <a:p>
                      <a:r>
                        <a:rPr lang="en-NZ" dirty="0"/>
                        <a:t>Data versioning</a:t>
                      </a:r>
                    </a:p>
                  </a:txBody>
                  <a:tcPr/>
                </a:tc>
                <a:extLst>
                  <a:ext uri="{0D108BD9-81ED-4DB2-BD59-A6C34878D82A}">
                    <a16:rowId xmlns:a16="http://schemas.microsoft.com/office/drawing/2014/main" val="1718397976"/>
                  </a:ext>
                </a:extLst>
              </a:tr>
              <a:tr h="370840">
                <a:tc>
                  <a:txBody>
                    <a:bodyPr/>
                    <a:lstStyle/>
                    <a:p>
                      <a:r>
                        <a:rPr lang="en-NZ" dirty="0" err="1"/>
                        <a:t>MLFlow</a:t>
                      </a:r>
                      <a:endParaRPr lang="en-NZ" dirty="0"/>
                    </a:p>
                  </a:txBody>
                  <a:tcPr/>
                </a:tc>
                <a:tc>
                  <a:txBody>
                    <a:bodyPr/>
                    <a:lstStyle/>
                    <a:p>
                      <a:r>
                        <a:rPr lang="en-NZ" dirty="0"/>
                        <a:t>Model versioning, experiment tracking, metrics logging, and data visualisations</a:t>
                      </a:r>
                    </a:p>
                  </a:txBody>
                  <a:tcPr/>
                </a:tc>
                <a:extLst>
                  <a:ext uri="{0D108BD9-81ED-4DB2-BD59-A6C34878D82A}">
                    <a16:rowId xmlns:a16="http://schemas.microsoft.com/office/drawing/2014/main" val="108880322"/>
                  </a:ext>
                </a:extLst>
              </a:tr>
              <a:tr h="370840">
                <a:tc>
                  <a:txBody>
                    <a:bodyPr/>
                    <a:lstStyle/>
                    <a:p>
                      <a:r>
                        <a:rPr lang="en-NZ" dirty="0" err="1"/>
                        <a:t>PyCaret</a:t>
                      </a:r>
                      <a:endParaRPr lang="en-NZ" dirty="0"/>
                    </a:p>
                  </a:txBody>
                  <a:tcPr/>
                </a:tc>
                <a:tc>
                  <a:txBody>
                    <a:bodyPr/>
                    <a:lstStyle/>
                    <a:p>
                      <a:r>
                        <a:rPr lang="en-NZ" dirty="0"/>
                        <a:t>Low-code pipeline construction</a:t>
                      </a:r>
                    </a:p>
                  </a:txBody>
                  <a:tcPr/>
                </a:tc>
                <a:extLst>
                  <a:ext uri="{0D108BD9-81ED-4DB2-BD59-A6C34878D82A}">
                    <a16:rowId xmlns:a16="http://schemas.microsoft.com/office/drawing/2014/main" val="94856824"/>
                  </a:ext>
                </a:extLst>
              </a:tr>
              <a:tr h="370840">
                <a:tc>
                  <a:txBody>
                    <a:bodyPr/>
                    <a:lstStyle/>
                    <a:p>
                      <a:r>
                        <a:rPr lang="en-NZ" dirty="0"/>
                        <a:t>Ray</a:t>
                      </a:r>
                    </a:p>
                  </a:txBody>
                  <a:tcPr/>
                </a:tc>
                <a:tc>
                  <a:txBody>
                    <a:bodyPr/>
                    <a:lstStyle/>
                    <a:p>
                      <a:r>
                        <a:rPr lang="en-NZ" dirty="0"/>
                        <a:t>Parallel and distributed computing</a:t>
                      </a:r>
                    </a:p>
                  </a:txBody>
                  <a:tcPr/>
                </a:tc>
                <a:extLst>
                  <a:ext uri="{0D108BD9-81ED-4DB2-BD59-A6C34878D82A}">
                    <a16:rowId xmlns:a16="http://schemas.microsoft.com/office/drawing/2014/main" val="2732836508"/>
                  </a:ext>
                </a:extLst>
              </a:tr>
              <a:tr h="370840">
                <a:tc>
                  <a:txBody>
                    <a:bodyPr/>
                    <a:lstStyle/>
                    <a:p>
                      <a:r>
                        <a:rPr lang="en-NZ" dirty="0" err="1"/>
                        <a:t>Optuna</a:t>
                      </a:r>
                      <a:endParaRPr lang="en-NZ" dirty="0"/>
                    </a:p>
                  </a:txBody>
                  <a:tcPr/>
                </a:tc>
                <a:tc>
                  <a:txBody>
                    <a:bodyPr/>
                    <a:lstStyle/>
                    <a:p>
                      <a:r>
                        <a:rPr lang="en-NZ" dirty="0"/>
                        <a:t>Model optimisation</a:t>
                      </a:r>
                    </a:p>
                  </a:txBody>
                  <a:tcPr/>
                </a:tc>
                <a:extLst>
                  <a:ext uri="{0D108BD9-81ED-4DB2-BD59-A6C34878D82A}">
                    <a16:rowId xmlns:a16="http://schemas.microsoft.com/office/drawing/2014/main" val="872870269"/>
                  </a:ext>
                </a:extLst>
              </a:tr>
            </a:tbl>
          </a:graphicData>
        </a:graphic>
      </p:graphicFrame>
    </p:spTree>
    <p:extLst>
      <p:ext uri="{BB962C8B-B14F-4D97-AF65-F5344CB8AC3E}">
        <p14:creationId xmlns:p14="http://schemas.microsoft.com/office/powerpoint/2010/main" val="36776547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321ec05-a228-4152-8efc-820037d40b09">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227A02EFEFFDC4B82EE84B2752925E5" ma:contentTypeVersion="11" ma:contentTypeDescription="Create a new document." ma:contentTypeScope="" ma:versionID="0f55181203bcbf93b5f21b27461e8bdb">
  <xsd:schema xmlns:xsd="http://www.w3.org/2001/XMLSchema" xmlns:xs="http://www.w3.org/2001/XMLSchema" xmlns:p="http://schemas.microsoft.com/office/2006/metadata/properties" xmlns:ns2="bcb78bf1-f0ce-4775-94cc-de1f85337fa3" xmlns:ns3="1321ec05-a228-4152-8efc-820037d40b09" targetNamespace="http://schemas.microsoft.com/office/2006/metadata/properties" ma:root="true" ma:fieldsID="d8f44df2744c7964845fcb7f8def3ba8" ns2:_="" ns3:_="">
    <xsd:import namespace="bcb78bf1-f0ce-4775-94cc-de1f85337fa3"/>
    <xsd:import namespace="1321ec05-a228-4152-8efc-820037d40b0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b78bf1-f0ce-4775-94cc-de1f85337f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21ec05-a228-4152-8efc-820037d40b0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ED402E-DD36-4F3E-A9FD-188E648C086C}">
  <ds:schemaRefs>
    <ds:schemaRef ds:uri="http://schemas.microsoft.com/sharepoint/v3/contenttype/forms"/>
  </ds:schemaRefs>
</ds:datastoreItem>
</file>

<file path=customXml/itemProps2.xml><?xml version="1.0" encoding="utf-8"?>
<ds:datastoreItem xmlns:ds="http://schemas.openxmlformats.org/officeDocument/2006/customXml" ds:itemID="{C9C532D3-F020-43BC-B760-8D11FBF4D646}">
  <ds:schemaRefs>
    <ds:schemaRef ds:uri="1321ec05-a228-4152-8efc-820037d40b09"/>
    <ds:schemaRef ds:uri="bcb78bf1-f0ce-4775-94cc-de1f85337fa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9A16A8C-FB3B-4287-A949-4579F8900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b78bf1-f0ce-4775-94cc-de1f85337fa3"/>
    <ds:schemaRef ds:uri="1321ec05-a228-4152-8efc-820037d40b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528</TotalTime>
  <Words>2446</Words>
  <Application>Microsoft Office PowerPoint</Application>
  <PresentationFormat>Widescreen</PresentationFormat>
  <Paragraphs>261</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Trebuchet MS</vt:lpstr>
      <vt:lpstr>Wingdings 3</vt:lpstr>
      <vt:lpstr>Facet</vt:lpstr>
      <vt:lpstr>A Machine Learning Framework for Fruit Sizing</vt:lpstr>
      <vt:lpstr>Introduction</vt:lpstr>
      <vt:lpstr>Bayesian Kiwifruit Sizing</vt:lpstr>
      <vt:lpstr>Approximate Bayesian Computation</vt:lpstr>
      <vt:lpstr>Considerations</vt:lpstr>
      <vt:lpstr>Considerations</vt:lpstr>
      <vt:lpstr>Considerations</vt:lpstr>
      <vt:lpstr>Considerations</vt:lpstr>
      <vt:lpstr>Machine Learning Tools</vt:lpstr>
      <vt:lpstr>Kiwifruit Dataset</vt:lpstr>
      <vt:lpstr>Kiwifruit Dataset</vt:lpstr>
      <vt:lpstr>Data Processing</vt:lpstr>
      <vt:lpstr>Regression Models </vt:lpstr>
      <vt:lpstr>Regression Models </vt:lpstr>
      <vt:lpstr>Regression Models </vt:lpstr>
      <vt:lpstr>Regression Models </vt:lpstr>
      <vt:lpstr>Regression Models </vt:lpstr>
      <vt:lpstr>Regression Models </vt:lpstr>
      <vt:lpstr>Regression Models </vt:lpstr>
      <vt:lpstr>Regression Models </vt:lpstr>
      <vt:lpstr>Clustering</vt:lpstr>
      <vt:lpstr>Clustering</vt:lpstr>
      <vt:lpstr>Clustering</vt:lpstr>
      <vt:lpstr>Anomaly Detection</vt:lpstr>
      <vt:lpstr>Anomaly Detection</vt:lpstr>
      <vt:lpstr>Model Versioning</vt:lpstr>
      <vt:lpstr>Model Versioning</vt:lpstr>
      <vt:lpstr>Pipeline Reproducibility</vt:lpstr>
      <vt:lpstr>Future Exploration</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Kiwifruit Size Estimation</dc:title>
  <dc:creator>Andrew Gilman</dc:creator>
  <cp:lastModifiedBy>James Bristow</cp:lastModifiedBy>
  <cp:revision>495</cp:revision>
  <cp:lastPrinted>2020-07-20T21:54:39Z</cp:lastPrinted>
  <dcterms:created xsi:type="dcterms:W3CDTF">2020-07-20T01:10:07Z</dcterms:created>
  <dcterms:modified xsi:type="dcterms:W3CDTF">2022-02-03T01:22:59Z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0x0101005227A02EFEFFDC4B82EE84B2752925E5</vt:lpwstr>
  </property>
  <property fmtid="{D5CDD505-2E9C-101B-9397-08002B2CF9AE}" pid="3" name="xd_Signature">
    <vt:bool>false</vt:bool>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Order">
    <vt:r8>11100</vt:r8>
  </property>
  <property fmtid="{D5CDD505-2E9C-101B-9397-08002B2CF9AE}" pid="8" name="ClassificationContentMarkingFooterLocations">
    <vt:lpwstr>Facet:5</vt:lpwstr>
  </property>
  <property fmtid="{D5CDD505-2E9C-101B-9397-08002B2CF9AE}" pid="9" name="ClassificationContentMarkingFooterText">
    <vt:lpwstr>IN CONFIDENCE</vt:lpwstr>
  </property>
  <property fmtid="{D5CDD505-2E9C-101B-9397-08002B2CF9AE}" pid="10" name="MSIP_Label_bd9e4d68-54d0-40a5-8c9a-85a36c87352c_Enabled">
    <vt:lpwstr>true</vt:lpwstr>
  </property>
  <property fmtid="{D5CDD505-2E9C-101B-9397-08002B2CF9AE}" pid="11" name="MSIP_Label_bd9e4d68-54d0-40a5-8c9a-85a36c87352c_SetDate">
    <vt:lpwstr>2022-02-02T12:52:47Z</vt:lpwstr>
  </property>
  <property fmtid="{D5CDD505-2E9C-101B-9397-08002B2CF9AE}" pid="12" name="MSIP_Label_bd9e4d68-54d0-40a5-8c9a-85a36c87352c_Method">
    <vt:lpwstr>Privileged</vt:lpwstr>
  </property>
  <property fmtid="{D5CDD505-2E9C-101B-9397-08002B2CF9AE}" pid="13" name="MSIP_Label_bd9e4d68-54d0-40a5-8c9a-85a36c87352c_Name">
    <vt:lpwstr>Unclassified</vt:lpwstr>
  </property>
  <property fmtid="{D5CDD505-2E9C-101B-9397-08002B2CF9AE}" pid="14" name="MSIP_Label_bd9e4d68-54d0-40a5-8c9a-85a36c87352c_SiteId">
    <vt:lpwstr>388728e1-bbd0-4378-98dc-f8682e644300</vt:lpwstr>
  </property>
  <property fmtid="{D5CDD505-2E9C-101B-9397-08002B2CF9AE}" pid="15" name="MSIP_Label_bd9e4d68-54d0-40a5-8c9a-85a36c87352c_ActionId">
    <vt:lpwstr>b4c91c85-f43e-4498-a825-dd6845794c4e</vt:lpwstr>
  </property>
  <property fmtid="{D5CDD505-2E9C-101B-9397-08002B2CF9AE}" pid="16" name="MSIP_Label_bd9e4d68-54d0-40a5-8c9a-85a36c87352c_ContentBits">
    <vt:lpwstr>0</vt:lpwstr>
  </property>
</Properties>
</file>