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4"/>
  </p:sldMasterIdLst>
  <p:notesMasterIdLst>
    <p:notesMasterId r:id="rId35"/>
  </p:notesMasterIdLst>
  <p:sldIdLst>
    <p:sldId id="260" r:id="rId5"/>
    <p:sldId id="331" r:id="rId6"/>
    <p:sldId id="353" r:id="rId7"/>
    <p:sldId id="334" r:id="rId8"/>
    <p:sldId id="340" r:id="rId9"/>
    <p:sldId id="333" r:id="rId10"/>
    <p:sldId id="335" r:id="rId11"/>
    <p:sldId id="337" r:id="rId12"/>
    <p:sldId id="336" r:id="rId13"/>
    <p:sldId id="338" r:id="rId14"/>
    <p:sldId id="332" r:id="rId15"/>
    <p:sldId id="339" r:id="rId16"/>
    <p:sldId id="341" r:id="rId17"/>
    <p:sldId id="325" r:id="rId18"/>
    <p:sldId id="328" r:id="rId19"/>
    <p:sldId id="342" r:id="rId20"/>
    <p:sldId id="344" r:id="rId21"/>
    <p:sldId id="345" r:id="rId22"/>
    <p:sldId id="343" r:id="rId23"/>
    <p:sldId id="347" r:id="rId24"/>
    <p:sldId id="346" r:id="rId25"/>
    <p:sldId id="348" r:id="rId26"/>
    <p:sldId id="349" r:id="rId27"/>
    <p:sldId id="352" r:id="rId28"/>
    <p:sldId id="351" r:id="rId29"/>
    <p:sldId id="354" r:id="rId30"/>
    <p:sldId id="326" r:id="rId31"/>
    <p:sldId id="355" r:id="rId32"/>
    <p:sldId id="330" r:id="rId33"/>
    <p:sldId id="32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Gilman" initials="AG" lastIdx="1" clrIdx="0">
    <p:extLst>
      <p:ext uri="{19B8F6BF-5375-455C-9EA6-DF929625EA0E}">
        <p15:presenceInfo xmlns:p15="http://schemas.microsoft.com/office/powerpoint/2012/main" userId="S::andrew@pri.co.nz::484dce68-b834-4103-a9e6-be5c78b2d8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E3B39-F312-40F3-9A17-8B010216089D}" v="58" dt="2021-02-10T18:58:02.867"/>
    <p1510:client id="{2C03DFCD-16C0-34D6-2DF2-AEB733A3689B}" v="320" dt="2021-02-10T04:03:09.697"/>
    <p1510:client id="{35D838DF-6F29-4FC5-9B2A-A5D40E7B6683}" v="355" dt="2021-02-22T00:32:05.6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Ranjard" userId="S::louis@pri.co.nz::81a860ef-ac01-4e0e-a6df-80d2ba17940a" providerId="AD" clId="Web-{2C03DFCD-16C0-34D6-2DF2-AEB733A3689B}"/>
    <pc:docChg chg="modSld">
      <pc:chgData name="Louis Ranjard" userId="S::louis@pri.co.nz::81a860ef-ac01-4e0e-a6df-80d2ba17940a" providerId="AD" clId="Web-{2C03DFCD-16C0-34D6-2DF2-AEB733A3689B}" dt="2021-02-10T04:03:09.697" v="180" actId="1076"/>
      <pc:docMkLst>
        <pc:docMk/>
      </pc:docMkLst>
      <pc:sldChg chg="delSp modSp">
        <pc:chgData name="Louis Ranjard" userId="S::louis@pri.co.nz::81a860ef-ac01-4e0e-a6df-80d2ba17940a" providerId="AD" clId="Web-{2C03DFCD-16C0-34D6-2DF2-AEB733A3689B}" dt="2021-02-10T03:03:29.982" v="131" actId="14100"/>
        <pc:sldMkLst>
          <pc:docMk/>
          <pc:sldMk cId="3637950796" sldId="272"/>
        </pc:sldMkLst>
        <pc:spChg chg="mod">
          <ac:chgData name="Louis Ranjard" userId="S::louis@pri.co.nz::81a860ef-ac01-4e0e-a6df-80d2ba17940a" providerId="AD" clId="Web-{2C03DFCD-16C0-34D6-2DF2-AEB733A3689B}" dt="2021-02-10T03:03:29.982" v="131" actId="14100"/>
          <ac:spMkLst>
            <pc:docMk/>
            <pc:sldMk cId="3637950796" sldId="272"/>
            <ac:spMk id="47" creationId="{3DA02F28-2941-334D-9C83-8E64C99A7AB4}"/>
          </ac:spMkLst>
        </pc:spChg>
        <pc:spChg chg="del">
          <ac:chgData name="Louis Ranjard" userId="S::louis@pri.co.nz::81a860ef-ac01-4e0e-a6df-80d2ba17940a" providerId="AD" clId="Web-{2C03DFCD-16C0-34D6-2DF2-AEB733A3689B}" dt="2021-02-10T03:02:53.872" v="120"/>
          <ac:spMkLst>
            <pc:docMk/>
            <pc:sldMk cId="3637950796" sldId="272"/>
            <ac:spMk id="67" creationId="{DDF71223-32FE-1342-80AF-7BEA5460BE67}"/>
          </ac:spMkLst>
        </pc:spChg>
      </pc:sldChg>
      <pc:sldChg chg="modSp">
        <pc:chgData name="Louis Ranjard" userId="S::louis@pri.co.nz::81a860ef-ac01-4e0e-a6df-80d2ba17940a" providerId="AD" clId="Web-{2C03DFCD-16C0-34D6-2DF2-AEB733A3689B}" dt="2021-02-09T23:49:38.319" v="65" actId="14100"/>
        <pc:sldMkLst>
          <pc:docMk/>
          <pc:sldMk cId="4105341821" sldId="315"/>
        </pc:sldMkLst>
        <pc:spChg chg="mod">
          <ac:chgData name="Louis Ranjard" userId="S::louis@pri.co.nz::81a860ef-ac01-4e0e-a6df-80d2ba17940a" providerId="AD" clId="Web-{2C03DFCD-16C0-34D6-2DF2-AEB733A3689B}" dt="2021-02-09T23:49:38.319" v="65" actId="14100"/>
          <ac:spMkLst>
            <pc:docMk/>
            <pc:sldMk cId="4105341821" sldId="315"/>
            <ac:spMk id="2" creationId="{DDF1DF4F-F88B-6243-9BCC-DEF2CE5ADF61}"/>
          </ac:spMkLst>
        </pc:spChg>
      </pc:sldChg>
      <pc:sldChg chg="addSp modSp">
        <pc:chgData name="Louis Ranjard" userId="S::louis@pri.co.nz::81a860ef-ac01-4e0e-a6df-80d2ba17940a" providerId="AD" clId="Web-{2C03DFCD-16C0-34D6-2DF2-AEB733A3689B}" dt="2021-02-09T23:49:56.679" v="67" actId="1076"/>
        <pc:sldMkLst>
          <pc:docMk/>
          <pc:sldMk cId="254717493" sldId="320"/>
        </pc:sldMkLst>
        <pc:picChg chg="add mod">
          <ac:chgData name="Louis Ranjard" userId="S::louis@pri.co.nz::81a860ef-ac01-4e0e-a6df-80d2ba17940a" providerId="AD" clId="Web-{2C03DFCD-16C0-34D6-2DF2-AEB733A3689B}" dt="2021-02-09T23:49:56.679" v="67" actId="1076"/>
          <ac:picMkLst>
            <pc:docMk/>
            <pc:sldMk cId="254717493" sldId="320"/>
            <ac:picMk id="4" creationId="{AF6C4D3D-4450-410B-BD0C-6F310502440C}"/>
          </ac:picMkLst>
        </pc:picChg>
      </pc:sldChg>
      <pc:sldChg chg="addSp modSp">
        <pc:chgData name="Louis Ranjard" userId="S::louis@pri.co.nz::81a860ef-ac01-4e0e-a6df-80d2ba17940a" providerId="AD" clId="Web-{2C03DFCD-16C0-34D6-2DF2-AEB733A3689B}" dt="2021-02-10T03:22:08.278" v="163" actId="14100"/>
        <pc:sldMkLst>
          <pc:docMk/>
          <pc:sldMk cId="1730166140" sldId="322"/>
        </pc:sldMkLst>
        <pc:spChg chg="mod">
          <ac:chgData name="Louis Ranjard" userId="S::louis@pri.co.nz::81a860ef-ac01-4e0e-a6df-80d2ba17940a" providerId="AD" clId="Web-{2C03DFCD-16C0-34D6-2DF2-AEB733A3689B}" dt="2021-02-10T03:21:36.809" v="148" actId="20577"/>
          <ac:spMkLst>
            <pc:docMk/>
            <pc:sldMk cId="1730166140" sldId="322"/>
            <ac:spMk id="3" creationId="{CE18DDA1-635F-0E48-A662-EB17B2B828A7}"/>
          </ac:spMkLst>
        </pc:spChg>
        <pc:spChg chg="add mod">
          <ac:chgData name="Louis Ranjard" userId="S::louis@pri.co.nz::81a860ef-ac01-4e0e-a6df-80d2ba17940a" providerId="AD" clId="Web-{2C03DFCD-16C0-34D6-2DF2-AEB733A3689B}" dt="2021-02-10T03:22:08.278" v="163" actId="14100"/>
          <ac:spMkLst>
            <pc:docMk/>
            <pc:sldMk cId="1730166140" sldId="322"/>
            <ac:spMk id="6" creationId="{D44E53CF-AEBF-4CAA-BE52-7AC838794409}"/>
          </ac:spMkLst>
        </pc:spChg>
      </pc:sldChg>
      <pc:sldChg chg="modSp">
        <pc:chgData name="Louis Ranjard" userId="S::louis@pri.co.nz::81a860ef-ac01-4e0e-a6df-80d2ba17940a" providerId="AD" clId="Web-{2C03DFCD-16C0-34D6-2DF2-AEB733A3689B}" dt="2021-02-10T03:06:54.185" v="136" actId="20577"/>
        <pc:sldMkLst>
          <pc:docMk/>
          <pc:sldMk cId="2642787703" sldId="323"/>
        </pc:sldMkLst>
        <pc:spChg chg="mod">
          <ac:chgData name="Louis Ranjard" userId="S::louis@pri.co.nz::81a860ef-ac01-4e0e-a6df-80d2ba17940a" providerId="AD" clId="Web-{2C03DFCD-16C0-34D6-2DF2-AEB733A3689B}" dt="2021-02-10T03:06:54.185" v="136" actId="20577"/>
          <ac:spMkLst>
            <pc:docMk/>
            <pc:sldMk cId="2642787703" sldId="323"/>
            <ac:spMk id="47" creationId="{3DA02F28-2941-334D-9C83-8E64C99A7AB4}"/>
          </ac:spMkLst>
        </pc:spChg>
      </pc:sldChg>
      <pc:sldChg chg="addSp modSp">
        <pc:chgData name="Louis Ranjard" userId="S::louis@pri.co.nz::81a860ef-ac01-4e0e-a6df-80d2ba17940a" providerId="AD" clId="Web-{2C03DFCD-16C0-34D6-2DF2-AEB733A3689B}" dt="2021-02-10T04:03:09.697" v="180" actId="1076"/>
        <pc:sldMkLst>
          <pc:docMk/>
          <pc:sldMk cId="722274802" sldId="324"/>
        </pc:sldMkLst>
        <pc:picChg chg="add mod">
          <ac:chgData name="Louis Ranjard" userId="S::louis@pri.co.nz::81a860ef-ac01-4e0e-a6df-80d2ba17940a" providerId="AD" clId="Web-{2C03DFCD-16C0-34D6-2DF2-AEB733A3689B}" dt="2021-02-10T04:02:34.978" v="175" actId="1076"/>
          <ac:picMkLst>
            <pc:docMk/>
            <pc:sldMk cId="722274802" sldId="324"/>
            <ac:picMk id="3" creationId="{B48E141B-0779-4609-8E61-B14B984D5834}"/>
          </ac:picMkLst>
        </pc:picChg>
        <pc:picChg chg="mod">
          <ac:chgData name="Louis Ranjard" userId="S::louis@pri.co.nz::81a860ef-ac01-4e0e-a6df-80d2ba17940a" providerId="AD" clId="Web-{2C03DFCD-16C0-34D6-2DF2-AEB733A3689B}" dt="2021-02-10T04:03:09.697" v="180" actId="1076"/>
          <ac:picMkLst>
            <pc:docMk/>
            <pc:sldMk cId="722274802" sldId="324"/>
            <ac:picMk id="6" creationId="{9D73433D-1431-4DBC-A432-5F5121EDCCA0}"/>
          </ac:picMkLst>
        </pc:picChg>
        <pc:picChg chg="mod">
          <ac:chgData name="Louis Ranjard" userId="S::louis@pri.co.nz::81a860ef-ac01-4e0e-a6df-80d2ba17940a" providerId="AD" clId="Web-{2C03DFCD-16C0-34D6-2DF2-AEB733A3689B}" dt="2021-02-10T04:03:03.118" v="178" actId="1076"/>
          <ac:picMkLst>
            <pc:docMk/>
            <pc:sldMk cId="722274802" sldId="324"/>
            <ac:picMk id="8" creationId="{F7091FE5-756A-43DB-B04C-CE45BF3A0D45}"/>
          </ac:picMkLst>
        </pc:picChg>
      </pc:sldChg>
    </pc:docChg>
  </pc:docChgLst>
  <pc:docChgLst>
    <pc:chgData name="Louis Ranjard" userId="S::louis@pri.co.nz::81a860ef-ac01-4e0e-a6df-80d2ba17940a" providerId="AD" clId="Web-{35D838DF-6F29-4FC5-9B2A-A5D40E7B6683}"/>
    <pc:docChg chg="addSld modSld">
      <pc:chgData name="Louis Ranjard" userId="S::louis@pri.co.nz::81a860ef-ac01-4e0e-a6df-80d2ba17940a" providerId="AD" clId="Web-{35D838DF-6F29-4FC5-9B2A-A5D40E7B6683}" dt="2021-02-22T00:32:03.106" v="193" actId="20577"/>
      <pc:docMkLst>
        <pc:docMk/>
      </pc:docMkLst>
      <pc:sldChg chg="addSp delSp modSp add mod replId setBg">
        <pc:chgData name="Louis Ranjard" userId="S::louis@pri.co.nz::81a860ef-ac01-4e0e-a6df-80d2ba17940a" providerId="AD" clId="Web-{35D838DF-6F29-4FC5-9B2A-A5D40E7B6683}" dt="2021-02-22T00:32:03.106" v="193" actId="20577"/>
        <pc:sldMkLst>
          <pc:docMk/>
          <pc:sldMk cId="3723155355" sldId="326"/>
        </pc:sldMkLst>
        <pc:spChg chg="mod">
          <ac:chgData name="Louis Ranjard" userId="S::louis@pri.co.nz::81a860ef-ac01-4e0e-a6df-80d2ba17940a" providerId="AD" clId="Web-{35D838DF-6F29-4FC5-9B2A-A5D40E7B6683}" dt="2021-02-22T00:29:16.008" v="170"/>
          <ac:spMkLst>
            <pc:docMk/>
            <pc:sldMk cId="3723155355" sldId="326"/>
            <ac:spMk id="2" creationId="{CD0E6AB5-B784-1048-BAF5-3D0A0E9FAEA5}"/>
          </ac:spMkLst>
        </pc:spChg>
        <pc:spChg chg="mod ord">
          <ac:chgData name="Louis Ranjard" userId="S::louis@pri.co.nz::81a860ef-ac01-4e0e-a6df-80d2ba17940a" providerId="AD" clId="Web-{35D838DF-6F29-4FC5-9B2A-A5D40E7B6683}" dt="2021-02-22T00:32:03.106" v="193" actId="20577"/>
          <ac:spMkLst>
            <pc:docMk/>
            <pc:sldMk cId="3723155355" sldId="326"/>
            <ac:spMk id="3" creationId="{CE18DDA1-635F-0E48-A662-EB17B2B828A7}"/>
          </ac:spMkLst>
        </pc:spChg>
        <pc:spChg chg="mod ord">
          <ac:chgData name="Louis Ranjard" userId="S::louis@pri.co.nz::81a860ef-ac01-4e0e-a6df-80d2ba17940a" providerId="AD" clId="Web-{35D838DF-6F29-4FC5-9B2A-A5D40E7B6683}" dt="2021-02-22T00:29:16.008" v="170"/>
          <ac:spMkLst>
            <pc:docMk/>
            <pc:sldMk cId="3723155355" sldId="326"/>
            <ac:spMk id="4" creationId="{11EF3880-E7B9-437F-BE5B-42E492DFFD9A}"/>
          </ac:spMkLst>
        </pc:spChg>
        <pc:spChg chg="del">
          <ac:chgData name="Louis Ranjard" userId="S::louis@pri.co.nz::81a860ef-ac01-4e0e-a6df-80d2ba17940a" providerId="AD" clId="Web-{35D838DF-6F29-4FC5-9B2A-A5D40E7B6683}" dt="2021-02-22T00:00:02.465" v="6"/>
          <ac:spMkLst>
            <pc:docMk/>
            <pc:sldMk cId="3723155355" sldId="326"/>
            <ac:spMk id="6" creationId="{D44E53CF-AEBF-4CAA-BE52-7AC838794409}"/>
          </ac:spMkLst>
        </pc:spChg>
        <pc:spChg chg="add del">
          <ac:chgData name="Louis Ranjard" userId="S::louis@pri.co.nz::81a860ef-ac01-4e0e-a6df-80d2ba17940a" providerId="AD" clId="Web-{35D838DF-6F29-4FC5-9B2A-A5D40E7B6683}" dt="2021-02-22T00:29:01.445" v="168"/>
          <ac:spMkLst>
            <pc:docMk/>
            <pc:sldMk cId="3723155355" sldId="326"/>
            <ac:spMk id="12" creationId="{D0486B3B-2ACB-429E-B777-A07AA9941129}"/>
          </ac:spMkLst>
        </pc:spChg>
        <pc:spChg chg="add del">
          <ac:chgData name="Louis Ranjard" userId="S::louis@pri.co.nz::81a860ef-ac01-4e0e-a6df-80d2ba17940a" providerId="AD" clId="Web-{35D838DF-6F29-4FC5-9B2A-A5D40E7B6683}" dt="2021-02-22T00:29:16.008" v="170"/>
          <ac:spMkLst>
            <pc:docMk/>
            <pc:sldMk cId="3723155355" sldId="326"/>
            <ac:spMk id="14" creationId="{84EEC9BC-B6F1-4DE0-82B7-5727A17B3601}"/>
          </ac:spMkLst>
        </pc:spChg>
        <pc:spChg chg="add del">
          <ac:chgData name="Louis Ranjard" userId="S::louis@pri.co.nz::81a860ef-ac01-4e0e-a6df-80d2ba17940a" providerId="AD" clId="Web-{35D838DF-6F29-4FC5-9B2A-A5D40E7B6683}" dt="2021-02-22T00:28:57.242" v="166"/>
          <ac:spMkLst>
            <pc:docMk/>
            <pc:sldMk cId="3723155355" sldId="326"/>
            <ac:spMk id="15" creationId="{AEB6224E-DC83-480C-AF67-46D0B08BC45F}"/>
          </ac:spMkLst>
        </pc:spChg>
        <pc:picChg chg="add mod ord">
          <ac:chgData name="Louis Ranjard" userId="S::louis@pri.co.nz::81a860ef-ac01-4e0e-a6df-80d2ba17940a" providerId="AD" clId="Web-{35D838DF-6F29-4FC5-9B2A-A5D40E7B6683}" dt="2021-02-22T00:29:16.008" v="170"/>
          <ac:picMkLst>
            <pc:docMk/>
            <pc:sldMk cId="3723155355" sldId="326"/>
            <ac:picMk id="5" creationId="{7A87ECB6-4639-4700-AD24-1DCA043E8208}"/>
          </ac:picMkLst>
        </pc:picChg>
        <pc:picChg chg="add mod">
          <ac:chgData name="Louis Ranjard" userId="S::louis@pri.co.nz::81a860ef-ac01-4e0e-a6df-80d2ba17940a" providerId="AD" clId="Web-{35D838DF-6F29-4FC5-9B2A-A5D40E7B6683}" dt="2021-02-22T00:29:16.008" v="170"/>
          <ac:picMkLst>
            <pc:docMk/>
            <pc:sldMk cId="3723155355" sldId="326"/>
            <ac:picMk id="7" creationId="{1B41931F-C4A3-42D9-984B-68880F2FFD16}"/>
          </ac:picMkLst>
        </pc:picChg>
        <pc:picChg chg="del">
          <ac:chgData name="Louis Ranjard" userId="S::louis@pri.co.nz::81a860ef-ac01-4e0e-a6df-80d2ba17940a" providerId="AD" clId="Web-{35D838DF-6F29-4FC5-9B2A-A5D40E7B6683}" dt="2021-02-21T23:59:51.746" v="2"/>
          <ac:picMkLst>
            <pc:docMk/>
            <pc:sldMk cId="3723155355" sldId="326"/>
            <ac:picMk id="8" creationId="{62531399-BBE7-4D62-A503-BBF22185345F}"/>
          </ac:picMkLst>
        </pc:picChg>
        <pc:picChg chg="del">
          <ac:chgData name="Louis Ranjard" userId="S::louis@pri.co.nz::81a860ef-ac01-4e0e-a6df-80d2ba17940a" providerId="AD" clId="Web-{35D838DF-6F29-4FC5-9B2A-A5D40E7B6683}" dt="2021-02-21T23:59:51.746" v="4"/>
          <ac:picMkLst>
            <pc:docMk/>
            <pc:sldMk cId="3723155355" sldId="326"/>
            <ac:picMk id="9" creationId="{C1D88913-FC55-4581-B227-4A46C275861E}"/>
          </ac:picMkLst>
        </pc:picChg>
        <pc:picChg chg="add mod">
          <ac:chgData name="Louis Ranjard" userId="S::louis@pri.co.nz::81a860ef-ac01-4e0e-a6df-80d2ba17940a" providerId="AD" clId="Web-{35D838DF-6F29-4FC5-9B2A-A5D40E7B6683}" dt="2021-02-22T00:29:31.149" v="172" actId="1076"/>
          <ac:picMkLst>
            <pc:docMk/>
            <pc:sldMk cId="3723155355" sldId="326"/>
            <ac:picMk id="10" creationId="{66C92C9B-52C9-4D13-ACD8-49094EAE58D9}"/>
          </ac:picMkLst>
        </pc:picChg>
        <pc:picChg chg="del">
          <ac:chgData name="Louis Ranjard" userId="S::louis@pri.co.nz::81a860ef-ac01-4e0e-a6df-80d2ba17940a" providerId="AD" clId="Web-{35D838DF-6F29-4FC5-9B2A-A5D40E7B6683}" dt="2021-02-21T23:59:51.746" v="3"/>
          <ac:picMkLst>
            <pc:docMk/>
            <pc:sldMk cId="3723155355" sldId="326"/>
            <ac:picMk id="11" creationId="{8509FCB9-548F-49B0-867D-471D4424EA1C}"/>
          </ac:picMkLst>
        </pc:picChg>
        <pc:picChg chg="del">
          <ac:chgData name="Louis Ranjard" userId="S::louis@pri.co.nz::81a860ef-ac01-4e0e-a6df-80d2ba17940a" providerId="AD" clId="Web-{35D838DF-6F29-4FC5-9B2A-A5D40E7B6683}" dt="2021-02-21T23:59:51.746" v="1"/>
          <ac:picMkLst>
            <pc:docMk/>
            <pc:sldMk cId="3723155355" sldId="326"/>
            <ac:picMk id="13" creationId="{619EDF34-A993-4DBE-835C-0314F1D22C48}"/>
          </ac:picMkLst>
        </pc:picChg>
      </pc:sldChg>
    </pc:docChg>
  </pc:docChgLst>
  <pc:docChgLst>
    <pc:chgData name="Louis Ranjard" userId="S::louis@pri.co.nz::81a860ef-ac01-4e0e-a6df-80d2ba17940a" providerId="AD" clId="Web-{BA51780E-038C-4930-AE71-AFE3F01B870E}"/>
    <pc:docChg chg="addSld modSld">
      <pc:chgData name="Louis Ranjard" userId="S::louis@pri.co.nz::81a860ef-ac01-4e0e-a6df-80d2ba17940a" providerId="AD" clId="Web-{BA51780E-038C-4930-AE71-AFE3F01B870E}" dt="2021-01-26T02:59:22.700" v="125" actId="20577"/>
      <pc:docMkLst>
        <pc:docMk/>
      </pc:docMkLst>
      <pc:sldChg chg="modSp">
        <pc:chgData name="Louis Ranjard" userId="S::louis@pri.co.nz::81a860ef-ac01-4e0e-a6df-80d2ba17940a" providerId="AD" clId="Web-{BA51780E-038C-4930-AE71-AFE3F01B870E}" dt="2021-01-26T02:54:53.163" v="8" actId="20577"/>
        <pc:sldMkLst>
          <pc:docMk/>
          <pc:sldMk cId="2484279642" sldId="260"/>
        </pc:sldMkLst>
        <pc:spChg chg="mod">
          <ac:chgData name="Louis Ranjard" userId="S::louis@pri.co.nz::81a860ef-ac01-4e0e-a6df-80d2ba17940a" providerId="AD" clId="Web-{BA51780E-038C-4930-AE71-AFE3F01B870E}" dt="2021-01-26T02:54:53.163" v="8" actId="20577"/>
          <ac:spMkLst>
            <pc:docMk/>
            <pc:sldMk cId="2484279642" sldId="260"/>
            <ac:spMk id="3" creationId="{F80E2BF4-EDDE-4E3A-A304-A4F04E6613A9}"/>
          </ac:spMkLst>
        </pc:spChg>
      </pc:sldChg>
      <pc:sldChg chg="modSp">
        <pc:chgData name="Louis Ranjard" userId="S::louis@pri.co.nz::81a860ef-ac01-4e0e-a6df-80d2ba17940a" providerId="AD" clId="Web-{BA51780E-038C-4930-AE71-AFE3F01B870E}" dt="2021-01-26T02:57:21.932" v="18" actId="20577"/>
        <pc:sldMkLst>
          <pc:docMk/>
          <pc:sldMk cId="568017522" sldId="270"/>
        </pc:sldMkLst>
        <pc:graphicFrameChg chg="modGraphic">
          <ac:chgData name="Louis Ranjard" userId="S::louis@pri.co.nz::81a860ef-ac01-4e0e-a6df-80d2ba17940a" providerId="AD" clId="Web-{BA51780E-038C-4930-AE71-AFE3F01B870E}" dt="2021-01-26T02:57:21.932" v="18" actId="20577"/>
          <ac:graphicFrameMkLst>
            <pc:docMk/>
            <pc:sldMk cId="568017522" sldId="270"/>
            <ac:graphicFrameMk id="5" creationId="{24C85447-9D01-424C-AD53-810DB910805A}"/>
          </ac:graphicFrameMkLst>
        </pc:graphicFrameChg>
      </pc:sldChg>
      <pc:sldChg chg="delSp modSp">
        <pc:chgData name="Louis Ranjard" userId="S::louis@pri.co.nz::81a860ef-ac01-4e0e-a6df-80d2ba17940a" providerId="AD" clId="Web-{BA51780E-038C-4930-AE71-AFE3F01B870E}" dt="2021-01-26T02:59:22.700" v="125" actId="20577"/>
        <pc:sldMkLst>
          <pc:docMk/>
          <pc:sldMk cId="3637950796" sldId="272"/>
        </pc:sldMkLst>
        <pc:spChg chg="mod">
          <ac:chgData name="Louis Ranjard" userId="S::louis@pri.co.nz::81a860ef-ac01-4e0e-a6df-80d2ba17940a" providerId="AD" clId="Web-{BA51780E-038C-4930-AE71-AFE3F01B870E}" dt="2021-01-26T02:58:00.058" v="40" actId="20577"/>
          <ac:spMkLst>
            <pc:docMk/>
            <pc:sldMk cId="3637950796" sldId="272"/>
            <ac:spMk id="2" creationId="{E5685C86-3370-4141-87BE-0AF78122C44D}"/>
          </ac:spMkLst>
        </pc:spChg>
        <pc:spChg chg="mod">
          <ac:chgData name="Louis Ranjard" userId="S::louis@pri.co.nz::81a860ef-ac01-4e0e-a6df-80d2ba17940a" providerId="AD" clId="Web-{BA51780E-038C-4930-AE71-AFE3F01B870E}" dt="2021-01-26T02:59:22.700" v="125" actId="20577"/>
          <ac:spMkLst>
            <pc:docMk/>
            <pc:sldMk cId="3637950796" sldId="272"/>
            <ac:spMk id="47" creationId="{3DA02F28-2941-334D-9C83-8E64C99A7AB4}"/>
          </ac:spMkLst>
        </pc:spChg>
        <pc:picChg chg="del">
          <ac:chgData name="Louis Ranjard" userId="S::louis@pri.co.nz::81a860ef-ac01-4e0e-a6df-80d2ba17940a" providerId="AD" clId="Web-{BA51780E-038C-4930-AE71-AFE3F01B870E}" dt="2021-01-26T02:57:39.979" v="21"/>
          <ac:picMkLst>
            <pc:docMk/>
            <pc:sldMk cId="3637950796" sldId="272"/>
            <ac:picMk id="44" creationId="{61D4BDD6-7434-C54F-AF64-18BB1184BACB}"/>
          </ac:picMkLst>
        </pc:picChg>
        <pc:picChg chg="del">
          <ac:chgData name="Louis Ranjard" userId="S::louis@pri.co.nz::81a860ef-ac01-4e0e-a6df-80d2ba17940a" providerId="AD" clId="Web-{BA51780E-038C-4930-AE71-AFE3F01B870E}" dt="2021-01-26T02:57:39.245" v="20"/>
          <ac:picMkLst>
            <pc:docMk/>
            <pc:sldMk cId="3637950796" sldId="272"/>
            <ac:picMk id="46" creationId="{136C4E48-B9E0-5A48-B44E-9A40B9ED4DA3}"/>
          </ac:picMkLst>
        </pc:picChg>
        <pc:picChg chg="del">
          <ac:chgData name="Louis Ranjard" userId="S::louis@pri.co.nz::81a860ef-ac01-4e0e-a6df-80d2ba17940a" providerId="AD" clId="Web-{BA51780E-038C-4930-AE71-AFE3F01B870E}" dt="2021-01-26T02:57:41.073" v="22"/>
          <ac:picMkLst>
            <pc:docMk/>
            <pc:sldMk cId="3637950796" sldId="272"/>
            <ac:picMk id="97" creationId="{6796B84D-B8A4-2947-94FF-9A5ACDB92A7C}"/>
          </ac:picMkLst>
        </pc:picChg>
      </pc:sldChg>
      <pc:sldChg chg="add replId">
        <pc:chgData name="Louis Ranjard" userId="S::louis@pri.co.nz::81a860ef-ac01-4e0e-a6df-80d2ba17940a" providerId="AD" clId="Web-{BA51780E-038C-4930-AE71-AFE3F01B870E}" dt="2021-01-26T02:57:36.401" v="19"/>
        <pc:sldMkLst>
          <pc:docMk/>
          <pc:sldMk cId="254717493" sldId="320"/>
        </pc:sldMkLst>
      </pc:sldChg>
    </pc:docChg>
  </pc:docChgLst>
  <pc:docChgLst>
    <pc:chgData name="Andrew Gilman" userId="484dce68-b834-4103-a9e6-be5c78b2d897" providerId="ADAL" clId="{B9549701-0873-CE4D-A41B-391BFA1C1C85}"/>
    <pc:docChg chg="modSld">
      <pc:chgData name="Andrew Gilman" userId="484dce68-b834-4103-a9e6-be5c78b2d897" providerId="ADAL" clId="{B9549701-0873-CE4D-A41B-391BFA1C1C85}" dt="2020-11-08T20:15:19.194" v="52" actId="20577"/>
      <pc:docMkLst>
        <pc:docMk/>
      </pc:docMkLst>
      <pc:sldChg chg="modNotesTx">
        <pc:chgData name="Andrew Gilman" userId="484dce68-b834-4103-a9e6-be5c78b2d897" providerId="ADAL" clId="{B9549701-0873-CE4D-A41B-391BFA1C1C85}" dt="2020-11-08T20:15:19.194" v="52" actId="20577"/>
        <pc:sldMkLst>
          <pc:docMk/>
          <pc:sldMk cId="2924741900" sldId="293"/>
        </pc:sldMkLst>
      </pc:sldChg>
    </pc:docChg>
  </pc:docChgLst>
  <pc:docChgLst>
    <pc:chgData name="Louis Ranjard" userId="S::louis@pri.co.nz::81a860ef-ac01-4e0e-a6df-80d2ba17940a" providerId="AD" clId="Web-{462B9F95-93C2-774D-C85C-DCE7D35D834D}"/>
    <pc:docChg chg="mod addSld delSld modSld sldOrd modMainMaster">
      <pc:chgData name="Louis Ranjard" userId="S::louis@pri.co.nz::81a860ef-ac01-4e0e-a6df-80d2ba17940a" providerId="AD" clId="Web-{462B9F95-93C2-774D-C85C-DCE7D35D834D}" dt="2021-02-04T22:50:07.624" v="177"/>
      <pc:docMkLst>
        <pc:docMk/>
      </pc:docMkLst>
      <pc:sldChg chg="addSp delSp modSp">
        <pc:chgData name="Louis Ranjard" userId="S::louis@pri.co.nz::81a860ef-ac01-4e0e-a6df-80d2ba17940a" providerId="AD" clId="Web-{462B9F95-93C2-774D-C85C-DCE7D35D834D}" dt="2021-02-04T22:50:04.389" v="175"/>
        <pc:sldMkLst>
          <pc:docMk/>
          <pc:sldMk cId="2484279642" sldId="260"/>
        </pc:sldMkLst>
        <pc:spChg chg="add del mod">
          <ac:chgData name="Louis Ranjard" userId="S::louis@pri.co.nz::81a860ef-ac01-4e0e-a6df-80d2ba17940a" providerId="AD" clId="Web-{462B9F95-93C2-774D-C85C-DCE7D35D834D}" dt="2021-02-04T22:50:04.389" v="175"/>
          <ac:spMkLst>
            <pc:docMk/>
            <pc:sldMk cId="2484279642" sldId="260"/>
            <ac:spMk id="4" creationId="{7D3823A3-9610-40E7-B313-0C7E5E147181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0.882" v="173"/>
          <ac:spMkLst>
            <pc:docMk/>
            <pc:sldMk cId="2484279642" sldId="260"/>
            <ac:spMk id="5" creationId="{A3CE4469-351C-4EFC-87A4-D866B230DDA7}"/>
          </ac:spMkLst>
        </pc:spChg>
      </pc:sldChg>
      <pc:sldChg chg="addSp delSp modSp">
        <pc:chgData name="Louis Ranjard" userId="S::louis@pri.co.nz::81a860ef-ac01-4e0e-a6df-80d2ba17940a" providerId="AD" clId="Web-{462B9F95-93C2-774D-C85C-DCE7D35D834D}" dt="2021-02-04T22:50:07.624" v="177"/>
        <pc:sldMkLst>
          <pc:docMk/>
          <pc:sldMk cId="568017522" sldId="270"/>
        </pc:sldMkLst>
        <pc:spChg chg="add mod">
          <ac:chgData name="Louis Ranjard" userId="S::louis@pri.co.nz::81a860ef-ac01-4e0e-a6df-80d2ba17940a" providerId="AD" clId="Web-{462B9F95-93C2-774D-C85C-DCE7D35D834D}" dt="2021-02-04T22:47:58.732" v="163"/>
          <ac:spMkLst>
            <pc:docMk/>
            <pc:sldMk cId="568017522" sldId="270"/>
            <ac:spMk id="280" creationId="{02F7BB21-AC74-444C-AE28-639079388516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0.882" v="173"/>
          <ac:spMkLst>
            <pc:docMk/>
            <pc:sldMk cId="568017522" sldId="270"/>
            <ac:spMk id="287" creationId="{287F0572-184B-41CC-B2D3-9FC37FCEF2F0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7.624" v="177"/>
          <ac:spMkLst>
            <pc:docMk/>
            <pc:sldMk cId="568017522" sldId="270"/>
            <ac:spMk id="300" creationId="{D8A7BE36-E90D-4289-A970-394F09C49A74}"/>
          </ac:spMkLst>
        </pc:spChg>
        <pc:graphicFrameChg chg="modGraphic">
          <ac:chgData name="Louis Ranjard" userId="S::louis@pri.co.nz::81a860ef-ac01-4e0e-a6df-80d2ba17940a" providerId="AD" clId="Web-{462B9F95-93C2-774D-C85C-DCE7D35D834D}" dt="2021-02-04T22:45:50.705" v="125" actId="20577"/>
          <ac:graphicFrameMkLst>
            <pc:docMk/>
            <pc:sldMk cId="568017522" sldId="270"/>
            <ac:graphicFrameMk id="5" creationId="{24C85447-9D01-424C-AD53-810DB910805A}"/>
          </ac:graphicFrameMkLst>
        </pc:graphicFrameChg>
      </pc:sldChg>
      <pc:sldChg chg="addSp delSp modSp">
        <pc:chgData name="Louis Ranjard" userId="S::louis@pri.co.nz::81a860ef-ac01-4e0e-a6df-80d2ba17940a" providerId="AD" clId="Web-{462B9F95-93C2-774D-C85C-DCE7D35D834D}" dt="2021-02-04T22:50:07.624" v="177"/>
        <pc:sldMkLst>
          <pc:docMk/>
          <pc:sldMk cId="3637950796" sldId="272"/>
        </pc:sldMkLst>
        <pc:spChg chg="add mod">
          <ac:chgData name="Louis Ranjard" userId="S::louis@pri.co.nz::81a860ef-ac01-4e0e-a6df-80d2ba17940a" providerId="AD" clId="Web-{462B9F95-93C2-774D-C85C-DCE7D35D834D}" dt="2021-02-04T22:47:58.732" v="163"/>
          <ac:spMkLst>
            <pc:docMk/>
            <pc:sldMk cId="3637950796" sldId="272"/>
            <ac:spMk id="3" creationId="{C9DE4512-1835-40EF-98A9-7124A8B998E9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0.882" v="173"/>
          <ac:spMkLst>
            <pc:docMk/>
            <pc:sldMk cId="3637950796" sldId="272"/>
            <ac:spMk id="5" creationId="{60926CFC-3E64-432D-983A-847968ADEE3A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7.624" v="177"/>
          <ac:spMkLst>
            <pc:docMk/>
            <pc:sldMk cId="3637950796" sldId="272"/>
            <ac:spMk id="6" creationId="{C2A6559F-A76B-4F0B-ADE4-5544BE1CFD57}"/>
          </ac:spMkLst>
        </pc:spChg>
        <pc:spChg chg="mod">
          <ac:chgData name="Louis Ranjard" userId="S::louis@pri.co.nz::81a860ef-ac01-4e0e-a6df-80d2ba17940a" providerId="AD" clId="Web-{462B9F95-93C2-774D-C85C-DCE7D35D834D}" dt="2021-02-04T22:45:03.984" v="82" actId="14100"/>
          <ac:spMkLst>
            <pc:docMk/>
            <pc:sldMk cId="3637950796" sldId="272"/>
            <ac:spMk id="47" creationId="{3DA02F28-2941-334D-9C83-8E64C99A7AB4}"/>
          </ac:spMkLst>
        </pc:spChg>
      </pc:sldChg>
      <pc:sldChg chg="addSp delSp modSp">
        <pc:chgData name="Louis Ranjard" userId="S::louis@pri.co.nz::81a860ef-ac01-4e0e-a6df-80d2ba17940a" providerId="AD" clId="Web-{462B9F95-93C2-774D-C85C-DCE7D35D834D}" dt="2021-02-04T22:50:07.624" v="177"/>
        <pc:sldMkLst>
          <pc:docMk/>
          <pc:sldMk cId="2924741900" sldId="293"/>
        </pc:sldMkLst>
        <pc:spChg chg="add mod">
          <ac:chgData name="Louis Ranjard" userId="S::louis@pri.co.nz::81a860ef-ac01-4e0e-a6df-80d2ba17940a" providerId="AD" clId="Web-{462B9F95-93C2-774D-C85C-DCE7D35D834D}" dt="2021-02-04T22:47:58.732" v="163"/>
          <ac:spMkLst>
            <pc:docMk/>
            <pc:sldMk cId="2924741900" sldId="293"/>
            <ac:spMk id="4" creationId="{33596312-4F82-4D36-8481-E4DDB21D975E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0.882" v="173"/>
          <ac:spMkLst>
            <pc:docMk/>
            <pc:sldMk cId="2924741900" sldId="293"/>
            <ac:spMk id="6" creationId="{78AC79F7-A075-4187-B053-E9B975389D87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7.624" v="177"/>
          <ac:spMkLst>
            <pc:docMk/>
            <pc:sldMk cId="2924741900" sldId="293"/>
            <ac:spMk id="7" creationId="{7AC5998B-63D2-41B1-9E4B-AE56DF2544A7}"/>
          </ac:spMkLst>
        </pc:spChg>
      </pc:sldChg>
      <pc:sldChg chg="addSp delSp modSp">
        <pc:chgData name="Louis Ranjard" userId="S::louis@pri.co.nz::81a860ef-ac01-4e0e-a6df-80d2ba17940a" providerId="AD" clId="Web-{462B9F95-93C2-774D-C85C-DCE7D35D834D}" dt="2021-02-04T22:50:07.624" v="177"/>
        <pc:sldMkLst>
          <pc:docMk/>
          <pc:sldMk cId="3544544244" sldId="302"/>
        </pc:sldMkLst>
        <pc:spChg chg="add mod">
          <ac:chgData name="Louis Ranjard" userId="S::louis@pri.co.nz::81a860ef-ac01-4e0e-a6df-80d2ba17940a" providerId="AD" clId="Web-{462B9F95-93C2-774D-C85C-DCE7D35D834D}" dt="2021-02-04T22:47:58.732" v="163"/>
          <ac:spMkLst>
            <pc:docMk/>
            <pc:sldMk cId="3544544244" sldId="302"/>
            <ac:spMk id="3" creationId="{59134A5B-069F-4D1F-83A7-C1CCA548A8D9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0.882" v="173"/>
          <ac:spMkLst>
            <pc:docMk/>
            <pc:sldMk cId="3544544244" sldId="302"/>
            <ac:spMk id="4" creationId="{5ACA8042-DA17-48C5-8325-B49D79D5C314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7.624" v="177"/>
          <ac:spMkLst>
            <pc:docMk/>
            <pc:sldMk cId="3544544244" sldId="302"/>
            <ac:spMk id="8" creationId="{8F7FAA49-86B8-431B-A64F-3A5D162B5269}"/>
          </ac:spMkLst>
        </pc:spChg>
      </pc:sldChg>
      <pc:sldChg chg="addSp delSp modSp">
        <pc:chgData name="Louis Ranjard" userId="S::louis@pri.co.nz::81a860ef-ac01-4e0e-a6df-80d2ba17940a" providerId="AD" clId="Web-{462B9F95-93C2-774D-C85C-DCE7D35D834D}" dt="2021-02-04T22:50:07.624" v="177"/>
        <pc:sldMkLst>
          <pc:docMk/>
          <pc:sldMk cId="2604885828" sldId="304"/>
        </pc:sldMkLst>
        <pc:spChg chg="add mod">
          <ac:chgData name="Louis Ranjard" userId="S::louis@pri.co.nz::81a860ef-ac01-4e0e-a6df-80d2ba17940a" providerId="AD" clId="Web-{462B9F95-93C2-774D-C85C-DCE7D35D834D}" dt="2021-02-04T22:47:58.732" v="163"/>
          <ac:spMkLst>
            <pc:docMk/>
            <pc:sldMk cId="2604885828" sldId="304"/>
            <ac:spMk id="9" creationId="{E03315E2-CBA4-4949-BAB1-35D6277C0DBE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0.882" v="173"/>
          <ac:spMkLst>
            <pc:docMk/>
            <pc:sldMk cId="2604885828" sldId="304"/>
            <ac:spMk id="10" creationId="{762369E4-5B83-496E-B16B-A9ADAA80C27B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7.624" v="177"/>
          <ac:spMkLst>
            <pc:docMk/>
            <pc:sldMk cId="2604885828" sldId="304"/>
            <ac:spMk id="11" creationId="{993CD6FC-2C16-4E8B-BDB2-8B9A133ED4D3}"/>
          </ac:spMkLst>
        </pc:spChg>
      </pc:sldChg>
      <pc:sldChg chg="addSp delSp modSp">
        <pc:chgData name="Louis Ranjard" userId="S::louis@pri.co.nz::81a860ef-ac01-4e0e-a6df-80d2ba17940a" providerId="AD" clId="Web-{462B9F95-93C2-774D-C85C-DCE7D35D834D}" dt="2021-02-04T22:50:05.986" v="176"/>
        <pc:sldMkLst>
          <pc:docMk/>
          <pc:sldMk cId="4105341821" sldId="315"/>
        </pc:sldMkLst>
        <pc:spChg chg="mod">
          <ac:chgData name="Louis Ranjard" userId="S::louis@pri.co.nz::81a860ef-ac01-4e0e-a6df-80d2ba17940a" providerId="AD" clId="Web-{462B9F95-93C2-774D-C85C-DCE7D35D834D}" dt="2021-02-04T22:46:40.919" v="156" actId="20577"/>
          <ac:spMkLst>
            <pc:docMk/>
            <pc:sldMk cId="4105341821" sldId="315"/>
            <ac:spMk id="2" creationId="{DDF1DF4F-F88B-6243-9BCC-DEF2CE5ADF61}"/>
          </ac:spMkLst>
        </pc:spChg>
        <pc:spChg chg="mod">
          <ac:chgData name="Louis Ranjard" userId="S::louis@pri.co.nz::81a860ef-ac01-4e0e-a6df-80d2ba17940a" providerId="AD" clId="Web-{462B9F95-93C2-774D-C85C-DCE7D35D834D}" dt="2021-02-04T22:47:03.555" v="159" actId="20577"/>
          <ac:spMkLst>
            <pc:docMk/>
            <pc:sldMk cId="4105341821" sldId="315"/>
            <ac:spMk id="3" creationId="{7689204A-9727-D743-8E8B-9B4B0CA80164}"/>
          </ac:spMkLst>
        </pc:spChg>
        <pc:spChg chg="add mod">
          <ac:chgData name="Louis Ranjard" userId="S::louis@pri.co.nz::81a860ef-ac01-4e0e-a6df-80d2ba17940a" providerId="AD" clId="Web-{462B9F95-93C2-774D-C85C-DCE7D35D834D}" dt="2021-02-04T22:47:38.500" v="160"/>
          <ac:spMkLst>
            <pc:docMk/>
            <pc:sldMk cId="4105341821" sldId="315"/>
            <ac:spMk id="4" creationId="{A0F02CA2-FC76-4C5F-AD29-37E8101EC4C9}"/>
          </ac:spMkLst>
        </pc:spChg>
        <pc:spChg chg="add del mod">
          <ac:chgData name="Louis Ranjard" userId="S::louis@pri.co.nz::81a860ef-ac01-4e0e-a6df-80d2ba17940a" providerId="AD" clId="Web-{462B9F95-93C2-774D-C85C-DCE7D35D834D}" dt="2021-02-04T22:47:48.990" v="162"/>
          <ac:spMkLst>
            <pc:docMk/>
            <pc:sldMk cId="4105341821" sldId="315"/>
            <ac:spMk id="7" creationId="{C62C4356-9706-46D7-B00A-7086503AD866}"/>
          </ac:spMkLst>
        </pc:spChg>
        <pc:spChg chg="add del mod">
          <ac:chgData name="Louis Ranjard" userId="S::louis@pri.co.nz::81a860ef-ac01-4e0e-a6df-80d2ba17940a" providerId="AD" clId="Web-{462B9F95-93C2-774D-C85C-DCE7D35D834D}" dt="2021-02-04T22:49:59.086" v="172"/>
          <ac:spMkLst>
            <pc:docMk/>
            <pc:sldMk cId="4105341821" sldId="315"/>
            <ac:spMk id="8" creationId="{75B05959-3F4F-4434-ACC6-9C5CE020CA49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5.986" v="176"/>
          <ac:spMkLst>
            <pc:docMk/>
            <pc:sldMk cId="4105341821" sldId="315"/>
            <ac:spMk id="9" creationId="{2729D9D9-30A4-4848-99F2-7D2FF844AABF}"/>
          </ac:spMkLst>
        </pc:spChg>
      </pc:sldChg>
      <pc:sldChg chg="addSp delSp modSp">
        <pc:chgData name="Louis Ranjard" userId="S::louis@pri.co.nz::81a860ef-ac01-4e0e-a6df-80d2ba17940a" providerId="AD" clId="Web-{462B9F95-93C2-774D-C85C-DCE7D35D834D}" dt="2021-02-04T22:50:07.624" v="177"/>
        <pc:sldMkLst>
          <pc:docMk/>
          <pc:sldMk cId="900547297" sldId="316"/>
        </pc:sldMkLst>
        <pc:spChg chg="add mod">
          <ac:chgData name="Louis Ranjard" userId="S::louis@pri.co.nz::81a860ef-ac01-4e0e-a6df-80d2ba17940a" providerId="AD" clId="Web-{462B9F95-93C2-774D-C85C-DCE7D35D834D}" dt="2021-02-04T22:47:58.732" v="163"/>
          <ac:spMkLst>
            <pc:docMk/>
            <pc:sldMk cId="900547297" sldId="316"/>
            <ac:spMk id="5" creationId="{A5C820CC-DA3B-4D36-9300-95189E2693A2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0.882" v="173"/>
          <ac:spMkLst>
            <pc:docMk/>
            <pc:sldMk cId="900547297" sldId="316"/>
            <ac:spMk id="8" creationId="{FBCB1348-03DA-4A4C-9CBD-B84BAAC1C1FE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7.624" v="177"/>
          <ac:spMkLst>
            <pc:docMk/>
            <pc:sldMk cId="900547297" sldId="316"/>
            <ac:spMk id="10" creationId="{F16BAB33-F652-48E2-BA9D-F1F24081E93C}"/>
          </ac:spMkLst>
        </pc:spChg>
      </pc:sldChg>
      <pc:sldChg chg="addSp delSp modSp">
        <pc:chgData name="Louis Ranjard" userId="S::louis@pri.co.nz::81a860ef-ac01-4e0e-a6df-80d2ba17940a" providerId="AD" clId="Web-{462B9F95-93C2-774D-C85C-DCE7D35D834D}" dt="2021-02-04T22:50:07.624" v="177"/>
        <pc:sldMkLst>
          <pc:docMk/>
          <pc:sldMk cId="3527112606" sldId="317"/>
        </pc:sldMkLst>
        <pc:spChg chg="add mod">
          <ac:chgData name="Louis Ranjard" userId="S::louis@pri.co.nz::81a860ef-ac01-4e0e-a6df-80d2ba17940a" providerId="AD" clId="Web-{462B9F95-93C2-774D-C85C-DCE7D35D834D}" dt="2021-02-04T22:49:41.899" v="170" actId="1076"/>
          <ac:spMkLst>
            <pc:docMk/>
            <pc:sldMk cId="3527112606" sldId="317"/>
            <ac:spMk id="4" creationId="{80F45546-1B77-4249-BB6C-B065D7FB9E02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0.882" v="173"/>
          <ac:spMkLst>
            <pc:docMk/>
            <pc:sldMk cId="3527112606" sldId="317"/>
            <ac:spMk id="8" creationId="{A8AB9B1A-4A10-46BD-BADD-0E037D9A0117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7.624" v="177"/>
          <ac:spMkLst>
            <pc:docMk/>
            <pc:sldMk cId="3527112606" sldId="317"/>
            <ac:spMk id="9" creationId="{3C3F2D11-5963-49BA-8CA7-14FE83AF8520}"/>
          </ac:spMkLst>
        </pc:spChg>
      </pc:sldChg>
      <pc:sldChg chg="addSp delSp modSp">
        <pc:chgData name="Louis Ranjard" userId="S::louis@pri.co.nz::81a860ef-ac01-4e0e-a6df-80d2ba17940a" providerId="AD" clId="Web-{462B9F95-93C2-774D-C85C-DCE7D35D834D}" dt="2021-02-04T22:50:07.624" v="177"/>
        <pc:sldMkLst>
          <pc:docMk/>
          <pc:sldMk cId="4107157796" sldId="318"/>
        </pc:sldMkLst>
        <pc:spChg chg="add mod">
          <ac:chgData name="Louis Ranjard" userId="S::louis@pri.co.nz::81a860ef-ac01-4e0e-a6df-80d2ba17940a" providerId="AD" clId="Web-{462B9F95-93C2-774D-C85C-DCE7D35D834D}" dt="2021-02-04T22:47:58.732" v="163"/>
          <ac:spMkLst>
            <pc:docMk/>
            <pc:sldMk cId="4107157796" sldId="318"/>
            <ac:spMk id="6" creationId="{AD0950EF-DF9E-4982-8C95-72D87794C632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0.882" v="173"/>
          <ac:spMkLst>
            <pc:docMk/>
            <pc:sldMk cId="4107157796" sldId="318"/>
            <ac:spMk id="8" creationId="{DD382F21-7005-4C92-A9FA-4587A5D44D06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7.624" v="177"/>
          <ac:spMkLst>
            <pc:docMk/>
            <pc:sldMk cId="4107157796" sldId="318"/>
            <ac:spMk id="9" creationId="{B44EFE8B-5D34-40C2-BEE1-02401ACF69BC}"/>
          </ac:spMkLst>
        </pc:spChg>
      </pc:sldChg>
      <pc:sldChg chg="addSp delSp modSp">
        <pc:chgData name="Louis Ranjard" userId="S::louis@pri.co.nz::81a860ef-ac01-4e0e-a6df-80d2ba17940a" providerId="AD" clId="Web-{462B9F95-93C2-774D-C85C-DCE7D35D834D}" dt="2021-02-04T22:50:07.624" v="177"/>
        <pc:sldMkLst>
          <pc:docMk/>
          <pc:sldMk cId="1225462609" sldId="319"/>
        </pc:sldMkLst>
        <pc:spChg chg="add mod">
          <ac:chgData name="Louis Ranjard" userId="S::louis@pri.co.nz::81a860ef-ac01-4e0e-a6df-80d2ba17940a" providerId="AD" clId="Web-{462B9F95-93C2-774D-C85C-DCE7D35D834D}" dt="2021-02-04T22:47:58.732" v="163"/>
          <ac:spMkLst>
            <pc:docMk/>
            <pc:sldMk cId="1225462609" sldId="319"/>
            <ac:spMk id="4" creationId="{E979305A-20AF-47E9-B4A6-F4F685B2EDF3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0.882" v="173"/>
          <ac:spMkLst>
            <pc:docMk/>
            <pc:sldMk cId="1225462609" sldId="319"/>
            <ac:spMk id="5" creationId="{4F629CB9-104A-4BCB-9E2A-A25C0E22B649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7.624" v="177"/>
          <ac:spMkLst>
            <pc:docMk/>
            <pc:sldMk cId="1225462609" sldId="319"/>
            <ac:spMk id="6" creationId="{ECA01261-0BFF-4742-BDAF-CFADE30195D9}"/>
          </ac:spMkLst>
        </pc:spChg>
      </pc:sldChg>
      <pc:sldChg chg="addSp delSp modSp">
        <pc:chgData name="Louis Ranjard" userId="S::louis@pri.co.nz::81a860ef-ac01-4e0e-a6df-80d2ba17940a" providerId="AD" clId="Web-{462B9F95-93C2-774D-C85C-DCE7D35D834D}" dt="2021-02-04T22:50:07.624" v="177"/>
        <pc:sldMkLst>
          <pc:docMk/>
          <pc:sldMk cId="254717493" sldId="320"/>
        </pc:sldMkLst>
        <pc:spChg chg="add mod">
          <ac:chgData name="Louis Ranjard" userId="S::louis@pri.co.nz::81a860ef-ac01-4e0e-a6df-80d2ba17940a" providerId="AD" clId="Web-{462B9F95-93C2-774D-C85C-DCE7D35D834D}" dt="2021-02-04T22:47:58.732" v="163"/>
          <ac:spMkLst>
            <pc:docMk/>
            <pc:sldMk cId="254717493" sldId="320"/>
            <ac:spMk id="3" creationId="{A8647181-B0DE-429B-B738-CBCAAC2AF4C2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0.882" v="173"/>
          <ac:spMkLst>
            <pc:docMk/>
            <pc:sldMk cId="254717493" sldId="320"/>
            <ac:spMk id="4" creationId="{3908CD9E-3234-4777-9A8C-06861D7F1F4A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7.624" v="177"/>
          <ac:spMkLst>
            <pc:docMk/>
            <pc:sldMk cId="254717493" sldId="320"/>
            <ac:spMk id="5" creationId="{CEC2162A-9691-4F6A-95F9-E6C62210D553}"/>
          </ac:spMkLst>
        </pc:spChg>
      </pc:sldChg>
      <pc:sldChg chg="addSp delSp modSp add del ord">
        <pc:chgData name="Louis Ranjard" userId="S::louis@pri.co.nz::81a860ef-ac01-4e0e-a6df-80d2ba17940a" providerId="AD" clId="Web-{462B9F95-93C2-774D-C85C-DCE7D35D834D}" dt="2021-02-04T22:50:07.624" v="177"/>
        <pc:sldMkLst>
          <pc:docMk/>
          <pc:sldMk cId="974601487" sldId="321"/>
        </pc:sldMkLst>
        <pc:spChg chg="mod">
          <ac:chgData name="Louis Ranjard" userId="S::louis@pri.co.nz::81a860ef-ac01-4e0e-a6df-80d2ba17940a" providerId="AD" clId="Web-{462B9F95-93C2-774D-C85C-DCE7D35D834D}" dt="2021-02-04T01:53:44.771" v="8" actId="20577"/>
          <ac:spMkLst>
            <pc:docMk/>
            <pc:sldMk cId="974601487" sldId="321"/>
            <ac:spMk id="2" creationId="{CD0E6AB5-B784-1048-BAF5-3D0A0E9FAEA5}"/>
          </ac:spMkLst>
        </pc:spChg>
        <pc:spChg chg="add mod">
          <ac:chgData name="Louis Ranjard" userId="S::louis@pri.co.nz::81a860ef-ac01-4e0e-a6df-80d2ba17940a" providerId="AD" clId="Web-{462B9F95-93C2-774D-C85C-DCE7D35D834D}" dt="2021-02-04T22:47:58.732" v="163"/>
          <ac:spMkLst>
            <pc:docMk/>
            <pc:sldMk cId="974601487" sldId="321"/>
            <ac:spMk id="4" creationId="{0DD4AA31-D0C4-43E7-9E3C-313EE9FA9D08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0.882" v="173"/>
          <ac:spMkLst>
            <pc:docMk/>
            <pc:sldMk cId="974601487" sldId="321"/>
            <ac:spMk id="6" creationId="{2FEDFCFF-B6BE-495C-B74F-5BDC43FC3A7A}"/>
          </ac:spMkLst>
        </pc:spChg>
        <pc:spChg chg="add mod ord">
          <ac:chgData name="Louis Ranjard" userId="S::louis@pri.co.nz::81a860ef-ac01-4e0e-a6df-80d2ba17940a" providerId="AD" clId="Web-{462B9F95-93C2-774D-C85C-DCE7D35D834D}" dt="2021-02-04T04:34:34.656" v="79"/>
          <ac:spMkLst>
            <pc:docMk/>
            <pc:sldMk cId="974601487" sldId="321"/>
            <ac:spMk id="8" creationId="{B66D6A5C-FD68-4BA0-BE39-B01CF04782F6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7.624" v="177"/>
          <ac:spMkLst>
            <pc:docMk/>
            <pc:sldMk cId="974601487" sldId="321"/>
            <ac:spMk id="9" creationId="{E7EDB7C3-5440-4FDD-8821-FB92562B0BDA}"/>
          </ac:spMkLst>
        </pc:spChg>
        <pc:picChg chg="add del mod">
          <ac:chgData name="Louis Ranjard" userId="S::louis@pri.co.nz::81a860ef-ac01-4e0e-a6df-80d2ba17940a" providerId="AD" clId="Web-{462B9F95-93C2-774D-C85C-DCE7D35D834D}" dt="2021-02-04T04:28:51.773" v="63"/>
          <ac:picMkLst>
            <pc:docMk/>
            <pc:sldMk cId="974601487" sldId="321"/>
            <ac:picMk id="4" creationId="{DB57E0D4-9FC9-4B52-98F4-4B72E590C6FB}"/>
          </ac:picMkLst>
        </pc:picChg>
        <pc:picChg chg="add mod">
          <ac:chgData name="Louis Ranjard" userId="S::louis@pri.co.nz::81a860ef-ac01-4e0e-a6df-80d2ba17940a" providerId="AD" clId="Web-{462B9F95-93C2-774D-C85C-DCE7D35D834D}" dt="2021-02-04T04:34:47.766" v="80" actId="1076"/>
          <ac:picMkLst>
            <pc:docMk/>
            <pc:sldMk cId="974601487" sldId="321"/>
            <ac:picMk id="5" creationId="{702E0A42-DEBD-4DB0-976C-BDF010162F5D}"/>
          </ac:picMkLst>
        </pc:picChg>
        <pc:picChg chg="add del mod">
          <ac:chgData name="Louis Ranjard" userId="S::louis@pri.co.nz::81a860ef-ac01-4e0e-a6df-80d2ba17940a" providerId="AD" clId="Web-{462B9F95-93C2-774D-C85C-DCE7D35D834D}" dt="2021-02-04T04:32:45.716" v="68"/>
          <ac:picMkLst>
            <pc:docMk/>
            <pc:sldMk cId="974601487" sldId="321"/>
            <ac:picMk id="6" creationId="{BC22C87D-B041-49C2-BFC0-CA9A94544A0C}"/>
          </ac:picMkLst>
        </pc:picChg>
        <pc:picChg chg="add mod">
          <ac:chgData name="Louis Ranjard" userId="S::louis@pri.co.nz::81a860ef-ac01-4e0e-a6df-80d2ba17940a" providerId="AD" clId="Web-{462B9F95-93C2-774D-C85C-DCE7D35D834D}" dt="2021-02-04T04:34:56.172" v="81" actId="1076"/>
          <ac:picMkLst>
            <pc:docMk/>
            <pc:sldMk cId="974601487" sldId="321"/>
            <ac:picMk id="7" creationId="{9517EC9E-2E28-45F2-8A13-31F217B1D154}"/>
          </ac:picMkLst>
        </pc:picChg>
        <pc:picChg chg="del">
          <ac:chgData name="Louis Ranjard" userId="S::louis@pri.co.nz::81a860ef-ac01-4e0e-a6df-80d2ba17940a" providerId="AD" clId="Web-{462B9F95-93C2-774D-C85C-DCE7D35D834D}" dt="2021-02-04T01:53:46.318" v="9"/>
          <ac:picMkLst>
            <pc:docMk/>
            <pc:sldMk cId="974601487" sldId="321"/>
            <ac:picMk id="9" creationId="{C1D88913-FC55-4581-B227-4A46C275861E}"/>
          </ac:picMkLst>
        </pc:picChg>
        <pc:picChg chg="del">
          <ac:chgData name="Louis Ranjard" userId="S::louis@pri.co.nz::81a860ef-ac01-4e0e-a6df-80d2ba17940a" providerId="AD" clId="Web-{462B9F95-93C2-774D-C85C-DCE7D35D834D}" dt="2021-02-04T01:53:46.818" v="10"/>
          <ac:picMkLst>
            <pc:docMk/>
            <pc:sldMk cId="974601487" sldId="321"/>
            <ac:picMk id="10" creationId="{0B551C2D-D377-48CC-B4C8-7EDF58F4BC73}"/>
          </ac:picMkLst>
        </pc:picChg>
        <pc:picChg chg="del">
          <ac:chgData name="Louis Ranjard" userId="S::louis@pri.co.nz::81a860ef-ac01-4e0e-a6df-80d2ba17940a" providerId="AD" clId="Web-{462B9F95-93C2-774D-C85C-DCE7D35D834D}" dt="2021-02-04T01:53:47.287" v="11"/>
          <ac:picMkLst>
            <pc:docMk/>
            <pc:sldMk cId="974601487" sldId="321"/>
            <ac:picMk id="11" creationId="{8509FCB9-548F-49B0-867D-471D4424EA1C}"/>
          </ac:picMkLst>
        </pc:picChg>
        <pc:picChg chg="del">
          <ac:chgData name="Louis Ranjard" userId="S::louis@pri.co.nz::81a860ef-ac01-4e0e-a6df-80d2ba17940a" providerId="AD" clId="Web-{462B9F95-93C2-774D-C85C-DCE7D35D834D}" dt="2021-02-04T01:53:47.693" v="12"/>
          <ac:picMkLst>
            <pc:docMk/>
            <pc:sldMk cId="974601487" sldId="321"/>
            <ac:picMk id="12" creationId="{254C26BA-2FB0-458D-946E-E92FF70A4B21}"/>
          </ac:picMkLst>
        </pc:picChg>
      </pc:sldChg>
      <pc:sldChg chg="addSp delSp modSp add ord replId">
        <pc:chgData name="Louis Ranjard" userId="S::louis@pri.co.nz::81a860ef-ac01-4e0e-a6df-80d2ba17940a" providerId="AD" clId="Web-{462B9F95-93C2-774D-C85C-DCE7D35D834D}" dt="2021-02-04T22:50:07.624" v="177"/>
        <pc:sldMkLst>
          <pc:docMk/>
          <pc:sldMk cId="1730166140" sldId="322"/>
        </pc:sldMkLst>
        <pc:spChg chg="add mod">
          <ac:chgData name="Louis Ranjard" userId="S::louis@pri.co.nz::81a860ef-ac01-4e0e-a6df-80d2ba17940a" providerId="AD" clId="Web-{462B9F95-93C2-774D-C85C-DCE7D35D834D}" dt="2021-02-04T22:47:58.732" v="163"/>
          <ac:spMkLst>
            <pc:docMk/>
            <pc:sldMk cId="1730166140" sldId="322"/>
            <ac:spMk id="4" creationId="{11EF3880-E7B9-437F-BE5B-42E492DFFD9A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0.882" v="173"/>
          <ac:spMkLst>
            <pc:docMk/>
            <pc:sldMk cId="1730166140" sldId="322"/>
            <ac:spMk id="5" creationId="{938A5E1E-CC16-4992-89E3-5455C8CDAAA7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7.624" v="177"/>
          <ac:spMkLst>
            <pc:docMk/>
            <pc:sldMk cId="1730166140" sldId="322"/>
            <ac:spMk id="6" creationId="{1C15A95F-007B-48E9-B7B2-CBA39C0176E5}"/>
          </ac:spMkLst>
        </pc:spChg>
        <pc:picChg chg="add mod">
          <ac:chgData name="Louis Ranjard" userId="S::louis@pri.co.nz::81a860ef-ac01-4e0e-a6df-80d2ba17940a" providerId="AD" clId="Web-{462B9F95-93C2-774D-C85C-DCE7D35D834D}" dt="2021-02-04T01:54:34.272" v="18" actId="1076"/>
          <ac:picMkLst>
            <pc:docMk/>
            <pc:sldMk cId="1730166140" sldId="322"/>
            <ac:picMk id="8" creationId="{62531399-BBE7-4D62-A503-BBF22185345F}"/>
          </ac:picMkLst>
        </pc:picChg>
        <pc:picChg chg="mod">
          <ac:chgData name="Louis Ranjard" userId="S::louis@pri.co.nz::81a860ef-ac01-4e0e-a6df-80d2ba17940a" providerId="AD" clId="Web-{462B9F95-93C2-774D-C85C-DCE7D35D834D}" dt="2021-02-04T01:54:24.069" v="16" actId="1076"/>
          <ac:picMkLst>
            <pc:docMk/>
            <pc:sldMk cId="1730166140" sldId="322"/>
            <ac:picMk id="10" creationId="{0B551C2D-D377-48CC-B4C8-7EDF58F4BC73}"/>
          </ac:picMkLst>
        </pc:picChg>
        <pc:picChg chg="del">
          <ac:chgData name="Louis Ranjard" userId="S::louis@pri.co.nz::81a860ef-ac01-4e0e-a6df-80d2ba17940a" providerId="AD" clId="Web-{462B9F95-93C2-774D-C85C-DCE7D35D834D}" dt="2021-02-04T01:54:28.710" v="17"/>
          <ac:picMkLst>
            <pc:docMk/>
            <pc:sldMk cId="1730166140" sldId="322"/>
            <ac:picMk id="12" creationId="{254C26BA-2FB0-458D-946E-E92FF70A4B21}"/>
          </ac:picMkLst>
        </pc:picChg>
      </pc:sldChg>
      <pc:sldChg chg="addSp delSp modSp add replId">
        <pc:chgData name="Louis Ranjard" userId="S::louis@pri.co.nz::81a860ef-ac01-4e0e-a6df-80d2ba17940a" providerId="AD" clId="Web-{462B9F95-93C2-774D-C85C-DCE7D35D834D}" dt="2021-02-04T22:50:07.624" v="177"/>
        <pc:sldMkLst>
          <pc:docMk/>
          <pc:sldMk cId="2642787703" sldId="323"/>
        </pc:sldMkLst>
        <pc:spChg chg="mod">
          <ac:chgData name="Louis Ranjard" userId="S::louis@pri.co.nz::81a860ef-ac01-4e0e-a6df-80d2ba17940a" providerId="AD" clId="Web-{462B9F95-93C2-774D-C85C-DCE7D35D834D}" dt="2021-02-04T01:55:21.117" v="20" actId="20577"/>
          <ac:spMkLst>
            <pc:docMk/>
            <pc:sldMk cId="2642787703" sldId="323"/>
            <ac:spMk id="2" creationId="{E5685C86-3370-4141-87BE-0AF78122C44D}"/>
          </ac:spMkLst>
        </pc:spChg>
        <pc:spChg chg="add mod">
          <ac:chgData name="Louis Ranjard" userId="S::louis@pri.co.nz::81a860ef-ac01-4e0e-a6df-80d2ba17940a" providerId="AD" clId="Web-{462B9F95-93C2-774D-C85C-DCE7D35D834D}" dt="2021-02-04T22:47:58.732" v="163"/>
          <ac:spMkLst>
            <pc:docMk/>
            <pc:sldMk cId="2642787703" sldId="323"/>
            <ac:spMk id="3" creationId="{A464E2A1-385C-45BC-8CA7-5AED6F11709E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0.882" v="173"/>
          <ac:spMkLst>
            <pc:docMk/>
            <pc:sldMk cId="2642787703" sldId="323"/>
            <ac:spMk id="4" creationId="{6A54FB53-7386-451E-9CA4-DB8CA867E89E}"/>
          </ac:spMkLst>
        </pc:spChg>
        <pc:spChg chg="add del mod">
          <ac:chgData name="Louis Ranjard" userId="S::louis@pri.co.nz::81a860ef-ac01-4e0e-a6df-80d2ba17940a" providerId="AD" clId="Web-{462B9F95-93C2-774D-C85C-DCE7D35D834D}" dt="2021-02-04T22:50:07.624" v="177"/>
          <ac:spMkLst>
            <pc:docMk/>
            <pc:sldMk cId="2642787703" sldId="323"/>
            <ac:spMk id="5" creationId="{788584EF-EF37-4B7B-92D8-2B18A8E324E5}"/>
          </ac:spMkLst>
        </pc:spChg>
        <pc:spChg chg="mod">
          <ac:chgData name="Louis Ranjard" userId="S::louis@pri.co.nz::81a860ef-ac01-4e0e-a6df-80d2ba17940a" providerId="AD" clId="Web-{462B9F95-93C2-774D-C85C-DCE7D35D834D}" dt="2021-02-04T01:56:28.588" v="59" actId="20577"/>
          <ac:spMkLst>
            <pc:docMk/>
            <pc:sldMk cId="2642787703" sldId="323"/>
            <ac:spMk id="47" creationId="{3DA02F28-2941-334D-9C83-8E64C99A7AB4}"/>
          </ac:spMkLst>
        </pc:spChg>
        <pc:picChg chg="del">
          <ac:chgData name="Louis Ranjard" userId="S::louis@pri.co.nz::81a860ef-ac01-4e0e-a6df-80d2ba17940a" providerId="AD" clId="Web-{462B9F95-93C2-774D-C85C-DCE7D35D834D}" dt="2021-02-04T01:55:23.992" v="21"/>
          <ac:picMkLst>
            <pc:docMk/>
            <pc:sldMk cId="2642787703" sldId="323"/>
            <ac:picMk id="44" creationId="{61D4BDD6-7434-C54F-AF64-18BB1184BACB}"/>
          </ac:picMkLst>
        </pc:picChg>
        <pc:picChg chg="del">
          <ac:chgData name="Louis Ranjard" userId="S::louis@pri.co.nz::81a860ef-ac01-4e0e-a6df-80d2ba17940a" providerId="AD" clId="Web-{462B9F95-93C2-774D-C85C-DCE7D35D834D}" dt="2021-02-04T01:55:24.133" v="22"/>
          <ac:picMkLst>
            <pc:docMk/>
            <pc:sldMk cId="2642787703" sldId="323"/>
            <ac:picMk id="46" creationId="{136C4E48-B9E0-5A48-B44E-9A40B9ED4DA3}"/>
          </ac:picMkLst>
        </pc:picChg>
        <pc:picChg chg="del">
          <ac:chgData name="Louis Ranjard" userId="S::louis@pri.co.nz::81a860ef-ac01-4e0e-a6df-80d2ba17940a" providerId="AD" clId="Web-{462B9F95-93C2-774D-C85C-DCE7D35D834D}" dt="2021-02-04T01:55:24.414" v="23"/>
          <ac:picMkLst>
            <pc:docMk/>
            <pc:sldMk cId="2642787703" sldId="323"/>
            <ac:picMk id="97" creationId="{6796B84D-B8A4-2947-94FF-9A5ACDB92A7C}"/>
          </ac:picMkLst>
        </pc:picChg>
      </pc:sldChg>
      <pc:sldMasterChg chg="mod modSldLayout">
        <pc:chgData name="Louis Ranjard" userId="S::louis@pri.co.nz::81a860ef-ac01-4e0e-a6df-80d2ba17940a" providerId="AD" clId="Web-{462B9F95-93C2-774D-C85C-DCE7D35D834D}" dt="2021-02-04T22:50:07.624" v="177"/>
        <pc:sldMasterMkLst>
          <pc:docMk/>
          <pc:sldMasterMk cId="778114177" sldId="2147483677"/>
        </pc:sldMasterMkLst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3027517959" sldId="2147483678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3027517959" sldId="2147483678"/>
              <ac:spMk id="5" creationId="{00000000-0000-0000-0000-000000000000}"/>
            </ac:spMkLst>
          </pc:spChg>
        </pc:sldLayoutChg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267870774" sldId="2147483679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267870774" sldId="2147483679"/>
              <ac:spMk id="5" creationId="{00000000-0000-0000-0000-000000000000}"/>
            </ac:spMkLst>
          </pc:spChg>
        </pc:sldLayoutChg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2460651584" sldId="2147483680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2460651584" sldId="2147483680"/>
              <ac:spMk id="5" creationId="{00000000-0000-0000-0000-000000000000}"/>
            </ac:spMkLst>
          </pc:spChg>
        </pc:sldLayoutChg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1999155503" sldId="2147483681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1999155503" sldId="2147483681"/>
              <ac:spMk id="6" creationId="{00000000-0000-0000-0000-000000000000}"/>
            </ac:spMkLst>
          </pc:spChg>
        </pc:sldLayoutChg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2033822278" sldId="2147483682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2033822278" sldId="2147483682"/>
              <ac:spMk id="8" creationId="{00000000-0000-0000-0000-000000000000}"/>
            </ac:spMkLst>
          </pc:spChg>
        </pc:sldLayoutChg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1416709723" sldId="2147483683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1416709723" sldId="2147483683"/>
              <ac:spMk id="4" creationId="{00000000-0000-0000-0000-000000000000}"/>
            </ac:spMkLst>
          </pc:spChg>
        </pc:sldLayoutChg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1179052315" sldId="2147483684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1179052315" sldId="2147483684"/>
              <ac:spMk id="3" creationId="{00000000-0000-0000-0000-000000000000}"/>
            </ac:spMkLst>
          </pc:spChg>
        </pc:sldLayoutChg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3928974945" sldId="2147483685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3928974945" sldId="2147483685"/>
              <ac:spMk id="6" creationId="{00000000-0000-0000-0000-000000000000}"/>
            </ac:spMkLst>
          </pc:spChg>
        </pc:sldLayoutChg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4008540075" sldId="2147483686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4008540075" sldId="2147483686"/>
              <ac:spMk id="6" creationId="{00000000-0000-0000-0000-000000000000}"/>
            </ac:spMkLst>
          </pc:spChg>
        </pc:sldLayoutChg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1394991303" sldId="2147483687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1394991303" sldId="2147483687"/>
              <ac:spMk id="5" creationId="{00000000-0000-0000-0000-000000000000}"/>
            </ac:spMkLst>
          </pc:spChg>
        </pc:sldLayoutChg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4294936182" sldId="2147483688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4294936182" sldId="2147483688"/>
              <ac:spMk id="5" creationId="{00000000-0000-0000-0000-000000000000}"/>
            </ac:spMkLst>
          </pc:spChg>
        </pc:sldLayoutChg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2234490848" sldId="2147483689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2234490848" sldId="2147483689"/>
              <ac:spMk id="5" creationId="{00000000-0000-0000-0000-000000000000}"/>
            </ac:spMkLst>
          </pc:spChg>
        </pc:sldLayoutChg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1666504079" sldId="2147483690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1666504079" sldId="2147483690"/>
              <ac:spMk id="5" creationId="{00000000-0000-0000-0000-000000000000}"/>
            </ac:spMkLst>
          </pc:spChg>
        </pc:sldLayoutChg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347337146" sldId="2147483691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347337146" sldId="2147483691"/>
              <ac:spMk id="5" creationId="{00000000-0000-0000-0000-000000000000}"/>
            </ac:spMkLst>
          </pc:spChg>
        </pc:sldLayoutChg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800620036" sldId="2147483692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800620036" sldId="2147483692"/>
              <ac:spMk id="5" creationId="{00000000-0000-0000-0000-000000000000}"/>
            </ac:spMkLst>
          </pc:spChg>
        </pc:sldLayoutChg>
        <pc:sldLayoutChg chg="modSp mod">
          <pc:chgData name="Louis Ranjard" userId="S::louis@pri.co.nz::81a860ef-ac01-4e0e-a6df-80d2ba17940a" providerId="AD" clId="Web-{462B9F95-93C2-774D-C85C-DCE7D35D834D}" dt="2021-02-04T22:50:07.624" v="177"/>
          <pc:sldLayoutMkLst>
            <pc:docMk/>
            <pc:sldMasterMk cId="778114177" sldId="2147483677"/>
            <pc:sldLayoutMk cId="719849111" sldId="2147483693"/>
          </pc:sldLayoutMkLst>
          <pc:spChg chg="mod">
            <ac:chgData name="Louis Ranjard" userId="S::louis@pri.co.nz::81a860ef-ac01-4e0e-a6df-80d2ba17940a" providerId="AD" clId="Web-{462B9F95-93C2-774D-C85C-DCE7D35D834D}" dt="2021-02-04T22:49:46.260" v="171"/>
            <ac:spMkLst>
              <pc:docMk/>
              <pc:sldMasterMk cId="778114177" sldId="2147483677"/>
              <pc:sldLayoutMk cId="719849111" sldId="2147483693"/>
              <ac:spMk id="5" creationId="{00000000-0000-0000-0000-000000000000}"/>
            </ac:spMkLst>
          </pc:spChg>
        </pc:sldLayoutChg>
      </pc:sldMasterChg>
    </pc:docChg>
  </pc:docChgLst>
  <pc:docChgLst>
    <pc:chgData name="Louis Ranjard" userId="S::louis@pri.co.nz::81a860ef-ac01-4e0e-a6df-80d2ba17940a" providerId="AD" clId="Web-{FDE5C131-3C94-458E-8002-9CD33AB4C02D}"/>
    <pc:docChg chg="addSld modSld">
      <pc:chgData name="Louis Ranjard" userId="S::louis@pri.co.nz::81a860ef-ac01-4e0e-a6df-80d2ba17940a" providerId="AD" clId="Web-{FDE5C131-3C94-458E-8002-9CD33AB4C02D}" dt="2021-01-26T04:12:07.274" v="207" actId="1076"/>
      <pc:docMkLst>
        <pc:docMk/>
      </pc:docMkLst>
      <pc:sldChg chg="modSp">
        <pc:chgData name="Louis Ranjard" userId="S::louis@pri.co.nz::81a860ef-ac01-4e0e-a6df-80d2ba17940a" providerId="AD" clId="Web-{FDE5C131-3C94-458E-8002-9CD33AB4C02D}" dt="2021-01-26T03:56:45.584" v="158" actId="1076"/>
        <pc:sldMkLst>
          <pc:docMk/>
          <pc:sldMk cId="3544544244" sldId="302"/>
        </pc:sldMkLst>
        <pc:picChg chg="mod">
          <ac:chgData name="Louis Ranjard" userId="S::louis@pri.co.nz::81a860ef-ac01-4e0e-a6df-80d2ba17940a" providerId="AD" clId="Web-{FDE5C131-3C94-458E-8002-9CD33AB4C02D}" dt="2021-01-26T03:56:45.584" v="158" actId="1076"/>
          <ac:picMkLst>
            <pc:docMk/>
            <pc:sldMk cId="3544544244" sldId="302"/>
            <ac:picMk id="5" creationId="{04273801-6EF1-4243-8695-3252F0590016}"/>
          </ac:picMkLst>
        </pc:picChg>
        <pc:picChg chg="mod">
          <ac:chgData name="Louis Ranjard" userId="S::louis@pri.co.nz::81a860ef-ac01-4e0e-a6df-80d2ba17940a" providerId="AD" clId="Web-{FDE5C131-3C94-458E-8002-9CD33AB4C02D}" dt="2021-01-26T03:56:42.771" v="157" actId="1076"/>
          <ac:picMkLst>
            <pc:docMk/>
            <pc:sldMk cId="3544544244" sldId="302"/>
            <ac:picMk id="7" creationId="{DEB13C9E-F8F1-4656-9796-7F860C578F55}"/>
          </ac:picMkLst>
        </pc:picChg>
      </pc:sldChg>
      <pc:sldChg chg="modSp">
        <pc:chgData name="Louis Ranjard" userId="S::louis@pri.co.nz::81a860ef-ac01-4e0e-a6df-80d2ba17940a" providerId="AD" clId="Web-{FDE5C131-3C94-458E-8002-9CD33AB4C02D}" dt="2021-01-26T03:57:40.554" v="165" actId="1076"/>
        <pc:sldMkLst>
          <pc:docMk/>
          <pc:sldMk cId="4107157796" sldId="318"/>
        </pc:sldMkLst>
        <pc:picChg chg="mod">
          <ac:chgData name="Louis Ranjard" userId="S::louis@pri.co.nz::81a860ef-ac01-4e0e-a6df-80d2ba17940a" providerId="AD" clId="Web-{FDE5C131-3C94-458E-8002-9CD33AB4C02D}" dt="2021-01-26T03:57:13.631" v="162" actId="14100"/>
          <ac:picMkLst>
            <pc:docMk/>
            <pc:sldMk cId="4107157796" sldId="318"/>
            <ac:picMk id="4" creationId="{381E93DA-0FD9-5B46-8EF2-B76A288B44B6}"/>
          </ac:picMkLst>
        </pc:picChg>
        <pc:picChg chg="mod">
          <ac:chgData name="Louis Ranjard" userId="S::louis@pri.co.nz::81a860ef-ac01-4e0e-a6df-80d2ba17940a" providerId="AD" clId="Web-{FDE5C131-3C94-458E-8002-9CD33AB4C02D}" dt="2021-01-26T03:57:40.554" v="165" actId="1076"/>
          <ac:picMkLst>
            <pc:docMk/>
            <pc:sldMk cId="4107157796" sldId="318"/>
            <ac:picMk id="5" creationId="{1C293AB7-06EE-BD47-BA0E-D3233AACDBB0}"/>
          </ac:picMkLst>
        </pc:picChg>
      </pc:sldChg>
      <pc:sldChg chg="modSp">
        <pc:chgData name="Louis Ranjard" userId="S::louis@pri.co.nz::81a860ef-ac01-4e0e-a6df-80d2ba17940a" providerId="AD" clId="Web-{FDE5C131-3C94-458E-8002-9CD33AB4C02D}" dt="2021-01-26T03:58:46.945" v="176" actId="20577"/>
        <pc:sldMkLst>
          <pc:docMk/>
          <pc:sldMk cId="254717493" sldId="320"/>
        </pc:sldMkLst>
        <pc:spChg chg="mod">
          <ac:chgData name="Louis Ranjard" userId="S::louis@pri.co.nz::81a860ef-ac01-4e0e-a6df-80d2ba17940a" providerId="AD" clId="Web-{FDE5C131-3C94-458E-8002-9CD33AB4C02D}" dt="2021-01-26T03:58:46.945" v="176" actId="20577"/>
          <ac:spMkLst>
            <pc:docMk/>
            <pc:sldMk cId="254717493" sldId="320"/>
            <ac:spMk id="2" creationId="{E5685C86-3370-4141-87BE-0AF78122C44D}"/>
          </ac:spMkLst>
        </pc:spChg>
      </pc:sldChg>
      <pc:sldChg chg="addSp delSp modSp add replId">
        <pc:chgData name="Louis Ranjard" userId="S::louis@pri.co.nz::81a860ef-ac01-4e0e-a6df-80d2ba17940a" providerId="AD" clId="Web-{FDE5C131-3C94-458E-8002-9CD33AB4C02D}" dt="2021-01-26T04:12:07.274" v="207" actId="1076"/>
        <pc:sldMkLst>
          <pc:docMk/>
          <pc:sldMk cId="974601487" sldId="321"/>
        </pc:sldMkLst>
        <pc:spChg chg="mod">
          <ac:chgData name="Louis Ranjard" userId="S::louis@pri.co.nz::81a860ef-ac01-4e0e-a6df-80d2ba17940a" providerId="AD" clId="Web-{FDE5C131-3C94-458E-8002-9CD33AB4C02D}" dt="2021-01-26T03:51:30.344" v="10" actId="20577"/>
          <ac:spMkLst>
            <pc:docMk/>
            <pc:sldMk cId="974601487" sldId="321"/>
            <ac:spMk id="2" creationId="{CD0E6AB5-B784-1048-BAF5-3D0A0E9FAEA5}"/>
          </ac:spMkLst>
        </pc:spChg>
        <pc:spChg chg="mod">
          <ac:chgData name="Louis Ranjard" userId="S::louis@pri.co.nz::81a860ef-ac01-4e0e-a6df-80d2ba17940a" providerId="AD" clId="Web-{FDE5C131-3C94-458E-8002-9CD33AB4C02D}" dt="2021-01-26T04:01:44.120" v="188" actId="20577"/>
          <ac:spMkLst>
            <pc:docMk/>
            <pc:sldMk cId="974601487" sldId="321"/>
            <ac:spMk id="3" creationId="{CE18DDA1-635F-0E48-A662-EB17B2B828A7}"/>
          </ac:spMkLst>
        </pc:spChg>
        <pc:graphicFrameChg chg="del">
          <ac:chgData name="Louis Ranjard" userId="S::louis@pri.co.nz::81a860ef-ac01-4e0e-a6df-80d2ba17940a" providerId="AD" clId="Web-{FDE5C131-3C94-458E-8002-9CD33AB4C02D}" dt="2021-01-26T03:51:10.640" v="3"/>
          <ac:graphicFrameMkLst>
            <pc:docMk/>
            <pc:sldMk cId="974601487" sldId="321"/>
            <ac:graphicFrameMk id="7" creationId="{1C6AB9D7-10DD-EE4F-A75C-EE5E399507C7}"/>
          </ac:graphicFrameMkLst>
        </pc:graphicFrameChg>
        <pc:picChg chg="del">
          <ac:chgData name="Louis Ranjard" userId="S::louis@pri.co.nz::81a860ef-ac01-4e0e-a6df-80d2ba17940a" providerId="AD" clId="Web-{FDE5C131-3C94-458E-8002-9CD33AB4C02D}" dt="2021-01-26T03:51:06.125" v="1"/>
          <ac:picMkLst>
            <pc:docMk/>
            <pc:sldMk cId="974601487" sldId="321"/>
            <ac:picMk id="4" creationId="{381E93DA-0FD9-5B46-8EF2-B76A288B44B6}"/>
          </ac:picMkLst>
        </pc:picChg>
        <pc:picChg chg="del">
          <ac:chgData name="Louis Ranjard" userId="S::louis@pri.co.nz::81a860ef-ac01-4e0e-a6df-80d2ba17940a" providerId="AD" clId="Web-{FDE5C131-3C94-458E-8002-9CD33AB4C02D}" dt="2021-01-26T03:51:06.750" v="2"/>
          <ac:picMkLst>
            <pc:docMk/>
            <pc:sldMk cId="974601487" sldId="321"/>
            <ac:picMk id="5" creationId="{1C293AB7-06EE-BD47-BA0E-D3233AACDBB0}"/>
          </ac:picMkLst>
        </pc:picChg>
        <pc:picChg chg="add del mod">
          <ac:chgData name="Louis Ranjard" userId="S::louis@pri.co.nz::81a860ef-ac01-4e0e-a6df-80d2ba17940a" providerId="AD" clId="Web-{FDE5C131-3C94-458E-8002-9CD33AB4C02D}" dt="2021-01-26T04:10:19.256" v="192"/>
          <ac:picMkLst>
            <pc:docMk/>
            <pc:sldMk cId="974601487" sldId="321"/>
            <ac:picMk id="6" creationId="{58F2CD46-9878-4990-B228-07AAB00F31AB}"/>
          </ac:picMkLst>
        </pc:picChg>
        <pc:picChg chg="add del mod">
          <ac:chgData name="Louis Ranjard" userId="S::louis@pri.co.nz::81a860ef-ac01-4e0e-a6df-80d2ba17940a" providerId="AD" clId="Web-{FDE5C131-3C94-458E-8002-9CD33AB4C02D}" dt="2021-01-26T04:10:19.944" v="193"/>
          <ac:picMkLst>
            <pc:docMk/>
            <pc:sldMk cId="974601487" sldId="321"/>
            <ac:picMk id="8" creationId="{F2A81498-2687-4314-99BA-5971E0E7C554}"/>
          </ac:picMkLst>
        </pc:picChg>
        <pc:picChg chg="add mod">
          <ac:chgData name="Louis Ranjard" userId="S::louis@pri.co.nz::81a860ef-ac01-4e0e-a6df-80d2ba17940a" providerId="AD" clId="Web-{FDE5C131-3C94-458E-8002-9CD33AB4C02D}" dt="2021-01-26T04:11:59.352" v="202" actId="1076"/>
          <ac:picMkLst>
            <pc:docMk/>
            <pc:sldMk cId="974601487" sldId="321"/>
            <ac:picMk id="9" creationId="{C1D88913-FC55-4581-B227-4A46C275861E}"/>
          </ac:picMkLst>
        </pc:picChg>
        <pc:picChg chg="add mod">
          <ac:chgData name="Louis Ranjard" userId="S::louis@pri.co.nz::81a860ef-ac01-4e0e-a6df-80d2ba17940a" providerId="AD" clId="Web-{FDE5C131-3C94-458E-8002-9CD33AB4C02D}" dt="2021-01-26T04:12:03.649" v="206" actId="1076"/>
          <ac:picMkLst>
            <pc:docMk/>
            <pc:sldMk cId="974601487" sldId="321"/>
            <ac:picMk id="10" creationId="{0B551C2D-D377-48CC-B4C8-7EDF58F4BC73}"/>
          </ac:picMkLst>
        </pc:picChg>
        <pc:picChg chg="add mod">
          <ac:chgData name="Louis Ranjard" userId="S::louis@pri.co.nz::81a860ef-ac01-4e0e-a6df-80d2ba17940a" providerId="AD" clId="Web-{FDE5C131-3C94-458E-8002-9CD33AB4C02D}" dt="2021-01-26T04:12:07.274" v="207" actId="1076"/>
          <ac:picMkLst>
            <pc:docMk/>
            <pc:sldMk cId="974601487" sldId="321"/>
            <ac:picMk id="11" creationId="{8509FCB9-548F-49B0-867D-471D4424EA1C}"/>
          </ac:picMkLst>
        </pc:picChg>
        <pc:picChg chg="add mod">
          <ac:chgData name="Louis Ranjard" userId="S::louis@pri.co.nz::81a860ef-ac01-4e0e-a6df-80d2ba17940a" providerId="AD" clId="Web-{FDE5C131-3C94-458E-8002-9CD33AB4C02D}" dt="2021-01-26T04:11:59.383" v="205" actId="1076"/>
          <ac:picMkLst>
            <pc:docMk/>
            <pc:sldMk cId="974601487" sldId="321"/>
            <ac:picMk id="12" creationId="{254C26BA-2FB0-458D-946E-E92FF70A4B21}"/>
          </ac:picMkLst>
        </pc:picChg>
      </pc:sldChg>
    </pc:docChg>
  </pc:docChgLst>
  <pc:docChgLst>
    <pc:chgData name="Louis Ranjard" userId="81a860ef-ac01-4e0e-a6df-80d2ba17940a" providerId="ADAL" clId="{087E3B39-F312-40F3-9A17-8B010216089D}"/>
    <pc:docChg chg="undo redo custSel addSld modSld">
      <pc:chgData name="Louis Ranjard" userId="81a860ef-ac01-4e0e-a6df-80d2ba17940a" providerId="ADAL" clId="{087E3B39-F312-40F3-9A17-8B010216089D}" dt="2021-02-10T18:58:02.867" v="2590" actId="20577"/>
      <pc:docMkLst>
        <pc:docMk/>
      </pc:docMkLst>
      <pc:sldChg chg="modSp mod">
        <pc:chgData name="Louis Ranjard" userId="81a860ef-ac01-4e0e-a6df-80d2ba17940a" providerId="ADAL" clId="{087E3B39-F312-40F3-9A17-8B010216089D}" dt="2021-02-04T22:56:55.135" v="99" actId="1035"/>
        <pc:sldMkLst>
          <pc:docMk/>
          <pc:sldMk cId="2484279642" sldId="260"/>
        </pc:sldMkLst>
        <pc:spChg chg="mod">
          <ac:chgData name="Louis Ranjard" userId="81a860ef-ac01-4e0e-a6df-80d2ba17940a" providerId="ADAL" clId="{087E3B39-F312-40F3-9A17-8B010216089D}" dt="2021-02-04T22:56:55.135" v="99" actId="1035"/>
          <ac:spMkLst>
            <pc:docMk/>
            <pc:sldMk cId="2484279642" sldId="260"/>
            <ac:spMk id="3" creationId="{F80E2BF4-EDDE-4E3A-A304-A4F04E6613A9}"/>
          </ac:spMkLst>
        </pc:spChg>
      </pc:sldChg>
      <pc:sldChg chg="modSp mod">
        <pc:chgData name="Louis Ranjard" userId="81a860ef-ac01-4e0e-a6df-80d2ba17940a" providerId="ADAL" clId="{087E3B39-F312-40F3-9A17-8B010216089D}" dt="2021-02-05T04:08:49.616" v="1886" actId="20577"/>
        <pc:sldMkLst>
          <pc:docMk/>
          <pc:sldMk cId="568017522" sldId="270"/>
        </pc:sldMkLst>
        <pc:spChg chg="mod">
          <ac:chgData name="Louis Ranjard" userId="81a860ef-ac01-4e0e-a6df-80d2ba17940a" providerId="ADAL" clId="{087E3B39-F312-40F3-9A17-8B010216089D}" dt="2021-02-04T22:58:05.303" v="100" actId="1076"/>
          <ac:spMkLst>
            <pc:docMk/>
            <pc:sldMk cId="568017522" sldId="270"/>
            <ac:spMk id="280" creationId="{02F7BB21-AC74-444C-AE28-639079388516}"/>
          </ac:spMkLst>
        </pc:spChg>
        <pc:graphicFrameChg chg="mod">
          <ac:chgData name="Louis Ranjard" userId="81a860ef-ac01-4e0e-a6df-80d2ba17940a" providerId="ADAL" clId="{087E3B39-F312-40F3-9A17-8B010216089D}" dt="2021-02-05T04:08:49.616" v="1886" actId="20577"/>
          <ac:graphicFrameMkLst>
            <pc:docMk/>
            <pc:sldMk cId="568017522" sldId="270"/>
            <ac:graphicFrameMk id="5" creationId="{24C85447-9D01-424C-AD53-810DB910805A}"/>
          </ac:graphicFrameMkLst>
        </pc:graphicFrameChg>
      </pc:sldChg>
      <pc:sldChg chg="modSp mod">
        <pc:chgData name="Louis Ranjard" userId="81a860ef-ac01-4e0e-a6df-80d2ba17940a" providerId="ADAL" clId="{087E3B39-F312-40F3-9A17-8B010216089D}" dt="2021-02-04T22:58:24.802" v="101" actId="1076"/>
        <pc:sldMkLst>
          <pc:docMk/>
          <pc:sldMk cId="3637950796" sldId="272"/>
        </pc:sldMkLst>
        <pc:spChg chg="mod">
          <ac:chgData name="Louis Ranjard" userId="81a860ef-ac01-4e0e-a6df-80d2ba17940a" providerId="ADAL" clId="{087E3B39-F312-40F3-9A17-8B010216089D}" dt="2021-02-04T22:58:24.802" v="101" actId="1076"/>
          <ac:spMkLst>
            <pc:docMk/>
            <pc:sldMk cId="3637950796" sldId="272"/>
            <ac:spMk id="3" creationId="{C9DE4512-1835-40EF-98A9-7124A8B998E9}"/>
          </ac:spMkLst>
        </pc:spChg>
      </pc:sldChg>
      <pc:sldChg chg="modSp mod">
        <pc:chgData name="Louis Ranjard" userId="81a860ef-ac01-4e0e-a6df-80d2ba17940a" providerId="ADAL" clId="{087E3B39-F312-40F3-9A17-8B010216089D}" dt="2021-02-05T03:37:09.396" v="1573" actId="20577"/>
        <pc:sldMkLst>
          <pc:docMk/>
          <pc:sldMk cId="2924741900" sldId="293"/>
        </pc:sldMkLst>
        <pc:spChg chg="mod">
          <ac:chgData name="Louis Ranjard" userId="81a860ef-ac01-4e0e-a6df-80d2ba17940a" providerId="ADAL" clId="{087E3B39-F312-40F3-9A17-8B010216089D}" dt="2021-02-05T02:36:35.688" v="1105" actId="20577"/>
          <ac:spMkLst>
            <pc:docMk/>
            <pc:sldMk cId="2924741900" sldId="293"/>
            <ac:spMk id="2" creationId="{562A4060-DE08-FF42-B112-C6DB2C8EA934}"/>
          </ac:spMkLst>
        </pc:spChg>
        <pc:spChg chg="mod">
          <ac:chgData name="Louis Ranjard" userId="81a860ef-ac01-4e0e-a6df-80d2ba17940a" providerId="ADAL" clId="{087E3B39-F312-40F3-9A17-8B010216089D}" dt="2021-02-05T03:37:09.396" v="1573" actId="20577"/>
          <ac:spMkLst>
            <pc:docMk/>
            <pc:sldMk cId="2924741900" sldId="293"/>
            <ac:spMk id="3" creationId="{88901A99-FBDF-084C-A12A-4CB1437884F4}"/>
          </ac:spMkLst>
        </pc:spChg>
        <pc:spChg chg="mod">
          <ac:chgData name="Louis Ranjard" userId="81a860ef-ac01-4e0e-a6df-80d2ba17940a" providerId="ADAL" clId="{087E3B39-F312-40F3-9A17-8B010216089D}" dt="2021-02-04T23:53:46.877" v="141" actId="1076"/>
          <ac:spMkLst>
            <pc:docMk/>
            <pc:sldMk cId="2924741900" sldId="293"/>
            <ac:spMk id="4" creationId="{33596312-4F82-4D36-8481-E4DDB21D975E}"/>
          </ac:spMkLst>
        </pc:spChg>
      </pc:sldChg>
      <pc:sldChg chg="modSp mod">
        <pc:chgData name="Louis Ranjard" userId="81a860ef-ac01-4e0e-a6df-80d2ba17940a" providerId="ADAL" clId="{087E3B39-F312-40F3-9A17-8B010216089D}" dt="2021-02-05T03:38:09.098" v="1592" actId="20577"/>
        <pc:sldMkLst>
          <pc:docMk/>
          <pc:sldMk cId="3544544244" sldId="302"/>
        </pc:sldMkLst>
        <pc:spChg chg="mod">
          <ac:chgData name="Louis Ranjard" userId="81a860ef-ac01-4e0e-a6df-80d2ba17940a" providerId="ADAL" clId="{087E3B39-F312-40F3-9A17-8B010216089D}" dt="2021-02-05T02:44:26.677" v="1281" actId="20577"/>
          <ac:spMkLst>
            <pc:docMk/>
            <pc:sldMk cId="3544544244" sldId="302"/>
            <ac:spMk id="2" creationId="{562A4060-DE08-FF42-B112-C6DB2C8EA934}"/>
          </ac:spMkLst>
        </pc:spChg>
        <pc:spChg chg="mod">
          <ac:chgData name="Louis Ranjard" userId="81a860ef-ac01-4e0e-a6df-80d2ba17940a" providerId="ADAL" clId="{087E3B39-F312-40F3-9A17-8B010216089D}" dt="2021-02-04T23:53:53.424" v="142" actId="1076"/>
          <ac:spMkLst>
            <pc:docMk/>
            <pc:sldMk cId="3544544244" sldId="302"/>
            <ac:spMk id="3" creationId="{59134A5B-069F-4D1F-83A7-C1CCA548A8D9}"/>
          </ac:spMkLst>
        </pc:spChg>
        <pc:spChg chg="mod">
          <ac:chgData name="Louis Ranjard" userId="81a860ef-ac01-4e0e-a6df-80d2ba17940a" providerId="ADAL" clId="{087E3B39-F312-40F3-9A17-8B010216089D}" dt="2021-02-05T03:38:09.098" v="1592" actId="20577"/>
          <ac:spMkLst>
            <pc:docMk/>
            <pc:sldMk cId="3544544244" sldId="302"/>
            <ac:spMk id="6" creationId="{ADBBC111-CC4A-0546-8A30-5000E32505D6}"/>
          </ac:spMkLst>
        </pc:spChg>
        <pc:picChg chg="mod">
          <ac:chgData name="Louis Ranjard" userId="81a860ef-ac01-4e0e-a6df-80d2ba17940a" providerId="ADAL" clId="{087E3B39-F312-40F3-9A17-8B010216089D}" dt="2021-02-05T00:01:01.158" v="317" actId="1076"/>
          <ac:picMkLst>
            <pc:docMk/>
            <pc:sldMk cId="3544544244" sldId="302"/>
            <ac:picMk id="5" creationId="{04273801-6EF1-4243-8695-3252F0590016}"/>
          </ac:picMkLst>
        </pc:picChg>
        <pc:picChg chg="mod">
          <ac:chgData name="Louis Ranjard" userId="81a860ef-ac01-4e0e-a6df-80d2ba17940a" providerId="ADAL" clId="{087E3B39-F312-40F3-9A17-8B010216089D}" dt="2021-02-05T00:01:23.720" v="343" actId="14100"/>
          <ac:picMkLst>
            <pc:docMk/>
            <pc:sldMk cId="3544544244" sldId="302"/>
            <ac:picMk id="7" creationId="{DEB13C9E-F8F1-4656-9796-7F860C578F55}"/>
          </ac:picMkLst>
        </pc:picChg>
      </pc:sldChg>
      <pc:sldChg chg="addSp modSp mod">
        <pc:chgData name="Louis Ranjard" userId="81a860ef-ac01-4e0e-a6df-80d2ba17940a" providerId="ADAL" clId="{087E3B39-F312-40F3-9A17-8B010216089D}" dt="2021-02-10T18:58:02.867" v="2590" actId="20577"/>
        <pc:sldMkLst>
          <pc:docMk/>
          <pc:sldMk cId="2604885828" sldId="304"/>
        </pc:sldMkLst>
        <pc:spChg chg="mod">
          <ac:chgData name="Louis Ranjard" userId="81a860ef-ac01-4e0e-a6df-80d2ba17940a" providerId="ADAL" clId="{087E3B39-F312-40F3-9A17-8B010216089D}" dt="2021-02-10T18:58:02.867" v="2590" actId="20577"/>
          <ac:spMkLst>
            <pc:docMk/>
            <pc:sldMk cId="2604885828" sldId="304"/>
            <ac:spMk id="3" creationId="{FBD755DE-CF33-7B4D-9113-E45DB14FDC7C}"/>
          </ac:spMkLst>
        </pc:spChg>
        <pc:spChg chg="mod">
          <ac:chgData name="Louis Ranjard" userId="81a860ef-ac01-4e0e-a6df-80d2ba17940a" providerId="ADAL" clId="{087E3B39-F312-40F3-9A17-8B010216089D}" dt="2021-02-04T23:54:03.564" v="143" actId="1076"/>
          <ac:spMkLst>
            <pc:docMk/>
            <pc:sldMk cId="2604885828" sldId="304"/>
            <ac:spMk id="9" creationId="{E03315E2-CBA4-4949-BAB1-35D6277C0DBE}"/>
          </ac:spMkLst>
        </pc:spChg>
        <pc:spChg chg="add mod">
          <ac:chgData name="Louis Ranjard" userId="81a860ef-ac01-4e0e-a6df-80d2ba17940a" providerId="ADAL" clId="{087E3B39-F312-40F3-9A17-8B010216089D}" dt="2021-02-05T04:05:19.171" v="1774" actId="1076"/>
          <ac:spMkLst>
            <pc:docMk/>
            <pc:sldMk cId="2604885828" sldId="304"/>
            <ac:spMk id="10" creationId="{7510FF60-8655-4C7D-A756-EA71B0B8E945}"/>
          </ac:spMkLst>
        </pc:spChg>
        <pc:picChg chg="mod">
          <ac:chgData name="Louis Ranjard" userId="81a860ef-ac01-4e0e-a6df-80d2ba17940a" providerId="ADAL" clId="{087E3B39-F312-40F3-9A17-8B010216089D}" dt="2021-02-05T04:07:34.287" v="1853" actId="1038"/>
          <ac:picMkLst>
            <pc:docMk/>
            <pc:sldMk cId="2604885828" sldId="304"/>
            <ac:picMk id="4" creationId="{2AFF79CD-3A7C-F341-9E14-721ADCF2D881}"/>
          </ac:picMkLst>
        </pc:picChg>
        <pc:picChg chg="mod">
          <ac:chgData name="Louis Ranjard" userId="81a860ef-ac01-4e0e-a6df-80d2ba17940a" providerId="ADAL" clId="{087E3B39-F312-40F3-9A17-8B010216089D}" dt="2021-02-05T04:07:34.287" v="1853" actId="1038"/>
          <ac:picMkLst>
            <pc:docMk/>
            <pc:sldMk cId="2604885828" sldId="304"/>
            <ac:picMk id="5" creationId="{31B83303-DB96-2D48-ABBC-F58DF75880FE}"/>
          </ac:picMkLst>
        </pc:picChg>
        <pc:picChg chg="mod">
          <ac:chgData name="Louis Ranjard" userId="81a860ef-ac01-4e0e-a6df-80d2ba17940a" providerId="ADAL" clId="{087E3B39-F312-40F3-9A17-8B010216089D}" dt="2021-02-05T04:07:34.287" v="1853" actId="1038"/>
          <ac:picMkLst>
            <pc:docMk/>
            <pc:sldMk cId="2604885828" sldId="304"/>
            <ac:picMk id="6" creationId="{F316B97A-2160-B24C-B9BD-359B794B011D}"/>
          </ac:picMkLst>
        </pc:picChg>
        <pc:picChg chg="mod">
          <ac:chgData name="Louis Ranjard" userId="81a860ef-ac01-4e0e-a6df-80d2ba17940a" providerId="ADAL" clId="{087E3B39-F312-40F3-9A17-8B010216089D}" dt="2021-02-05T04:07:34.287" v="1853" actId="1038"/>
          <ac:picMkLst>
            <pc:docMk/>
            <pc:sldMk cId="2604885828" sldId="304"/>
            <ac:picMk id="7" creationId="{00715626-6F23-874D-9E0D-D58FE35962C0}"/>
          </ac:picMkLst>
        </pc:picChg>
        <pc:picChg chg="mod">
          <ac:chgData name="Louis Ranjard" userId="81a860ef-ac01-4e0e-a6df-80d2ba17940a" providerId="ADAL" clId="{087E3B39-F312-40F3-9A17-8B010216089D}" dt="2021-02-05T04:03:32.149" v="1754" actId="1076"/>
          <ac:picMkLst>
            <pc:docMk/>
            <pc:sldMk cId="2604885828" sldId="304"/>
            <ac:picMk id="8" creationId="{01567AF9-C5EE-0D46-BD2C-5D153434C722}"/>
          </ac:picMkLst>
        </pc:picChg>
      </pc:sldChg>
      <pc:sldChg chg="addSp delSp modSp mod">
        <pc:chgData name="Louis Ranjard" userId="81a860ef-ac01-4e0e-a6df-80d2ba17940a" providerId="ADAL" clId="{087E3B39-F312-40F3-9A17-8B010216089D}" dt="2021-02-10T17:45:37.562" v="1918" actId="1076"/>
        <pc:sldMkLst>
          <pc:docMk/>
          <pc:sldMk cId="4105341821" sldId="315"/>
        </pc:sldMkLst>
        <pc:spChg chg="mod">
          <ac:chgData name="Louis Ranjard" userId="81a860ef-ac01-4e0e-a6df-80d2ba17940a" providerId="ADAL" clId="{087E3B39-F312-40F3-9A17-8B010216089D}" dt="2021-02-05T02:18:47.664" v="1040" actId="20577"/>
          <ac:spMkLst>
            <pc:docMk/>
            <pc:sldMk cId="4105341821" sldId="315"/>
            <ac:spMk id="2" creationId="{DDF1DF4F-F88B-6243-9BCC-DEF2CE5ADF61}"/>
          </ac:spMkLst>
        </pc:spChg>
        <pc:spChg chg="mod">
          <ac:chgData name="Louis Ranjard" userId="81a860ef-ac01-4e0e-a6df-80d2ba17940a" providerId="ADAL" clId="{087E3B39-F312-40F3-9A17-8B010216089D}" dt="2021-02-04T22:58:31.818" v="102" actId="1076"/>
          <ac:spMkLst>
            <pc:docMk/>
            <pc:sldMk cId="4105341821" sldId="315"/>
            <ac:spMk id="4" creationId="{A0F02CA2-FC76-4C5F-AD29-37E8101EC4C9}"/>
          </ac:spMkLst>
        </pc:spChg>
        <pc:picChg chg="del">
          <ac:chgData name="Louis Ranjard" userId="81a860ef-ac01-4e0e-a6df-80d2ba17940a" providerId="ADAL" clId="{087E3B39-F312-40F3-9A17-8B010216089D}" dt="2021-02-04T23:00:45.956" v="104" actId="478"/>
          <ac:picMkLst>
            <pc:docMk/>
            <pc:sldMk cId="4105341821" sldId="315"/>
            <ac:picMk id="6" creationId="{E2A06512-E9A3-A547-9012-1F2EC9922414}"/>
          </ac:picMkLst>
        </pc:picChg>
        <pc:picChg chg="add mod">
          <ac:chgData name="Louis Ranjard" userId="81a860ef-ac01-4e0e-a6df-80d2ba17940a" providerId="ADAL" clId="{087E3B39-F312-40F3-9A17-8B010216089D}" dt="2021-02-10T17:45:37.562" v="1918" actId="1076"/>
          <ac:picMkLst>
            <pc:docMk/>
            <pc:sldMk cId="4105341821" sldId="315"/>
            <ac:picMk id="7" creationId="{40E48180-E7DA-4EA0-8777-1EA6FD70B21E}"/>
          </ac:picMkLst>
        </pc:picChg>
        <pc:picChg chg="add mod">
          <ac:chgData name="Louis Ranjard" userId="81a860ef-ac01-4e0e-a6df-80d2ba17940a" providerId="ADAL" clId="{087E3B39-F312-40F3-9A17-8B010216089D}" dt="2021-02-04T23:03:42.406" v="137" actId="14100"/>
          <ac:picMkLst>
            <pc:docMk/>
            <pc:sldMk cId="4105341821" sldId="315"/>
            <ac:picMk id="8" creationId="{55524225-A739-40C1-85A1-90457B12B2CA}"/>
          </ac:picMkLst>
        </pc:picChg>
      </pc:sldChg>
      <pc:sldChg chg="modSp mod">
        <pc:chgData name="Louis Ranjard" userId="81a860ef-ac01-4e0e-a6df-80d2ba17940a" providerId="ADAL" clId="{087E3B39-F312-40F3-9A17-8B010216089D}" dt="2021-02-04T23:58:53.192" v="270" actId="1076"/>
        <pc:sldMkLst>
          <pc:docMk/>
          <pc:sldMk cId="900547297" sldId="316"/>
        </pc:sldMkLst>
        <pc:spChg chg="mod">
          <ac:chgData name="Louis Ranjard" userId="81a860ef-ac01-4e0e-a6df-80d2ba17940a" providerId="ADAL" clId="{087E3B39-F312-40F3-9A17-8B010216089D}" dt="2021-02-04T23:58:53.192" v="270" actId="1076"/>
          <ac:spMkLst>
            <pc:docMk/>
            <pc:sldMk cId="900547297" sldId="316"/>
            <ac:spMk id="2" creationId="{F60FBD9C-A807-9947-AF68-8D2B1573880E}"/>
          </ac:spMkLst>
        </pc:spChg>
        <pc:spChg chg="mod">
          <ac:chgData name="Louis Ranjard" userId="81a860ef-ac01-4e0e-a6df-80d2ba17940a" providerId="ADAL" clId="{087E3B39-F312-40F3-9A17-8B010216089D}" dt="2021-02-04T23:55:54.598" v="167" actId="20577"/>
          <ac:spMkLst>
            <pc:docMk/>
            <pc:sldMk cId="900547297" sldId="316"/>
            <ac:spMk id="3" creationId="{D4CBBCFF-DCE4-6D49-A009-948EA82A73C9}"/>
          </ac:spMkLst>
        </pc:spChg>
        <pc:spChg chg="mod">
          <ac:chgData name="Louis Ranjard" userId="81a860ef-ac01-4e0e-a6df-80d2ba17940a" providerId="ADAL" clId="{087E3B39-F312-40F3-9A17-8B010216089D}" dt="2021-02-04T23:53:38.174" v="140" actId="1076"/>
          <ac:spMkLst>
            <pc:docMk/>
            <pc:sldMk cId="900547297" sldId="316"/>
            <ac:spMk id="5" creationId="{A5C820CC-DA3B-4D36-9300-95189E2693A2}"/>
          </ac:spMkLst>
        </pc:spChg>
      </pc:sldChg>
      <pc:sldChg chg="addSp delSp modSp mod">
        <pc:chgData name="Louis Ranjard" userId="81a860ef-ac01-4e0e-a6df-80d2ba17940a" providerId="ADAL" clId="{087E3B39-F312-40F3-9A17-8B010216089D}" dt="2021-02-05T03:35:01.584" v="1528" actId="5793"/>
        <pc:sldMkLst>
          <pc:docMk/>
          <pc:sldMk cId="3527112606" sldId="317"/>
        </pc:sldMkLst>
        <pc:spChg chg="mod">
          <ac:chgData name="Louis Ranjard" userId="81a860ef-ac01-4e0e-a6df-80d2ba17940a" providerId="ADAL" clId="{087E3B39-F312-40F3-9A17-8B010216089D}" dt="2021-02-05T02:36:13.144" v="1083" actId="20577"/>
          <ac:spMkLst>
            <pc:docMk/>
            <pc:sldMk cId="3527112606" sldId="317"/>
            <ac:spMk id="2" creationId="{7D4ABAFC-3523-8245-B0FA-13B215946EFA}"/>
          </ac:spMkLst>
        </pc:spChg>
        <pc:spChg chg="del">
          <ac:chgData name="Louis Ranjard" userId="81a860ef-ac01-4e0e-a6df-80d2ba17940a" providerId="ADAL" clId="{087E3B39-F312-40F3-9A17-8B010216089D}" dt="2021-02-04T23:57:45.439" v="240" actId="478"/>
          <ac:spMkLst>
            <pc:docMk/>
            <pc:sldMk cId="3527112606" sldId="317"/>
            <ac:spMk id="3" creationId="{DCFCEA52-E294-EF45-996C-9F3EAE0BC575}"/>
          </ac:spMkLst>
        </pc:spChg>
        <pc:spChg chg="mod">
          <ac:chgData name="Louis Ranjard" userId="81a860ef-ac01-4e0e-a6df-80d2ba17940a" providerId="ADAL" clId="{087E3B39-F312-40F3-9A17-8B010216089D}" dt="2021-02-05T03:35:01.584" v="1528" actId="5793"/>
          <ac:spMkLst>
            <pc:docMk/>
            <pc:sldMk cId="3527112606" sldId="317"/>
            <ac:spMk id="7" creationId="{8C209074-5F4E-EC46-ABDA-E0C1D517E82E}"/>
          </ac:spMkLst>
        </pc:spChg>
        <pc:spChg chg="add del mod">
          <ac:chgData name="Louis Ranjard" userId="81a860ef-ac01-4e0e-a6df-80d2ba17940a" providerId="ADAL" clId="{087E3B39-F312-40F3-9A17-8B010216089D}" dt="2021-02-04T23:57:50.674" v="241" actId="478"/>
          <ac:spMkLst>
            <pc:docMk/>
            <pc:sldMk cId="3527112606" sldId="317"/>
            <ac:spMk id="9" creationId="{51A1EC6C-E033-4456-9CE8-062507184CEA}"/>
          </ac:spMkLst>
        </pc:spChg>
      </pc:sldChg>
      <pc:sldChg chg="modSp mod">
        <pc:chgData name="Louis Ranjard" userId="81a860ef-ac01-4e0e-a6df-80d2ba17940a" providerId="ADAL" clId="{087E3B39-F312-40F3-9A17-8B010216089D}" dt="2021-02-05T00:03:39.111" v="432" actId="20577"/>
        <pc:sldMkLst>
          <pc:docMk/>
          <pc:sldMk cId="4107157796" sldId="318"/>
        </pc:sldMkLst>
        <pc:spChg chg="mod">
          <ac:chgData name="Louis Ranjard" userId="81a860ef-ac01-4e0e-a6df-80d2ba17940a" providerId="ADAL" clId="{087E3B39-F312-40F3-9A17-8B010216089D}" dt="2021-02-05T00:02:40.017" v="344"/>
          <ac:spMkLst>
            <pc:docMk/>
            <pc:sldMk cId="4107157796" sldId="318"/>
            <ac:spMk id="2" creationId="{CD0E6AB5-B784-1048-BAF5-3D0A0E9FAEA5}"/>
          </ac:spMkLst>
        </pc:spChg>
        <pc:spChg chg="mod">
          <ac:chgData name="Louis Ranjard" userId="81a860ef-ac01-4e0e-a6df-80d2ba17940a" providerId="ADAL" clId="{087E3B39-F312-40F3-9A17-8B010216089D}" dt="2021-02-05T00:03:39.111" v="432" actId="20577"/>
          <ac:spMkLst>
            <pc:docMk/>
            <pc:sldMk cId="4107157796" sldId="318"/>
            <ac:spMk id="3" creationId="{CE18DDA1-635F-0E48-A662-EB17B2B828A7}"/>
          </ac:spMkLst>
        </pc:spChg>
        <pc:spChg chg="mod">
          <ac:chgData name="Louis Ranjard" userId="81a860ef-ac01-4e0e-a6df-80d2ba17940a" providerId="ADAL" clId="{087E3B39-F312-40F3-9A17-8B010216089D}" dt="2021-02-04T23:54:13.267" v="144" actId="1076"/>
          <ac:spMkLst>
            <pc:docMk/>
            <pc:sldMk cId="4107157796" sldId="318"/>
            <ac:spMk id="6" creationId="{AD0950EF-DF9E-4982-8C95-72D87794C632}"/>
          </ac:spMkLst>
        </pc:spChg>
      </pc:sldChg>
      <pc:sldChg chg="modSp mod">
        <pc:chgData name="Louis Ranjard" userId="81a860ef-ac01-4e0e-a6df-80d2ba17940a" providerId="ADAL" clId="{087E3B39-F312-40F3-9A17-8B010216089D}" dt="2021-02-10T17:57:23.453" v="2061" actId="20577"/>
        <pc:sldMkLst>
          <pc:docMk/>
          <pc:sldMk cId="1225462609" sldId="319"/>
        </pc:sldMkLst>
        <pc:spChg chg="mod">
          <ac:chgData name="Louis Ranjard" userId="81a860ef-ac01-4e0e-a6df-80d2ba17940a" providerId="ADAL" clId="{087E3B39-F312-40F3-9A17-8B010216089D}" dt="2021-02-10T17:57:23.453" v="2061" actId="20577"/>
          <ac:spMkLst>
            <pc:docMk/>
            <pc:sldMk cId="1225462609" sldId="319"/>
            <ac:spMk id="3" creationId="{314A936C-4289-7C4A-A98B-36443E14AE81}"/>
          </ac:spMkLst>
        </pc:spChg>
        <pc:spChg chg="mod">
          <ac:chgData name="Louis Ranjard" userId="81a860ef-ac01-4e0e-a6df-80d2ba17940a" providerId="ADAL" clId="{087E3B39-F312-40F3-9A17-8B010216089D}" dt="2021-02-04T23:54:36.814" v="147" actId="1076"/>
          <ac:spMkLst>
            <pc:docMk/>
            <pc:sldMk cId="1225462609" sldId="319"/>
            <ac:spMk id="4" creationId="{E979305A-20AF-47E9-B4A6-F4F685B2EDF3}"/>
          </ac:spMkLst>
        </pc:spChg>
      </pc:sldChg>
      <pc:sldChg chg="modSp mod">
        <pc:chgData name="Louis Ranjard" userId="81a860ef-ac01-4e0e-a6df-80d2ba17940a" providerId="ADAL" clId="{087E3B39-F312-40F3-9A17-8B010216089D}" dt="2021-02-05T03:28:27.661" v="1368" actId="1035"/>
        <pc:sldMkLst>
          <pc:docMk/>
          <pc:sldMk cId="254717493" sldId="320"/>
        </pc:sldMkLst>
        <pc:spChg chg="mod">
          <ac:chgData name="Louis Ranjard" userId="81a860ef-ac01-4e0e-a6df-80d2ba17940a" providerId="ADAL" clId="{087E3B39-F312-40F3-9A17-8B010216089D}" dt="2021-02-04T23:53:24.267" v="138" actId="1076"/>
          <ac:spMkLst>
            <pc:docMk/>
            <pc:sldMk cId="254717493" sldId="320"/>
            <ac:spMk id="3" creationId="{A8647181-B0DE-429B-B738-CBCAAC2AF4C2}"/>
          </ac:spMkLst>
        </pc:spChg>
        <pc:spChg chg="mod">
          <ac:chgData name="Louis Ranjard" userId="81a860ef-ac01-4e0e-a6df-80d2ba17940a" providerId="ADAL" clId="{087E3B39-F312-40F3-9A17-8B010216089D}" dt="2021-02-05T03:28:27.661" v="1368" actId="1035"/>
          <ac:spMkLst>
            <pc:docMk/>
            <pc:sldMk cId="254717493" sldId="320"/>
            <ac:spMk id="47" creationId="{3DA02F28-2941-334D-9C83-8E64C99A7AB4}"/>
          </ac:spMkLst>
        </pc:spChg>
      </pc:sldChg>
      <pc:sldChg chg="addSp delSp modSp mod">
        <pc:chgData name="Louis Ranjard" userId="81a860ef-ac01-4e0e-a6df-80d2ba17940a" providerId="ADAL" clId="{087E3B39-F312-40F3-9A17-8B010216089D}" dt="2021-02-10T18:31:56.312" v="2588" actId="113"/>
        <pc:sldMkLst>
          <pc:docMk/>
          <pc:sldMk cId="974601487" sldId="321"/>
        </pc:sldMkLst>
        <pc:spChg chg="mod">
          <ac:chgData name="Louis Ranjard" userId="81a860ef-ac01-4e0e-a6df-80d2ba17940a" providerId="ADAL" clId="{087E3B39-F312-40F3-9A17-8B010216089D}" dt="2021-02-05T00:05:29.017" v="474" actId="27636"/>
          <ac:spMkLst>
            <pc:docMk/>
            <pc:sldMk cId="974601487" sldId="321"/>
            <ac:spMk id="2" creationId="{CD0E6AB5-B784-1048-BAF5-3D0A0E9FAEA5}"/>
          </ac:spMkLst>
        </pc:spChg>
        <pc:spChg chg="mod">
          <ac:chgData name="Louis Ranjard" userId="81a860ef-ac01-4e0e-a6df-80d2ba17940a" providerId="ADAL" clId="{087E3B39-F312-40F3-9A17-8B010216089D}" dt="2021-02-05T04:11:17.884" v="1916" actId="27636"/>
          <ac:spMkLst>
            <pc:docMk/>
            <pc:sldMk cId="974601487" sldId="321"/>
            <ac:spMk id="3" creationId="{CE18DDA1-635F-0E48-A662-EB17B2B828A7}"/>
          </ac:spMkLst>
        </pc:spChg>
        <pc:spChg chg="mod">
          <ac:chgData name="Louis Ranjard" userId="81a860ef-ac01-4e0e-a6df-80d2ba17940a" providerId="ADAL" clId="{087E3B39-F312-40F3-9A17-8B010216089D}" dt="2021-02-05T00:09:08.627" v="499" actId="1076"/>
          <ac:spMkLst>
            <pc:docMk/>
            <pc:sldMk cId="974601487" sldId="321"/>
            <ac:spMk id="4" creationId="{0DD4AA31-D0C4-43E7-9E3C-313EE9FA9D08}"/>
          </ac:spMkLst>
        </pc:spChg>
        <pc:spChg chg="mod">
          <ac:chgData name="Louis Ranjard" userId="81a860ef-ac01-4e0e-a6df-80d2ba17940a" providerId="ADAL" clId="{087E3B39-F312-40F3-9A17-8B010216089D}" dt="2021-02-05T00:17:24.221" v="744" actId="20577"/>
          <ac:spMkLst>
            <pc:docMk/>
            <pc:sldMk cId="974601487" sldId="321"/>
            <ac:spMk id="8" creationId="{B66D6A5C-FD68-4BA0-BE39-B01CF04782F6}"/>
          </ac:spMkLst>
        </pc:spChg>
        <pc:spChg chg="add mod">
          <ac:chgData name="Louis Ranjard" userId="81a860ef-ac01-4e0e-a6df-80d2ba17940a" providerId="ADAL" clId="{087E3B39-F312-40F3-9A17-8B010216089D}" dt="2021-02-10T18:31:47.358" v="2581" actId="20577"/>
          <ac:spMkLst>
            <pc:docMk/>
            <pc:sldMk cId="974601487" sldId="321"/>
            <ac:spMk id="11" creationId="{D1D5CAD4-4FFD-4178-BA0A-FBA31E4BD402}"/>
          </ac:spMkLst>
        </pc:spChg>
        <pc:spChg chg="add mod">
          <ac:chgData name="Louis Ranjard" userId="81a860ef-ac01-4e0e-a6df-80d2ba17940a" providerId="ADAL" clId="{087E3B39-F312-40F3-9A17-8B010216089D}" dt="2021-02-10T18:31:04.093" v="2540" actId="1038"/>
          <ac:spMkLst>
            <pc:docMk/>
            <pc:sldMk cId="974601487" sldId="321"/>
            <ac:spMk id="12" creationId="{AC8A5CEF-CC5C-4F51-A246-823CAC90B003}"/>
          </ac:spMkLst>
        </pc:spChg>
        <pc:spChg chg="add mod">
          <ac:chgData name="Louis Ranjard" userId="81a860ef-ac01-4e0e-a6df-80d2ba17940a" providerId="ADAL" clId="{087E3B39-F312-40F3-9A17-8B010216089D}" dt="2021-02-10T18:31:56.312" v="2588" actId="113"/>
          <ac:spMkLst>
            <pc:docMk/>
            <pc:sldMk cId="974601487" sldId="321"/>
            <ac:spMk id="13" creationId="{FD3AA9F9-B34C-43B3-9E0E-1DBD935EDB11}"/>
          </ac:spMkLst>
        </pc:spChg>
        <pc:spChg chg="add del">
          <ac:chgData name="Louis Ranjard" userId="81a860ef-ac01-4e0e-a6df-80d2ba17940a" providerId="ADAL" clId="{087E3B39-F312-40F3-9A17-8B010216089D}" dt="2021-02-05T04:11:11.197" v="1914" actId="478"/>
          <ac:spMkLst>
            <pc:docMk/>
            <pc:sldMk cId="974601487" sldId="321"/>
            <ac:spMk id="14" creationId="{7582AF2D-3A15-483E-8287-CAB1DB3959FF}"/>
          </ac:spMkLst>
        </pc:spChg>
        <pc:picChg chg="mod ord">
          <ac:chgData name="Louis Ranjard" userId="81a860ef-ac01-4e0e-a6df-80d2ba17940a" providerId="ADAL" clId="{087E3B39-F312-40F3-9A17-8B010216089D}" dt="2021-02-10T18:24:19.197" v="2167" actId="1076"/>
          <ac:picMkLst>
            <pc:docMk/>
            <pc:sldMk cId="974601487" sldId="321"/>
            <ac:picMk id="5" creationId="{702E0A42-DEBD-4DB0-976C-BDF010162F5D}"/>
          </ac:picMkLst>
        </pc:picChg>
        <pc:picChg chg="del mod">
          <ac:chgData name="Louis Ranjard" userId="81a860ef-ac01-4e0e-a6df-80d2ba17940a" providerId="ADAL" clId="{087E3B39-F312-40F3-9A17-8B010216089D}" dt="2021-02-10T18:23:27.963" v="2144" actId="478"/>
          <ac:picMkLst>
            <pc:docMk/>
            <pc:sldMk cId="974601487" sldId="321"/>
            <ac:picMk id="7" creationId="{9517EC9E-2E28-45F2-8A13-31F217B1D154}"/>
          </ac:picMkLst>
        </pc:picChg>
        <pc:picChg chg="add mod">
          <ac:chgData name="Louis Ranjard" userId="81a860ef-ac01-4e0e-a6df-80d2ba17940a" providerId="ADAL" clId="{087E3B39-F312-40F3-9A17-8B010216089D}" dt="2021-02-10T18:25:32.511" v="2249" actId="555"/>
          <ac:picMkLst>
            <pc:docMk/>
            <pc:sldMk cId="974601487" sldId="321"/>
            <ac:picMk id="14" creationId="{A759340D-DDA2-489C-99B3-264259A1FD90}"/>
          </ac:picMkLst>
        </pc:picChg>
        <pc:picChg chg="add mod modCrop">
          <ac:chgData name="Louis Ranjard" userId="81a860ef-ac01-4e0e-a6df-80d2ba17940a" providerId="ADAL" clId="{087E3B39-F312-40F3-9A17-8B010216089D}" dt="2021-02-10T18:25:32.511" v="2249" actId="555"/>
          <ac:picMkLst>
            <pc:docMk/>
            <pc:sldMk cId="974601487" sldId="321"/>
            <ac:picMk id="15" creationId="{57B11D0D-8723-4BE9-8747-2DCC85DC8BFC}"/>
          </ac:picMkLst>
        </pc:picChg>
        <pc:picChg chg="add mod">
          <ac:chgData name="Louis Ranjard" userId="81a860ef-ac01-4e0e-a6df-80d2ba17940a" providerId="ADAL" clId="{087E3B39-F312-40F3-9A17-8B010216089D}" dt="2021-02-10T18:25:32.511" v="2249" actId="555"/>
          <ac:picMkLst>
            <pc:docMk/>
            <pc:sldMk cId="974601487" sldId="321"/>
            <ac:picMk id="16" creationId="{C4B7774C-F9ED-442D-B48F-E14C60B5DB76}"/>
          </ac:picMkLst>
        </pc:picChg>
        <pc:cxnChg chg="add mod">
          <ac:chgData name="Louis Ranjard" userId="81a860ef-ac01-4e0e-a6df-80d2ba17940a" providerId="ADAL" clId="{087E3B39-F312-40F3-9A17-8B010216089D}" dt="2021-02-10T18:26:21.368" v="2375" actId="12789"/>
          <ac:cxnSpMkLst>
            <pc:docMk/>
            <pc:sldMk cId="974601487" sldId="321"/>
            <ac:cxnSpMk id="9" creationId="{82FAB58E-A87D-4961-8070-A500B7B69716}"/>
          </ac:cxnSpMkLst>
        </pc:cxnChg>
        <pc:cxnChg chg="add mod">
          <ac:chgData name="Louis Ranjard" userId="81a860ef-ac01-4e0e-a6df-80d2ba17940a" providerId="ADAL" clId="{087E3B39-F312-40F3-9A17-8B010216089D}" dt="2021-02-10T18:26:21.368" v="2375" actId="12789"/>
          <ac:cxnSpMkLst>
            <pc:docMk/>
            <pc:sldMk cId="974601487" sldId="321"/>
            <ac:cxnSpMk id="17" creationId="{7116268C-78D7-4C88-8166-A191C7E0A1A0}"/>
          </ac:cxnSpMkLst>
        </pc:cxnChg>
      </pc:sldChg>
      <pc:sldChg chg="addSp delSp modSp mod">
        <pc:chgData name="Louis Ranjard" userId="81a860ef-ac01-4e0e-a6df-80d2ba17940a" providerId="ADAL" clId="{087E3B39-F312-40F3-9A17-8B010216089D}" dt="2021-02-10T18:30:18.639" v="2489" actId="1038"/>
        <pc:sldMkLst>
          <pc:docMk/>
          <pc:sldMk cId="1730166140" sldId="322"/>
        </pc:sldMkLst>
        <pc:spChg chg="mod">
          <ac:chgData name="Louis Ranjard" userId="81a860ef-ac01-4e0e-a6df-80d2ba17940a" providerId="ADAL" clId="{087E3B39-F312-40F3-9A17-8B010216089D}" dt="2021-02-05T04:06:51.821" v="1800" actId="20577"/>
          <ac:spMkLst>
            <pc:docMk/>
            <pc:sldMk cId="1730166140" sldId="322"/>
            <ac:spMk id="3" creationId="{CE18DDA1-635F-0E48-A662-EB17B2B828A7}"/>
          </ac:spMkLst>
        </pc:spChg>
        <pc:spChg chg="mod">
          <ac:chgData name="Louis Ranjard" userId="81a860ef-ac01-4e0e-a6df-80d2ba17940a" providerId="ADAL" clId="{087E3B39-F312-40F3-9A17-8B010216089D}" dt="2021-02-04T23:54:31.171" v="146" actId="1076"/>
          <ac:spMkLst>
            <pc:docMk/>
            <pc:sldMk cId="1730166140" sldId="322"/>
            <ac:spMk id="4" creationId="{11EF3880-E7B9-437F-BE5B-42E492DFFD9A}"/>
          </ac:spMkLst>
        </pc:spChg>
        <pc:grpChg chg="add del mod">
          <ac:chgData name="Louis Ranjard" userId="81a860ef-ac01-4e0e-a6df-80d2ba17940a" providerId="ADAL" clId="{087E3B39-F312-40F3-9A17-8B010216089D}" dt="2021-02-10T18:29:56.639" v="2444" actId="165"/>
          <ac:grpSpMkLst>
            <pc:docMk/>
            <pc:sldMk cId="1730166140" sldId="322"/>
            <ac:grpSpMk id="5" creationId="{EB3B0852-7AC5-49BD-9597-C901AE6EE8DF}"/>
          </ac:grpSpMkLst>
        </pc:grpChg>
        <pc:picChg chg="mod topLvl">
          <ac:chgData name="Louis Ranjard" userId="81a860ef-ac01-4e0e-a6df-80d2ba17940a" providerId="ADAL" clId="{087E3B39-F312-40F3-9A17-8B010216089D}" dt="2021-02-10T18:30:18.639" v="2489" actId="1038"/>
          <ac:picMkLst>
            <pc:docMk/>
            <pc:sldMk cId="1730166140" sldId="322"/>
            <ac:picMk id="8" creationId="{62531399-BBE7-4D62-A503-BBF22185345F}"/>
          </ac:picMkLst>
        </pc:picChg>
        <pc:picChg chg="mod topLvl">
          <ac:chgData name="Louis Ranjard" userId="81a860ef-ac01-4e0e-a6df-80d2ba17940a" providerId="ADAL" clId="{087E3B39-F312-40F3-9A17-8B010216089D}" dt="2021-02-10T18:30:18.639" v="2489" actId="1038"/>
          <ac:picMkLst>
            <pc:docMk/>
            <pc:sldMk cId="1730166140" sldId="322"/>
            <ac:picMk id="9" creationId="{C1D88913-FC55-4581-B227-4A46C275861E}"/>
          </ac:picMkLst>
        </pc:picChg>
        <pc:picChg chg="del mod">
          <ac:chgData name="Louis Ranjard" userId="81a860ef-ac01-4e0e-a6df-80d2ba17940a" providerId="ADAL" clId="{087E3B39-F312-40F3-9A17-8B010216089D}" dt="2021-02-10T18:29:37.562" v="2386" actId="478"/>
          <ac:picMkLst>
            <pc:docMk/>
            <pc:sldMk cId="1730166140" sldId="322"/>
            <ac:picMk id="10" creationId="{0B551C2D-D377-48CC-B4C8-7EDF58F4BC73}"/>
          </ac:picMkLst>
        </pc:picChg>
        <pc:picChg chg="mod topLvl">
          <ac:chgData name="Louis Ranjard" userId="81a860ef-ac01-4e0e-a6df-80d2ba17940a" providerId="ADAL" clId="{087E3B39-F312-40F3-9A17-8B010216089D}" dt="2021-02-10T18:30:18.639" v="2489" actId="1038"/>
          <ac:picMkLst>
            <pc:docMk/>
            <pc:sldMk cId="1730166140" sldId="322"/>
            <ac:picMk id="11" creationId="{8509FCB9-548F-49B0-867D-471D4424EA1C}"/>
          </ac:picMkLst>
        </pc:picChg>
        <pc:picChg chg="add mod modCrop">
          <ac:chgData name="Louis Ranjard" userId="81a860ef-ac01-4e0e-a6df-80d2ba17940a" providerId="ADAL" clId="{087E3B39-F312-40F3-9A17-8B010216089D}" dt="2021-02-10T18:30:12.248" v="2479" actId="1038"/>
          <ac:picMkLst>
            <pc:docMk/>
            <pc:sldMk cId="1730166140" sldId="322"/>
            <ac:picMk id="13" creationId="{619EDF34-A993-4DBE-835C-0314F1D22C48}"/>
          </ac:picMkLst>
        </pc:picChg>
        <pc:cxnChg chg="add del mod">
          <ac:chgData name="Louis Ranjard" userId="81a860ef-ac01-4e0e-a6df-80d2ba17940a" providerId="ADAL" clId="{087E3B39-F312-40F3-9A17-8B010216089D}" dt="2021-02-10T18:27:48.339" v="2377" actId="478"/>
          <ac:cxnSpMkLst>
            <pc:docMk/>
            <pc:sldMk cId="1730166140" sldId="322"/>
            <ac:cxnSpMk id="12" creationId="{9FADC3D6-3FDA-4203-B6C6-47407DF9AA57}"/>
          </ac:cxnSpMkLst>
        </pc:cxnChg>
      </pc:sldChg>
      <pc:sldChg chg="addSp modSp mod">
        <pc:chgData name="Louis Ranjard" userId="81a860ef-ac01-4e0e-a6df-80d2ba17940a" providerId="ADAL" clId="{087E3B39-F312-40F3-9A17-8B010216089D}" dt="2021-02-10T17:47:40.453" v="1919"/>
        <pc:sldMkLst>
          <pc:docMk/>
          <pc:sldMk cId="2642787703" sldId="323"/>
        </pc:sldMkLst>
        <pc:spChg chg="mod">
          <ac:chgData name="Louis Ranjard" userId="81a860ef-ac01-4e0e-a6df-80d2ba17940a" providerId="ADAL" clId="{087E3B39-F312-40F3-9A17-8B010216089D}" dt="2021-02-04T23:53:31.330" v="139" actId="1076"/>
          <ac:spMkLst>
            <pc:docMk/>
            <pc:sldMk cId="2642787703" sldId="323"/>
            <ac:spMk id="3" creationId="{A464E2A1-385C-45BC-8CA7-5AED6F11709E}"/>
          </ac:spMkLst>
        </pc:spChg>
        <pc:spChg chg="mod">
          <ac:chgData name="Louis Ranjard" userId="81a860ef-ac01-4e0e-a6df-80d2ba17940a" providerId="ADAL" clId="{087E3B39-F312-40F3-9A17-8B010216089D}" dt="2021-02-05T03:35:44.114" v="1538" actId="20577"/>
          <ac:spMkLst>
            <pc:docMk/>
            <pc:sldMk cId="2642787703" sldId="323"/>
            <ac:spMk id="47" creationId="{3DA02F28-2941-334D-9C83-8E64C99A7AB4}"/>
          </ac:spMkLst>
        </pc:spChg>
        <pc:picChg chg="add mod">
          <ac:chgData name="Louis Ranjard" userId="81a860ef-ac01-4e0e-a6df-80d2ba17940a" providerId="ADAL" clId="{087E3B39-F312-40F3-9A17-8B010216089D}" dt="2021-02-10T17:47:40.453" v="1919"/>
          <ac:picMkLst>
            <pc:docMk/>
            <pc:sldMk cId="2642787703" sldId="323"/>
            <ac:picMk id="6" creationId="{9C27413C-BA0A-4113-AED9-3277055DD466}"/>
          </ac:picMkLst>
        </pc:picChg>
      </pc:sldChg>
      <pc:sldChg chg="addSp delSp modSp add mod">
        <pc:chgData name="Louis Ranjard" userId="81a860ef-ac01-4e0e-a6df-80d2ba17940a" providerId="ADAL" clId="{087E3B39-F312-40F3-9A17-8B010216089D}" dt="2021-02-10T17:58:15.845" v="2127" actId="1035"/>
        <pc:sldMkLst>
          <pc:docMk/>
          <pc:sldMk cId="722274802" sldId="324"/>
        </pc:sldMkLst>
        <pc:spChg chg="mod">
          <ac:chgData name="Louis Ranjard" userId="81a860ef-ac01-4e0e-a6df-80d2ba17940a" providerId="ADAL" clId="{087E3B39-F312-40F3-9A17-8B010216089D}" dt="2021-02-04T23:01:17.269" v="122" actId="20577"/>
          <ac:spMkLst>
            <pc:docMk/>
            <pc:sldMk cId="722274802" sldId="324"/>
            <ac:spMk id="2" creationId="{F8A233E0-8C01-1B4A-970B-8254D102EE18}"/>
          </ac:spMkLst>
        </pc:spChg>
        <pc:spChg chg="del mod">
          <ac:chgData name="Louis Ranjard" userId="81a860ef-ac01-4e0e-a6df-80d2ba17940a" providerId="ADAL" clId="{087E3B39-F312-40F3-9A17-8B010216089D}" dt="2021-02-04T23:01:47.217" v="124"/>
          <ac:spMkLst>
            <pc:docMk/>
            <pc:sldMk cId="722274802" sldId="324"/>
            <ac:spMk id="3" creationId="{314A936C-4289-7C4A-A98B-36443E14AE81}"/>
          </ac:spMkLst>
        </pc:spChg>
        <pc:spChg chg="del">
          <ac:chgData name="Louis Ranjard" userId="81a860ef-ac01-4e0e-a6df-80d2ba17940a" providerId="ADAL" clId="{087E3B39-F312-40F3-9A17-8B010216089D}" dt="2021-02-04T23:03:13.234" v="136" actId="478"/>
          <ac:spMkLst>
            <pc:docMk/>
            <pc:sldMk cId="722274802" sldId="324"/>
            <ac:spMk id="4" creationId="{E979305A-20AF-47E9-B4A6-F4F685B2EDF3}"/>
          </ac:spMkLst>
        </pc:spChg>
        <pc:picChg chg="mod">
          <ac:chgData name="Louis Ranjard" userId="81a860ef-ac01-4e0e-a6df-80d2ba17940a" providerId="ADAL" clId="{087E3B39-F312-40F3-9A17-8B010216089D}" dt="2021-02-10T17:58:15.845" v="2127" actId="1035"/>
          <ac:picMkLst>
            <pc:docMk/>
            <pc:sldMk cId="722274802" sldId="324"/>
            <ac:picMk id="3" creationId="{B48E141B-0779-4609-8E61-B14B984D5834}"/>
          </ac:picMkLst>
        </pc:picChg>
        <pc:picChg chg="add mod">
          <ac:chgData name="Louis Ranjard" userId="81a860ef-ac01-4e0e-a6df-80d2ba17940a" providerId="ADAL" clId="{087E3B39-F312-40F3-9A17-8B010216089D}" dt="2021-02-10T17:58:05.141" v="2125" actId="1038"/>
          <ac:picMkLst>
            <pc:docMk/>
            <pc:sldMk cId="722274802" sldId="324"/>
            <ac:picMk id="6" creationId="{9D73433D-1431-4DBC-A432-5F5121EDCCA0}"/>
          </ac:picMkLst>
        </pc:picChg>
        <pc:picChg chg="add mod">
          <ac:chgData name="Louis Ranjard" userId="81a860ef-ac01-4e0e-a6df-80d2ba17940a" providerId="ADAL" clId="{087E3B39-F312-40F3-9A17-8B010216089D}" dt="2021-02-10T17:58:05.141" v="2125" actId="1038"/>
          <ac:picMkLst>
            <pc:docMk/>
            <pc:sldMk cId="722274802" sldId="324"/>
            <ac:picMk id="8" creationId="{F7091FE5-756A-43DB-B04C-CE45BF3A0D45}"/>
          </ac:picMkLst>
        </pc:picChg>
      </pc:sldChg>
      <pc:sldChg chg="add">
        <pc:chgData name="Louis Ranjard" userId="81a860ef-ac01-4e0e-a6df-80d2ba17940a" providerId="ADAL" clId="{087E3B39-F312-40F3-9A17-8B010216089D}" dt="2021-02-10T18:20:45.633" v="2128" actId="2890"/>
        <pc:sldMkLst>
          <pc:docMk/>
          <pc:sldMk cId="1388852558" sldId="325"/>
        </pc:sldMkLst>
      </pc:sldChg>
    </pc:docChg>
  </pc:docChgLst>
  <pc:docChgLst>
    <pc:chgData name="Louis Ranjard" userId="S::louis@pri.co.nz::81a860ef-ac01-4e0e-a6df-80d2ba17940a" providerId="AD" clId="Web-{9138E8EF-63F8-4CF2-BDB1-E28C2A6524FB}"/>
    <pc:docChg chg="modSld sldOrd">
      <pc:chgData name="Louis Ranjard" userId="S::louis@pri.co.nz::81a860ef-ac01-4e0e-a6df-80d2ba17940a" providerId="AD" clId="Web-{9138E8EF-63F8-4CF2-BDB1-E28C2A6524FB}" dt="2021-01-26T03:08:00.226" v="114"/>
      <pc:docMkLst>
        <pc:docMk/>
      </pc:docMkLst>
      <pc:sldChg chg="modSp">
        <pc:chgData name="Louis Ranjard" userId="S::louis@pri.co.nz::81a860ef-ac01-4e0e-a6df-80d2ba17940a" providerId="AD" clId="Web-{9138E8EF-63F8-4CF2-BDB1-E28C2A6524FB}" dt="2021-01-26T03:06:50.771" v="92" actId="20577"/>
        <pc:sldMkLst>
          <pc:docMk/>
          <pc:sldMk cId="2484279642" sldId="260"/>
        </pc:sldMkLst>
        <pc:spChg chg="mod">
          <ac:chgData name="Louis Ranjard" userId="S::louis@pri.co.nz::81a860ef-ac01-4e0e-a6df-80d2ba17940a" providerId="AD" clId="Web-{9138E8EF-63F8-4CF2-BDB1-E28C2A6524FB}" dt="2021-01-26T03:06:50.771" v="92" actId="20577"/>
          <ac:spMkLst>
            <pc:docMk/>
            <pc:sldMk cId="2484279642" sldId="260"/>
            <ac:spMk id="2" creationId="{11BFA5B5-D8B8-46D8-976E-46C7D0CD4C81}"/>
          </ac:spMkLst>
        </pc:spChg>
      </pc:sldChg>
      <pc:sldChg chg="modSp">
        <pc:chgData name="Louis Ranjard" userId="S::louis@pri.co.nz::81a860ef-ac01-4e0e-a6df-80d2ba17940a" providerId="AD" clId="Web-{9138E8EF-63F8-4CF2-BDB1-E28C2A6524FB}" dt="2021-01-26T03:07:30.959" v="113" actId="20577"/>
        <pc:sldMkLst>
          <pc:docMk/>
          <pc:sldMk cId="568017522" sldId="270"/>
        </pc:sldMkLst>
        <pc:graphicFrameChg chg="modGraphic">
          <ac:chgData name="Louis Ranjard" userId="S::louis@pri.co.nz::81a860ef-ac01-4e0e-a6df-80d2ba17940a" providerId="AD" clId="Web-{9138E8EF-63F8-4CF2-BDB1-E28C2A6524FB}" dt="2021-01-26T03:07:30.959" v="113" actId="20577"/>
          <ac:graphicFrameMkLst>
            <pc:docMk/>
            <pc:sldMk cId="568017522" sldId="270"/>
            <ac:graphicFrameMk id="5" creationId="{24C85447-9D01-424C-AD53-810DB910805A}"/>
          </ac:graphicFrameMkLst>
        </pc:graphicFrameChg>
      </pc:sldChg>
      <pc:sldChg chg="addSp delSp modSp mod ord setBg">
        <pc:chgData name="Louis Ranjard" userId="S::louis@pri.co.nz::81a860ef-ac01-4e0e-a6df-80d2ba17940a" providerId="AD" clId="Web-{9138E8EF-63F8-4CF2-BDB1-E28C2A6524FB}" dt="2021-01-26T03:08:00.226" v="114"/>
        <pc:sldMkLst>
          <pc:docMk/>
          <pc:sldMk cId="3637950796" sldId="272"/>
        </pc:sldMkLst>
        <pc:spChg chg="mod">
          <ac:chgData name="Louis Ranjard" userId="S::louis@pri.co.nz::81a860ef-ac01-4e0e-a6df-80d2ba17940a" providerId="AD" clId="Web-{9138E8EF-63F8-4CF2-BDB1-E28C2A6524FB}" dt="2021-01-26T03:03:26.751" v="7"/>
          <ac:spMkLst>
            <pc:docMk/>
            <pc:sldMk cId="3637950796" sldId="272"/>
            <ac:spMk id="2" creationId="{E5685C86-3370-4141-87BE-0AF78122C44D}"/>
          </ac:spMkLst>
        </pc:spChg>
        <pc:spChg chg="mod">
          <ac:chgData name="Louis Ranjard" userId="S::louis@pri.co.nz::81a860ef-ac01-4e0e-a6df-80d2ba17940a" providerId="AD" clId="Web-{9138E8EF-63F8-4CF2-BDB1-E28C2A6524FB}" dt="2021-01-26T03:03:56.423" v="14" actId="20577"/>
          <ac:spMkLst>
            <pc:docMk/>
            <pc:sldMk cId="3637950796" sldId="272"/>
            <ac:spMk id="47" creationId="{3DA02F28-2941-334D-9C83-8E64C99A7AB4}"/>
          </ac:spMkLst>
        </pc:spChg>
        <pc:spChg chg="ord">
          <ac:chgData name="Louis Ranjard" userId="S::louis@pri.co.nz::81a860ef-ac01-4e0e-a6df-80d2ba17940a" providerId="AD" clId="Web-{9138E8EF-63F8-4CF2-BDB1-E28C2A6524FB}" dt="2021-01-26T03:03:01.360" v="3"/>
          <ac:spMkLst>
            <pc:docMk/>
            <pc:sldMk cId="3637950796" sldId="272"/>
            <ac:spMk id="67" creationId="{DDF71223-32FE-1342-80AF-7BEA5460BE67}"/>
          </ac:spMkLst>
        </pc:spChg>
        <pc:spChg chg="add">
          <ac:chgData name="Louis Ranjard" userId="S::louis@pri.co.nz::81a860ef-ac01-4e0e-a6df-80d2ba17940a" providerId="AD" clId="Web-{9138E8EF-63F8-4CF2-BDB1-E28C2A6524FB}" dt="2021-01-26T03:03:26.751" v="7"/>
          <ac:spMkLst>
            <pc:docMk/>
            <pc:sldMk cId="3637950796" sldId="272"/>
            <ac:spMk id="76" creationId="{3F088236-D655-4F88-B238-E16762358025}"/>
          </ac:spMkLst>
        </pc:spChg>
        <pc:spChg chg="add">
          <ac:chgData name="Louis Ranjard" userId="S::louis@pri.co.nz::81a860ef-ac01-4e0e-a6df-80d2ba17940a" providerId="AD" clId="Web-{9138E8EF-63F8-4CF2-BDB1-E28C2A6524FB}" dt="2021-01-26T03:03:26.751" v="7"/>
          <ac:spMkLst>
            <pc:docMk/>
            <pc:sldMk cId="3637950796" sldId="272"/>
            <ac:spMk id="78" creationId="{3DAC0C92-199E-475C-9390-119A9B027276}"/>
          </ac:spMkLst>
        </pc:spChg>
        <pc:spChg chg="add">
          <ac:chgData name="Louis Ranjard" userId="S::louis@pri.co.nz::81a860ef-ac01-4e0e-a6df-80d2ba17940a" providerId="AD" clId="Web-{9138E8EF-63F8-4CF2-BDB1-E28C2A6524FB}" dt="2021-01-26T03:03:26.751" v="7"/>
          <ac:spMkLst>
            <pc:docMk/>
            <pc:sldMk cId="3637950796" sldId="272"/>
            <ac:spMk id="80" creationId="{C4CFB339-0ED8-4FE2-9EF1-6D1375B8499B}"/>
          </ac:spMkLst>
        </pc:spChg>
        <pc:spChg chg="add">
          <ac:chgData name="Louis Ranjard" userId="S::louis@pri.co.nz::81a860ef-ac01-4e0e-a6df-80d2ba17940a" providerId="AD" clId="Web-{9138E8EF-63F8-4CF2-BDB1-E28C2A6524FB}" dt="2021-01-26T03:03:26.751" v="7"/>
          <ac:spMkLst>
            <pc:docMk/>
            <pc:sldMk cId="3637950796" sldId="272"/>
            <ac:spMk id="82" creationId="{31896C80-2069-4431-9C19-83B913734490}"/>
          </ac:spMkLst>
        </pc:spChg>
        <pc:spChg chg="add">
          <ac:chgData name="Louis Ranjard" userId="S::louis@pri.co.nz::81a860ef-ac01-4e0e-a6df-80d2ba17940a" providerId="AD" clId="Web-{9138E8EF-63F8-4CF2-BDB1-E28C2A6524FB}" dt="2021-01-26T03:03:26.751" v="7"/>
          <ac:spMkLst>
            <pc:docMk/>
            <pc:sldMk cId="3637950796" sldId="272"/>
            <ac:spMk id="84" creationId="{BF120A21-0841-4823-B0C4-28AEBCEF9B78}"/>
          </ac:spMkLst>
        </pc:spChg>
        <pc:spChg chg="add">
          <ac:chgData name="Louis Ranjard" userId="S::louis@pri.co.nz::81a860ef-ac01-4e0e-a6df-80d2ba17940a" providerId="AD" clId="Web-{9138E8EF-63F8-4CF2-BDB1-E28C2A6524FB}" dt="2021-01-26T03:03:26.751" v="7"/>
          <ac:spMkLst>
            <pc:docMk/>
            <pc:sldMk cId="3637950796" sldId="272"/>
            <ac:spMk id="86" creationId="{DBB05BAE-BBD3-4289-899F-A6851503C6B0}"/>
          </ac:spMkLst>
        </pc:spChg>
        <pc:spChg chg="add">
          <ac:chgData name="Louis Ranjard" userId="S::louis@pri.co.nz::81a860ef-ac01-4e0e-a6df-80d2ba17940a" providerId="AD" clId="Web-{9138E8EF-63F8-4CF2-BDB1-E28C2A6524FB}" dt="2021-01-26T03:03:26.751" v="7"/>
          <ac:spMkLst>
            <pc:docMk/>
            <pc:sldMk cId="3637950796" sldId="272"/>
            <ac:spMk id="88" creationId="{9874D11C-36F5-4BBE-A490-019A54E953B0}"/>
          </ac:spMkLst>
        </pc:spChg>
        <pc:picChg chg="add del mod">
          <ac:chgData name="Louis Ranjard" userId="S::louis@pri.co.nz::81a860ef-ac01-4e0e-a6df-80d2ba17940a" providerId="AD" clId="Web-{9138E8EF-63F8-4CF2-BDB1-E28C2A6524FB}" dt="2021-01-26T03:03:17.829" v="4"/>
          <ac:picMkLst>
            <pc:docMk/>
            <pc:sldMk cId="3637950796" sldId="272"/>
            <ac:picMk id="3" creationId="{636D03E0-9A16-4BB6-8EBF-3C0DAF9F232A}"/>
          </ac:picMkLst>
        </pc:picChg>
        <pc:picChg chg="add mod ord">
          <ac:chgData name="Louis Ranjard" userId="S::louis@pri.co.nz::81a860ef-ac01-4e0e-a6df-80d2ba17940a" providerId="AD" clId="Web-{9138E8EF-63F8-4CF2-BDB1-E28C2A6524FB}" dt="2021-01-26T03:03:26.751" v="7"/>
          <ac:picMkLst>
            <pc:docMk/>
            <pc:sldMk cId="3637950796" sldId="272"/>
            <ac:picMk id="4" creationId="{2035C950-F12E-405A-9116-8B5286E36ABB}"/>
          </ac:picMkLst>
        </pc:picChg>
        <pc:cxnChg chg="add">
          <ac:chgData name="Louis Ranjard" userId="S::louis@pri.co.nz::81a860ef-ac01-4e0e-a6df-80d2ba17940a" providerId="AD" clId="Web-{9138E8EF-63F8-4CF2-BDB1-E28C2A6524FB}" dt="2021-01-26T03:03:26.751" v="7"/>
          <ac:cxnSpMkLst>
            <pc:docMk/>
            <pc:sldMk cId="3637950796" sldId="272"/>
            <ac:cxnSpMk id="72" creationId="{64FA5DFF-7FE6-4855-84E6-DFA78EE978BD}"/>
          </ac:cxnSpMkLst>
        </pc:cxnChg>
        <pc:cxnChg chg="add">
          <ac:chgData name="Louis Ranjard" userId="S::louis@pri.co.nz::81a860ef-ac01-4e0e-a6df-80d2ba17940a" providerId="AD" clId="Web-{9138E8EF-63F8-4CF2-BDB1-E28C2A6524FB}" dt="2021-01-26T03:03:26.751" v="7"/>
          <ac:cxnSpMkLst>
            <pc:docMk/>
            <pc:sldMk cId="3637950796" sldId="272"/>
            <ac:cxnSpMk id="74" creationId="{2AFD8CBA-54A3-4363-991B-B9C631BBFA74}"/>
          </ac:cxnSpMkLst>
        </pc:cxnChg>
      </pc:sldChg>
    </pc:docChg>
  </pc:docChgLst>
  <pc:docChgLst>
    <pc:chgData name="Alvaro Orsi" userId="9ed848ee-dc36-4afa-8c66-039a15413a90" providerId="ADAL" clId="{A287037C-F157-4C45-91BF-A6563D410566}"/>
    <pc:docChg chg="custSel addSld delSld modSld">
      <pc:chgData name="Alvaro Orsi" userId="9ed848ee-dc36-4afa-8c66-039a15413a90" providerId="ADAL" clId="{A287037C-F157-4C45-91BF-A6563D410566}" dt="2020-11-04T07:52:56.318" v="75" actId="6549"/>
      <pc:docMkLst>
        <pc:docMk/>
      </pc:docMkLst>
      <pc:sldChg chg="modSp mod">
        <pc:chgData name="Alvaro Orsi" userId="9ed848ee-dc36-4afa-8c66-039a15413a90" providerId="ADAL" clId="{A287037C-F157-4C45-91BF-A6563D410566}" dt="2020-11-04T07:33:21.526" v="56" actId="20577"/>
        <pc:sldMkLst>
          <pc:docMk/>
          <pc:sldMk cId="2484279642" sldId="260"/>
        </pc:sldMkLst>
        <pc:spChg chg="mod">
          <ac:chgData name="Alvaro Orsi" userId="9ed848ee-dc36-4afa-8c66-039a15413a90" providerId="ADAL" clId="{A287037C-F157-4C45-91BF-A6563D410566}" dt="2020-11-04T07:33:21.526" v="56" actId="20577"/>
          <ac:spMkLst>
            <pc:docMk/>
            <pc:sldMk cId="2484279642" sldId="260"/>
            <ac:spMk id="2" creationId="{11BFA5B5-D8B8-46D8-976E-46C7D0CD4C81}"/>
          </ac:spMkLst>
        </pc:spChg>
        <pc:spChg chg="mod">
          <ac:chgData name="Alvaro Orsi" userId="9ed848ee-dc36-4afa-8c66-039a15413a90" providerId="ADAL" clId="{A287037C-F157-4C45-91BF-A6563D410566}" dt="2020-11-04T07:33:10.008" v="52" actId="27636"/>
          <ac:spMkLst>
            <pc:docMk/>
            <pc:sldMk cId="2484279642" sldId="260"/>
            <ac:spMk id="3" creationId="{F80E2BF4-EDDE-4E3A-A304-A4F04E6613A9}"/>
          </ac:spMkLst>
        </pc:spChg>
      </pc:sldChg>
      <pc:sldChg chg="add del">
        <pc:chgData name="Alvaro Orsi" userId="9ed848ee-dc36-4afa-8c66-039a15413a90" providerId="ADAL" clId="{A287037C-F157-4C45-91BF-A6563D410566}" dt="2020-11-04T07:46:58.827" v="61" actId="47"/>
        <pc:sldMkLst>
          <pc:docMk/>
          <pc:sldMk cId="4123767664" sldId="283"/>
        </pc:sldMkLst>
      </pc:sldChg>
      <pc:sldChg chg="delSp modSp add mod setBg delDesignElem">
        <pc:chgData name="Alvaro Orsi" userId="9ed848ee-dc36-4afa-8c66-039a15413a90" providerId="ADAL" clId="{A287037C-F157-4C45-91BF-A6563D410566}" dt="2020-11-04T07:50:47.618" v="64" actId="20577"/>
        <pc:sldMkLst>
          <pc:docMk/>
          <pc:sldMk cId="2924741900" sldId="293"/>
        </pc:sldMkLst>
        <pc:spChg chg="mod">
          <ac:chgData name="Alvaro Orsi" userId="9ed848ee-dc36-4afa-8c66-039a15413a90" providerId="ADAL" clId="{A287037C-F157-4C45-91BF-A6563D410566}" dt="2020-11-04T07:50:40.904" v="63" actId="6549"/>
          <ac:spMkLst>
            <pc:docMk/>
            <pc:sldMk cId="2924741900" sldId="293"/>
            <ac:spMk id="2" creationId="{562A4060-DE08-FF42-B112-C6DB2C8EA934}"/>
          </ac:spMkLst>
        </pc:spChg>
        <pc:spChg chg="mod">
          <ac:chgData name="Alvaro Orsi" userId="9ed848ee-dc36-4afa-8c66-039a15413a90" providerId="ADAL" clId="{A287037C-F157-4C45-91BF-A6563D410566}" dt="2020-11-04T07:50:47.618" v="64" actId="20577"/>
          <ac:spMkLst>
            <pc:docMk/>
            <pc:sldMk cId="2924741900" sldId="293"/>
            <ac:spMk id="3" creationId="{88901A99-FBDF-084C-A12A-4CB1437884F4}"/>
          </ac:spMkLst>
        </pc:spChg>
        <pc:spChg chg="del">
          <ac:chgData name="Alvaro Orsi" userId="9ed848ee-dc36-4afa-8c66-039a15413a90" providerId="ADAL" clId="{A287037C-F157-4C45-91BF-A6563D410566}" dt="2020-11-04T07:44:56.968" v="59"/>
          <ac:spMkLst>
            <pc:docMk/>
            <pc:sldMk cId="2924741900" sldId="293"/>
            <ac:spMk id="14" creationId="{3F088236-D655-4F88-B238-E16762358025}"/>
          </ac:spMkLst>
        </pc:spChg>
        <pc:spChg chg="del">
          <ac:chgData name="Alvaro Orsi" userId="9ed848ee-dc36-4afa-8c66-039a15413a90" providerId="ADAL" clId="{A287037C-F157-4C45-91BF-A6563D410566}" dt="2020-11-04T07:44:56.968" v="59"/>
          <ac:spMkLst>
            <pc:docMk/>
            <pc:sldMk cId="2924741900" sldId="293"/>
            <ac:spMk id="16" creationId="{3DAC0C92-199E-475C-9390-119A9B027276}"/>
          </ac:spMkLst>
        </pc:spChg>
        <pc:spChg chg="del">
          <ac:chgData name="Alvaro Orsi" userId="9ed848ee-dc36-4afa-8c66-039a15413a90" providerId="ADAL" clId="{A287037C-F157-4C45-91BF-A6563D410566}" dt="2020-11-04T07:44:56.968" v="59"/>
          <ac:spMkLst>
            <pc:docMk/>
            <pc:sldMk cId="2924741900" sldId="293"/>
            <ac:spMk id="18" creationId="{C4CFB339-0ED8-4FE2-9EF1-6D1375B8499B}"/>
          </ac:spMkLst>
        </pc:spChg>
        <pc:spChg chg="del">
          <ac:chgData name="Alvaro Orsi" userId="9ed848ee-dc36-4afa-8c66-039a15413a90" providerId="ADAL" clId="{A287037C-F157-4C45-91BF-A6563D410566}" dt="2020-11-04T07:44:56.968" v="59"/>
          <ac:spMkLst>
            <pc:docMk/>
            <pc:sldMk cId="2924741900" sldId="293"/>
            <ac:spMk id="20" creationId="{31896C80-2069-4431-9C19-83B913734490}"/>
          </ac:spMkLst>
        </pc:spChg>
        <pc:spChg chg="del">
          <ac:chgData name="Alvaro Orsi" userId="9ed848ee-dc36-4afa-8c66-039a15413a90" providerId="ADAL" clId="{A287037C-F157-4C45-91BF-A6563D410566}" dt="2020-11-04T07:44:56.968" v="59"/>
          <ac:spMkLst>
            <pc:docMk/>
            <pc:sldMk cId="2924741900" sldId="293"/>
            <ac:spMk id="22" creationId="{BF120A21-0841-4823-B0C4-28AEBCEF9B78}"/>
          </ac:spMkLst>
        </pc:spChg>
        <pc:spChg chg="del">
          <ac:chgData name="Alvaro Orsi" userId="9ed848ee-dc36-4afa-8c66-039a15413a90" providerId="ADAL" clId="{A287037C-F157-4C45-91BF-A6563D410566}" dt="2020-11-04T07:44:56.968" v="59"/>
          <ac:spMkLst>
            <pc:docMk/>
            <pc:sldMk cId="2924741900" sldId="293"/>
            <ac:spMk id="24" creationId="{DBB05BAE-BBD3-4289-899F-A6851503C6B0}"/>
          </ac:spMkLst>
        </pc:spChg>
        <pc:spChg chg="del">
          <ac:chgData name="Alvaro Orsi" userId="9ed848ee-dc36-4afa-8c66-039a15413a90" providerId="ADAL" clId="{A287037C-F157-4C45-91BF-A6563D410566}" dt="2020-11-04T07:44:56.968" v="59"/>
          <ac:spMkLst>
            <pc:docMk/>
            <pc:sldMk cId="2924741900" sldId="293"/>
            <ac:spMk id="26" creationId="{9874D11C-36F5-4BBE-A490-019A54E953B0}"/>
          </ac:spMkLst>
        </pc:spChg>
        <pc:cxnChg chg="del">
          <ac:chgData name="Alvaro Orsi" userId="9ed848ee-dc36-4afa-8c66-039a15413a90" providerId="ADAL" clId="{A287037C-F157-4C45-91BF-A6563D410566}" dt="2020-11-04T07:44:56.968" v="59"/>
          <ac:cxnSpMkLst>
            <pc:docMk/>
            <pc:sldMk cId="2924741900" sldId="293"/>
            <ac:cxnSpMk id="10" creationId="{64FA5DFF-7FE6-4855-84E6-DFA78EE978BD}"/>
          </ac:cxnSpMkLst>
        </pc:cxnChg>
        <pc:cxnChg chg="del">
          <ac:chgData name="Alvaro Orsi" userId="9ed848ee-dc36-4afa-8c66-039a15413a90" providerId="ADAL" clId="{A287037C-F157-4C45-91BF-A6563D410566}" dt="2020-11-04T07:44:56.968" v="59"/>
          <ac:cxnSpMkLst>
            <pc:docMk/>
            <pc:sldMk cId="2924741900" sldId="293"/>
            <ac:cxnSpMk id="12" creationId="{2AFD8CBA-54A3-4363-991B-B9C631BBFA74}"/>
          </ac:cxnSpMkLst>
        </pc:cxnChg>
      </pc:sldChg>
      <pc:sldChg chg="addSp modSp add mod">
        <pc:chgData name="Alvaro Orsi" userId="9ed848ee-dc36-4afa-8c66-039a15413a90" providerId="ADAL" clId="{A287037C-F157-4C45-91BF-A6563D410566}" dt="2020-11-04T07:52:40.374" v="73" actId="6549"/>
        <pc:sldMkLst>
          <pc:docMk/>
          <pc:sldMk cId="3544544244" sldId="302"/>
        </pc:sldMkLst>
        <pc:spChg chg="mod">
          <ac:chgData name="Alvaro Orsi" userId="9ed848ee-dc36-4afa-8c66-039a15413a90" providerId="ADAL" clId="{A287037C-F157-4C45-91BF-A6563D410566}" dt="2020-11-04T07:52:40.374" v="73" actId="6549"/>
          <ac:spMkLst>
            <pc:docMk/>
            <pc:sldMk cId="3544544244" sldId="302"/>
            <ac:spMk id="2" creationId="{562A4060-DE08-FF42-B112-C6DB2C8EA934}"/>
          </ac:spMkLst>
        </pc:spChg>
        <pc:picChg chg="mod">
          <ac:chgData name="Alvaro Orsi" userId="9ed848ee-dc36-4afa-8c66-039a15413a90" providerId="ADAL" clId="{A287037C-F157-4C45-91BF-A6563D410566}" dt="2020-11-04T07:52:20.106" v="71" actId="1076"/>
          <ac:picMkLst>
            <pc:docMk/>
            <pc:sldMk cId="3544544244" sldId="302"/>
            <ac:picMk id="5" creationId="{04273801-6EF1-4243-8695-3252F0590016}"/>
          </ac:picMkLst>
        </pc:picChg>
        <pc:picChg chg="add mod">
          <ac:chgData name="Alvaro Orsi" userId="9ed848ee-dc36-4afa-8c66-039a15413a90" providerId="ADAL" clId="{A287037C-F157-4C45-91BF-A6563D410566}" dt="2020-11-04T07:52:22.874" v="72" actId="1076"/>
          <ac:picMkLst>
            <pc:docMk/>
            <pc:sldMk cId="3544544244" sldId="302"/>
            <ac:picMk id="7" creationId="{DEB13C9E-F8F1-4656-9796-7F860C578F55}"/>
          </ac:picMkLst>
        </pc:picChg>
      </pc:sldChg>
      <pc:sldChg chg="modSp add mod">
        <pc:chgData name="Alvaro Orsi" userId="9ed848ee-dc36-4afa-8c66-039a15413a90" providerId="ADAL" clId="{A287037C-F157-4C45-91BF-A6563D410566}" dt="2020-11-04T07:52:56.318" v="75" actId="6549"/>
        <pc:sldMkLst>
          <pc:docMk/>
          <pc:sldMk cId="2604885828" sldId="304"/>
        </pc:sldMkLst>
        <pc:spChg chg="mod">
          <ac:chgData name="Alvaro Orsi" userId="9ed848ee-dc36-4afa-8c66-039a15413a90" providerId="ADAL" clId="{A287037C-F157-4C45-91BF-A6563D410566}" dt="2020-11-04T07:52:47.076" v="74" actId="6549"/>
          <ac:spMkLst>
            <pc:docMk/>
            <pc:sldMk cId="2604885828" sldId="304"/>
            <ac:spMk id="2" creationId="{A90521E5-1685-0B42-83AA-577FE1C08F41}"/>
          </ac:spMkLst>
        </pc:spChg>
        <pc:spChg chg="mod">
          <ac:chgData name="Alvaro Orsi" userId="9ed848ee-dc36-4afa-8c66-039a15413a90" providerId="ADAL" clId="{A287037C-F157-4C45-91BF-A6563D410566}" dt="2020-11-04T07:52:56.318" v="75" actId="6549"/>
          <ac:spMkLst>
            <pc:docMk/>
            <pc:sldMk cId="2604885828" sldId="304"/>
            <ac:spMk id="3" creationId="{FBD755DE-CF33-7B4D-9113-E45DB14FDC7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D52E1-60FE-431A-81D5-D0282663C7DE}" type="datetimeFigureOut">
              <a:rPr lang="en-NZ" smtClean="0"/>
              <a:t>3/02/2022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832E9-B7EB-442D-A30B-A0840E0F5E3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64848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40428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02402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06746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8822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91138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6893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5115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34385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8119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3085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94803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54805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20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02319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21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93044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22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07617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23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07647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24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96757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25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352746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26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402768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27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836946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28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27571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29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34609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20587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30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92943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07154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30444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83227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8256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89879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832E9-B7EB-442D-A30B-A0840E0F5E3D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4682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266DA8A6-BB76-4C27-917E-6F1B503B328D}" type="datetime1">
              <a:rPr lang="en-NZ" smtClean="0"/>
              <a:t>3/02/2022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FCBAE87F-EB4C-7648-A10A-B5851FF5AD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0934" y="227328"/>
            <a:ext cx="3259667" cy="76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1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F4979E79-AFCD-4834-B71F-2E16F4183DEE}" type="datetime1">
              <a:rPr lang="en-NZ" smtClean="0"/>
              <a:t>3/02/2022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9499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00D74D9F-7C11-42CD-84D4-0D73B6790F39}" type="datetime1">
              <a:rPr lang="en-NZ" smtClean="0"/>
              <a:t>3/02/2022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4936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8821DD07-C292-4B68-88E8-BD580458E297}" type="datetime1">
              <a:rPr lang="en-NZ" smtClean="0"/>
              <a:t>3/02/2022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4490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0F973782-8C19-49EB-BC72-B6A6E8942A11}" type="datetime1">
              <a:rPr lang="en-NZ" smtClean="0"/>
              <a:t>3/02/2022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6504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D341A3B9-B937-48A1-94D2-679435F139C3}" type="datetime1">
              <a:rPr lang="en-NZ" smtClean="0"/>
              <a:t>3/02/2022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337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78D3714D-8D68-4951-A62C-EDC9D81E1147}" type="datetime1">
              <a:rPr lang="en-NZ" smtClean="0"/>
              <a:t>3/02/2022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0620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1902FCA5-7100-4CDA-8C59-970531C3F4D3}" type="datetime1">
              <a:rPr lang="en-NZ" smtClean="0"/>
              <a:t>3/02/2022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984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73892"/>
            <a:ext cx="8690504" cy="507862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F59E33A7-1187-46EF-BBCF-06A903672BDB}" type="datetime1">
              <a:rPr lang="en-NZ" smtClean="0"/>
              <a:t>3/02/2022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787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1ECE6B29-4994-4323-8545-4C6968EB481C}" type="datetime1">
              <a:rPr lang="en-NZ" smtClean="0"/>
              <a:t>3/02/2022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6065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C5A2D6C6-D35A-455B-BF02-884AFC04BEF6}" type="datetime1">
              <a:rPr lang="en-NZ" smtClean="0"/>
              <a:t>3/02/2022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915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E600475E-B069-4E2D-A0CF-2B2F3190489C}" type="datetime1">
              <a:rPr lang="en-NZ" smtClean="0"/>
              <a:t>3/02/2022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3382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2DB11A2B-9C22-4138-A71B-AED99E71149A}" type="datetime1">
              <a:rPr lang="en-NZ" smtClean="0"/>
              <a:t>3/02/2022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670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FCD1939B-B6C3-4C36-9819-7B3DBBE668FE}" type="datetime1">
              <a:rPr lang="en-NZ" smtClean="0"/>
              <a:t>3/02/2022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7905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9B40D3CE-64CA-4166-A3B8-AE7FC421FCF8}" type="datetime1">
              <a:rPr lang="en-NZ" smtClean="0"/>
              <a:t>3/02/2022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897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4EF7DFE2-0F3C-44CA-BB48-92BB7A2B44CB}" type="datetime1">
              <a:rPr lang="en-NZ" smtClean="0"/>
              <a:t>3/02/2022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NZ"/>
              <a:t>#num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108FA20-A512-4AEF-91DB-754955CE90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0854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271848"/>
            <a:ext cx="6567988" cy="6672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328351"/>
            <a:ext cx="8922934" cy="4924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7E927529-B0A9-404F-AFD3-1DDD5A606D72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0934" y="227328"/>
            <a:ext cx="3259667" cy="76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14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FA5B5-D8B8-46D8-976E-46C7D0CD4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A Machine Learning Framework for Fruit Sizing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E2BF4-EDDE-4E3A-A304-A4F04E661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28812" y="4846350"/>
            <a:ext cx="9502815" cy="1646303"/>
          </a:xfrm>
        </p:spPr>
        <p:txBody>
          <a:bodyPr>
            <a:normAutofit/>
          </a:bodyPr>
          <a:lstStyle/>
          <a:p>
            <a:r>
              <a:rPr lang="en-NZ" dirty="0"/>
              <a:t>James Bristow</a:t>
            </a:r>
          </a:p>
          <a:p>
            <a:r>
              <a:rPr lang="en-NZ" dirty="0"/>
              <a:t>Andrew Gilman</a:t>
            </a:r>
          </a:p>
          <a:p>
            <a:r>
              <a:rPr lang="en-NZ" dirty="0"/>
              <a:t>Henry Kirkwood</a:t>
            </a:r>
          </a:p>
        </p:txBody>
      </p:sp>
    </p:spTree>
    <p:extLst>
      <p:ext uri="{BB962C8B-B14F-4D97-AF65-F5344CB8AC3E}">
        <p14:creationId xmlns:p14="http://schemas.microsoft.com/office/powerpoint/2010/main" val="2484279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1848"/>
            <a:ext cx="7062072" cy="667265"/>
          </a:xfrm>
        </p:spPr>
        <p:txBody>
          <a:bodyPr>
            <a:normAutofit/>
          </a:bodyPr>
          <a:lstStyle/>
          <a:p>
            <a:r>
              <a:rPr lang="en-US" dirty="0"/>
              <a:t>Considerations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DA02F28-2941-334D-9C83-8E64C99A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3892"/>
            <a:ext cx="8690504" cy="50786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Integration with High Performance Computing environments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New </a:t>
            </a:r>
            <a:r>
              <a:rPr lang="fr-FR" dirty="0" err="1">
                <a:solidFill>
                  <a:schemeClr val="tx1"/>
                </a:solidFill>
              </a:rPr>
              <a:t>Zealand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eScience</a:t>
            </a:r>
            <a:r>
              <a:rPr lang="fr-FR" dirty="0">
                <a:solidFill>
                  <a:schemeClr val="tx1"/>
                </a:solidFill>
              </a:rPr>
              <a:t> Infrastructure (</a:t>
            </a:r>
            <a:r>
              <a:rPr lang="fr-FR" dirty="0" err="1">
                <a:solidFill>
                  <a:schemeClr val="tx1"/>
                </a:solidFill>
              </a:rPr>
              <a:t>NeSI</a:t>
            </a:r>
            <a:r>
              <a:rPr lang="fr-FR" dirty="0">
                <a:solidFill>
                  <a:schemeClr val="tx1"/>
                </a:solidFill>
              </a:rPr>
              <a:t>)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DF71223-32FE-1342-80AF-7BEA5460BE67}"/>
              </a:ext>
            </a:extLst>
          </p:cNvPr>
          <p:cNvSpPr/>
          <p:nvPr/>
        </p:nvSpPr>
        <p:spPr>
          <a:xfrm>
            <a:off x="1295400" y="1149350"/>
            <a:ext cx="9601200" cy="4559300"/>
          </a:xfrm>
          <a:custGeom>
            <a:avLst/>
            <a:gdLst>
              <a:gd name="connsiteX0" fmla="*/ 0 w 9601200"/>
              <a:gd name="connsiteY0" fmla="*/ 0 h 4559300"/>
              <a:gd name="connsiteX1" fmla="*/ 9601200 w 9601200"/>
              <a:gd name="connsiteY1" fmla="*/ 0 h 4559300"/>
              <a:gd name="connsiteX2" fmla="*/ 9601200 w 9601200"/>
              <a:gd name="connsiteY2" fmla="*/ 4559300 h 4559300"/>
              <a:gd name="connsiteX3" fmla="*/ 0 w 96012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4559300">
                <a:moveTo>
                  <a:pt x="0" y="0"/>
                </a:moveTo>
                <a:lnTo>
                  <a:pt x="9601200" y="0"/>
                </a:lnTo>
                <a:lnTo>
                  <a:pt x="9601200" y="4559300"/>
                </a:lnTo>
                <a:lnTo>
                  <a:pt x="0" y="4559300"/>
                </a:lnTo>
                <a:close/>
              </a:path>
            </a:pathLst>
          </a:custGeom>
          <a:noFill/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0AA6F9-D0A7-4A51-82F0-4B68D60DA3E2}"/>
              </a:ext>
            </a:extLst>
          </p:cNvPr>
          <p:cNvSpPr txBox="1"/>
          <p:nvPr/>
        </p:nvSpPr>
        <p:spPr>
          <a:xfrm>
            <a:off x="1195809" y="6174169"/>
            <a:ext cx="881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 Zealand eScience Infrastructure. (n.d.). </a:t>
            </a:r>
            <a:r>
              <a:rPr lang="en-US" sz="1200" i="1" dirty="0"/>
              <a:t>High performance computing and analytics. </a:t>
            </a:r>
            <a:r>
              <a:rPr lang="en-US" sz="1200" dirty="0"/>
              <a:t>https://www.nesi.org.nz/services/high-performance-computing-and-data-analytics</a:t>
            </a:r>
            <a:endParaRPr lang="en-NZ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DCBA266A-AEBC-4332-98FD-73DF3E5B0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709155"/>
            <a:ext cx="7146912" cy="30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Tools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F8DA562-C396-47CE-BB5B-550849DBF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846689"/>
              </p:ext>
            </p:extLst>
          </p:nvPr>
        </p:nvGraphicFramePr>
        <p:xfrm>
          <a:off x="790456" y="2181860"/>
          <a:ext cx="857978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91576779"/>
                    </a:ext>
                  </a:extLst>
                </a:gridCol>
                <a:gridCol w="4515788">
                  <a:extLst>
                    <a:ext uri="{9D8B030D-6E8A-4147-A177-3AD203B41FA5}">
                      <a16:colId xmlns:a16="http://schemas.microsoft.com/office/drawing/2014/main" val="3699450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8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Data versioning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397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err="1"/>
                        <a:t>MLFlow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Model versioning, experiment tracking, metrics logging, and data visualisations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80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err="1"/>
                        <a:t>PyCaret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Low-code pipeline construction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56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Parallel and distributed computing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83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err="1"/>
                        <a:t>Optuna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Model optimisation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870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65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71848"/>
            <a:ext cx="7024365" cy="667265"/>
          </a:xfrm>
        </p:spPr>
        <p:txBody>
          <a:bodyPr>
            <a:normAutofit/>
          </a:bodyPr>
          <a:lstStyle/>
          <a:p>
            <a:r>
              <a:rPr lang="en-US" dirty="0"/>
              <a:t>Kiwifruit Dataset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DA02F28-2941-334D-9C83-8E64C99A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023" y="1149350"/>
            <a:ext cx="3112241" cy="50786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Two varieties</a:t>
            </a:r>
          </a:p>
          <a:p>
            <a:pPr lvl="1"/>
            <a:r>
              <a:rPr lang="en-US" dirty="0"/>
              <a:t>Golden </a:t>
            </a:r>
          </a:p>
          <a:p>
            <a:pPr lvl="1"/>
            <a:r>
              <a:rPr lang="en-US" dirty="0"/>
              <a:t>Hayward</a:t>
            </a:r>
          </a:p>
          <a:p>
            <a:r>
              <a:rPr lang="en-US" dirty="0"/>
              <a:t>Two KPINS</a:t>
            </a:r>
          </a:p>
          <a:p>
            <a:pPr lvl="1"/>
            <a:r>
              <a:rPr lang="en-US" dirty="0"/>
              <a:t>4217</a:t>
            </a:r>
          </a:p>
          <a:p>
            <a:pPr lvl="1"/>
            <a:r>
              <a:rPr lang="en-US" dirty="0"/>
              <a:t>7154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DF71223-32FE-1342-80AF-7BEA5460BE67}"/>
              </a:ext>
            </a:extLst>
          </p:cNvPr>
          <p:cNvSpPr/>
          <p:nvPr/>
        </p:nvSpPr>
        <p:spPr>
          <a:xfrm>
            <a:off x="1295400" y="1149350"/>
            <a:ext cx="9601200" cy="4559300"/>
          </a:xfrm>
          <a:custGeom>
            <a:avLst/>
            <a:gdLst>
              <a:gd name="connsiteX0" fmla="*/ 0 w 9601200"/>
              <a:gd name="connsiteY0" fmla="*/ 0 h 4559300"/>
              <a:gd name="connsiteX1" fmla="*/ 9601200 w 9601200"/>
              <a:gd name="connsiteY1" fmla="*/ 0 h 4559300"/>
              <a:gd name="connsiteX2" fmla="*/ 9601200 w 9601200"/>
              <a:gd name="connsiteY2" fmla="*/ 4559300 h 4559300"/>
              <a:gd name="connsiteX3" fmla="*/ 0 w 96012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4559300">
                <a:moveTo>
                  <a:pt x="0" y="0"/>
                </a:moveTo>
                <a:lnTo>
                  <a:pt x="9601200" y="0"/>
                </a:lnTo>
                <a:lnTo>
                  <a:pt x="9601200" y="4559300"/>
                </a:lnTo>
                <a:lnTo>
                  <a:pt x="0" y="4559300"/>
                </a:lnTo>
                <a:close/>
              </a:path>
            </a:pathLst>
          </a:custGeom>
          <a:noFill/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A picture containing tree, outdoor object, plant&#10;&#10;Description automatically generated">
            <a:extLst>
              <a:ext uri="{FF2B5EF4-FFF2-40B4-BE49-F238E27FC236}">
                <a16:creationId xmlns:a16="http://schemas.microsoft.com/office/drawing/2014/main" id="{7C83B5C6-B4A6-4BB9-8805-17DC54DA4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4001115"/>
            <a:ext cx="9361612" cy="27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76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71848"/>
            <a:ext cx="7024365" cy="667265"/>
          </a:xfrm>
        </p:spPr>
        <p:txBody>
          <a:bodyPr>
            <a:normAutofit/>
          </a:bodyPr>
          <a:lstStyle/>
          <a:p>
            <a:r>
              <a:rPr lang="en-US" dirty="0"/>
              <a:t>Kiwifruit Dataset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DA02F28-2941-334D-9C83-8E64C99A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023" y="1149350"/>
            <a:ext cx="6887675" cy="50786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preprocessing</a:t>
            </a:r>
          </a:p>
          <a:p>
            <a:r>
              <a:rPr lang="en-US" dirty="0"/>
              <a:t>Weight estimation using regression models</a:t>
            </a:r>
          </a:p>
          <a:p>
            <a:r>
              <a:rPr lang="en-US" dirty="0"/>
              <a:t>Clustering</a:t>
            </a:r>
          </a:p>
          <a:p>
            <a:r>
              <a:rPr lang="en-US" dirty="0"/>
              <a:t>Anomaly detection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DF71223-32FE-1342-80AF-7BEA5460BE67}"/>
              </a:ext>
            </a:extLst>
          </p:cNvPr>
          <p:cNvSpPr/>
          <p:nvPr/>
        </p:nvSpPr>
        <p:spPr>
          <a:xfrm>
            <a:off x="1295400" y="1149350"/>
            <a:ext cx="9601200" cy="4559300"/>
          </a:xfrm>
          <a:custGeom>
            <a:avLst/>
            <a:gdLst>
              <a:gd name="connsiteX0" fmla="*/ 0 w 9601200"/>
              <a:gd name="connsiteY0" fmla="*/ 0 h 4559300"/>
              <a:gd name="connsiteX1" fmla="*/ 9601200 w 9601200"/>
              <a:gd name="connsiteY1" fmla="*/ 0 h 4559300"/>
              <a:gd name="connsiteX2" fmla="*/ 9601200 w 9601200"/>
              <a:gd name="connsiteY2" fmla="*/ 4559300 h 4559300"/>
              <a:gd name="connsiteX3" fmla="*/ 0 w 96012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4559300">
                <a:moveTo>
                  <a:pt x="0" y="0"/>
                </a:moveTo>
                <a:lnTo>
                  <a:pt x="9601200" y="0"/>
                </a:lnTo>
                <a:lnTo>
                  <a:pt x="9601200" y="4559300"/>
                </a:lnTo>
                <a:lnTo>
                  <a:pt x="0" y="4559300"/>
                </a:lnTo>
                <a:close/>
              </a:path>
            </a:pathLst>
          </a:custGeom>
          <a:noFill/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A picture containing tree, outdoor object, plant&#10;&#10;Description automatically generated">
            <a:extLst>
              <a:ext uri="{FF2B5EF4-FFF2-40B4-BE49-F238E27FC236}">
                <a16:creationId xmlns:a16="http://schemas.microsoft.com/office/drawing/2014/main" id="{7C83B5C6-B4A6-4BB9-8805-17DC54DA4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4010542"/>
            <a:ext cx="9361612" cy="27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20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DD535-6184-4657-9E1E-7543831F6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10" y="2717382"/>
            <a:ext cx="11704379" cy="207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89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Models 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DF71223-32FE-1342-80AF-7BEA5460BE67}"/>
              </a:ext>
            </a:extLst>
          </p:cNvPr>
          <p:cNvSpPr/>
          <p:nvPr/>
        </p:nvSpPr>
        <p:spPr>
          <a:xfrm>
            <a:off x="1295400" y="1149350"/>
            <a:ext cx="9601200" cy="4559300"/>
          </a:xfrm>
          <a:custGeom>
            <a:avLst/>
            <a:gdLst>
              <a:gd name="connsiteX0" fmla="*/ 0 w 9601200"/>
              <a:gd name="connsiteY0" fmla="*/ 0 h 4559300"/>
              <a:gd name="connsiteX1" fmla="*/ 9601200 w 9601200"/>
              <a:gd name="connsiteY1" fmla="*/ 0 h 4559300"/>
              <a:gd name="connsiteX2" fmla="*/ 9601200 w 9601200"/>
              <a:gd name="connsiteY2" fmla="*/ 4559300 h 4559300"/>
              <a:gd name="connsiteX3" fmla="*/ 0 w 96012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4559300">
                <a:moveTo>
                  <a:pt x="0" y="0"/>
                </a:moveTo>
                <a:lnTo>
                  <a:pt x="9601200" y="0"/>
                </a:lnTo>
                <a:lnTo>
                  <a:pt x="9601200" y="4559300"/>
                </a:lnTo>
                <a:lnTo>
                  <a:pt x="0" y="4559300"/>
                </a:lnTo>
                <a:close/>
              </a:path>
            </a:pathLst>
          </a:custGeom>
          <a:noFill/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970DC9-4905-487D-99A1-49F89D8E8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04" y="1438444"/>
            <a:ext cx="11215992" cy="514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61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Models 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DF71223-32FE-1342-80AF-7BEA5460BE67}"/>
              </a:ext>
            </a:extLst>
          </p:cNvPr>
          <p:cNvSpPr/>
          <p:nvPr/>
        </p:nvSpPr>
        <p:spPr>
          <a:xfrm>
            <a:off x="1295400" y="1149350"/>
            <a:ext cx="9601200" cy="4559300"/>
          </a:xfrm>
          <a:custGeom>
            <a:avLst/>
            <a:gdLst>
              <a:gd name="connsiteX0" fmla="*/ 0 w 9601200"/>
              <a:gd name="connsiteY0" fmla="*/ 0 h 4559300"/>
              <a:gd name="connsiteX1" fmla="*/ 9601200 w 9601200"/>
              <a:gd name="connsiteY1" fmla="*/ 0 h 4559300"/>
              <a:gd name="connsiteX2" fmla="*/ 9601200 w 9601200"/>
              <a:gd name="connsiteY2" fmla="*/ 4559300 h 4559300"/>
              <a:gd name="connsiteX3" fmla="*/ 0 w 96012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4559300">
                <a:moveTo>
                  <a:pt x="0" y="0"/>
                </a:moveTo>
                <a:lnTo>
                  <a:pt x="9601200" y="0"/>
                </a:lnTo>
                <a:lnTo>
                  <a:pt x="9601200" y="4559300"/>
                </a:lnTo>
                <a:lnTo>
                  <a:pt x="0" y="4559300"/>
                </a:lnTo>
                <a:close/>
              </a:path>
            </a:pathLst>
          </a:custGeom>
          <a:noFill/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773468-48DD-4DDE-8067-2757B5389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91" y="1426307"/>
            <a:ext cx="11491818" cy="515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78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Models 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DF71223-32FE-1342-80AF-7BEA5460BE67}"/>
              </a:ext>
            </a:extLst>
          </p:cNvPr>
          <p:cNvSpPr/>
          <p:nvPr/>
        </p:nvSpPr>
        <p:spPr>
          <a:xfrm>
            <a:off x="1295400" y="1149350"/>
            <a:ext cx="9601200" cy="4559300"/>
          </a:xfrm>
          <a:custGeom>
            <a:avLst/>
            <a:gdLst>
              <a:gd name="connsiteX0" fmla="*/ 0 w 9601200"/>
              <a:gd name="connsiteY0" fmla="*/ 0 h 4559300"/>
              <a:gd name="connsiteX1" fmla="*/ 9601200 w 9601200"/>
              <a:gd name="connsiteY1" fmla="*/ 0 h 4559300"/>
              <a:gd name="connsiteX2" fmla="*/ 9601200 w 9601200"/>
              <a:gd name="connsiteY2" fmla="*/ 4559300 h 4559300"/>
              <a:gd name="connsiteX3" fmla="*/ 0 w 96012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4559300">
                <a:moveTo>
                  <a:pt x="0" y="0"/>
                </a:moveTo>
                <a:lnTo>
                  <a:pt x="9601200" y="0"/>
                </a:lnTo>
                <a:lnTo>
                  <a:pt x="9601200" y="4559300"/>
                </a:lnTo>
                <a:lnTo>
                  <a:pt x="0" y="4559300"/>
                </a:lnTo>
                <a:close/>
              </a:path>
            </a:pathLst>
          </a:custGeom>
          <a:noFill/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516C72-40CF-4B93-A02E-6FE370F37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54" y="1539943"/>
            <a:ext cx="11800491" cy="491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46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Models 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DF71223-32FE-1342-80AF-7BEA5460BE67}"/>
              </a:ext>
            </a:extLst>
          </p:cNvPr>
          <p:cNvSpPr/>
          <p:nvPr/>
        </p:nvSpPr>
        <p:spPr>
          <a:xfrm>
            <a:off x="1295400" y="1149350"/>
            <a:ext cx="9601200" cy="4559300"/>
          </a:xfrm>
          <a:custGeom>
            <a:avLst/>
            <a:gdLst>
              <a:gd name="connsiteX0" fmla="*/ 0 w 9601200"/>
              <a:gd name="connsiteY0" fmla="*/ 0 h 4559300"/>
              <a:gd name="connsiteX1" fmla="*/ 9601200 w 9601200"/>
              <a:gd name="connsiteY1" fmla="*/ 0 h 4559300"/>
              <a:gd name="connsiteX2" fmla="*/ 9601200 w 9601200"/>
              <a:gd name="connsiteY2" fmla="*/ 4559300 h 4559300"/>
              <a:gd name="connsiteX3" fmla="*/ 0 w 96012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4559300">
                <a:moveTo>
                  <a:pt x="0" y="0"/>
                </a:moveTo>
                <a:lnTo>
                  <a:pt x="9601200" y="0"/>
                </a:lnTo>
                <a:lnTo>
                  <a:pt x="9601200" y="4559300"/>
                </a:lnTo>
                <a:lnTo>
                  <a:pt x="0" y="4559300"/>
                </a:lnTo>
                <a:close/>
              </a:path>
            </a:pathLst>
          </a:custGeom>
          <a:noFill/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7FF78-DB66-4422-98BE-54685F460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84" y="1832200"/>
            <a:ext cx="11884431" cy="39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93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Models 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DF71223-32FE-1342-80AF-7BEA5460BE67}"/>
              </a:ext>
            </a:extLst>
          </p:cNvPr>
          <p:cNvSpPr/>
          <p:nvPr/>
        </p:nvSpPr>
        <p:spPr>
          <a:xfrm>
            <a:off x="1295400" y="1149350"/>
            <a:ext cx="9601200" cy="4559300"/>
          </a:xfrm>
          <a:custGeom>
            <a:avLst/>
            <a:gdLst>
              <a:gd name="connsiteX0" fmla="*/ 0 w 9601200"/>
              <a:gd name="connsiteY0" fmla="*/ 0 h 4559300"/>
              <a:gd name="connsiteX1" fmla="*/ 9601200 w 9601200"/>
              <a:gd name="connsiteY1" fmla="*/ 0 h 4559300"/>
              <a:gd name="connsiteX2" fmla="*/ 9601200 w 9601200"/>
              <a:gd name="connsiteY2" fmla="*/ 4559300 h 4559300"/>
              <a:gd name="connsiteX3" fmla="*/ 0 w 96012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4559300">
                <a:moveTo>
                  <a:pt x="0" y="0"/>
                </a:moveTo>
                <a:lnTo>
                  <a:pt x="9601200" y="0"/>
                </a:lnTo>
                <a:lnTo>
                  <a:pt x="9601200" y="4559300"/>
                </a:lnTo>
                <a:lnTo>
                  <a:pt x="0" y="4559300"/>
                </a:lnTo>
                <a:close/>
              </a:path>
            </a:pathLst>
          </a:custGeom>
          <a:noFill/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77A66-6169-471A-9D96-CFA37C3A6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71" y="1669212"/>
            <a:ext cx="11789257" cy="472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1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DA02F28-2941-334D-9C83-8E64C99A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3892"/>
            <a:ext cx="8690504" cy="50786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Fruit sizing using Approximate Bayesian Computation</a:t>
            </a:r>
          </a:p>
          <a:p>
            <a:pPr lvl="1"/>
            <a:r>
              <a:rPr lang="en-US" dirty="0"/>
              <a:t>Challenges and considerations</a:t>
            </a:r>
          </a:p>
          <a:p>
            <a:r>
              <a:rPr lang="en-US" dirty="0"/>
              <a:t>Machine learning tools </a:t>
            </a:r>
          </a:p>
          <a:p>
            <a:pPr lvl="1"/>
            <a:r>
              <a:rPr lang="en-US" dirty="0"/>
              <a:t>DVC</a:t>
            </a:r>
          </a:p>
          <a:p>
            <a:pPr lvl="1"/>
            <a:r>
              <a:rPr lang="en-US" dirty="0" err="1"/>
              <a:t>MLFlow</a:t>
            </a:r>
            <a:endParaRPr lang="en-US" dirty="0"/>
          </a:p>
          <a:p>
            <a:pPr lvl="1"/>
            <a:r>
              <a:rPr lang="en-US" dirty="0" err="1"/>
              <a:t>PyCaret</a:t>
            </a:r>
            <a:endParaRPr lang="en-US" dirty="0"/>
          </a:p>
          <a:p>
            <a:pPr lvl="1"/>
            <a:r>
              <a:rPr lang="en-US" dirty="0"/>
              <a:t>Ray</a:t>
            </a:r>
          </a:p>
          <a:p>
            <a:pPr lvl="1"/>
            <a:r>
              <a:rPr lang="en-US" dirty="0" err="1"/>
              <a:t>Optuna</a:t>
            </a:r>
            <a:endParaRPr lang="en-US" dirty="0"/>
          </a:p>
          <a:p>
            <a:r>
              <a:rPr lang="en-US" dirty="0"/>
              <a:t>A flexible and generalizable machine learning framework</a:t>
            </a:r>
          </a:p>
          <a:p>
            <a:pPr lvl="1"/>
            <a:r>
              <a:rPr lang="en-US" dirty="0"/>
              <a:t>Gold and Hayward kiwifruit datasets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DF71223-32FE-1342-80AF-7BEA5460BE67}"/>
              </a:ext>
            </a:extLst>
          </p:cNvPr>
          <p:cNvSpPr/>
          <p:nvPr/>
        </p:nvSpPr>
        <p:spPr>
          <a:xfrm>
            <a:off x="1295400" y="1149350"/>
            <a:ext cx="9601200" cy="4559300"/>
          </a:xfrm>
          <a:custGeom>
            <a:avLst/>
            <a:gdLst>
              <a:gd name="connsiteX0" fmla="*/ 0 w 9601200"/>
              <a:gd name="connsiteY0" fmla="*/ 0 h 4559300"/>
              <a:gd name="connsiteX1" fmla="*/ 9601200 w 9601200"/>
              <a:gd name="connsiteY1" fmla="*/ 0 h 4559300"/>
              <a:gd name="connsiteX2" fmla="*/ 9601200 w 9601200"/>
              <a:gd name="connsiteY2" fmla="*/ 4559300 h 4559300"/>
              <a:gd name="connsiteX3" fmla="*/ 0 w 96012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4559300">
                <a:moveTo>
                  <a:pt x="0" y="0"/>
                </a:moveTo>
                <a:lnTo>
                  <a:pt x="9601200" y="0"/>
                </a:lnTo>
                <a:lnTo>
                  <a:pt x="9601200" y="4559300"/>
                </a:lnTo>
                <a:lnTo>
                  <a:pt x="0" y="4559300"/>
                </a:lnTo>
                <a:close/>
              </a:path>
            </a:pathLst>
          </a:custGeom>
          <a:noFill/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73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Models 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DF71223-32FE-1342-80AF-7BEA5460BE67}"/>
              </a:ext>
            </a:extLst>
          </p:cNvPr>
          <p:cNvSpPr/>
          <p:nvPr/>
        </p:nvSpPr>
        <p:spPr>
          <a:xfrm>
            <a:off x="1295400" y="1149350"/>
            <a:ext cx="9601200" cy="4559300"/>
          </a:xfrm>
          <a:custGeom>
            <a:avLst/>
            <a:gdLst>
              <a:gd name="connsiteX0" fmla="*/ 0 w 9601200"/>
              <a:gd name="connsiteY0" fmla="*/ 0 h 4559300"/>
              <a:gd name="connsiteX1" fmla="*/ 9601200 w 9601200"/>
              <a:gd name="connsiteY1" fmla="*/ 0 h 4559300"/>
              <a:gd name="connsiteX2" fmla="*/ 9601200 w 9601200"/>
              <a:gd name="connsiteY2" fmla="*/ 4559300 h 4559300"/>
              <a:gd name="connsiteX3" fmla="*/ 0 w 96012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4559300">
                <a:moveTo>
                  <a:pt x="0" y="0"/>
                </a:moveTo>
                <a:lnTo>
                  <a:pt x="9601200" y="0"/>
                </a:lnTo>
                <a:lnTo>
                  <a:pt x="9601200" y="4559300"/>
                </a:lnTo>
                <a:lnTo>
                  <a:pt x="0" y="4559300"/>
                </a:lnTo>
                <a:close/>
              </a:path>
            </a:pathLst>
          </a:custGeom>
          <a:noFill/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4CE84-4213-46AE-8114-7CAC03644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21" y="1760040"/>
            <a:ext cx="11595370" cy="45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07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Models 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DF71223-32FE-1342-80AF-7BEA5460BE67}"/>
              </a:ext>
            </a:extLst>
          </p:cNvPr>
          <p:cNvSpPr/>
          <p:nvPr/>
        </p:nvSpPr>
        <p:spPr>
          <a:xfrm>
            <a:off x="1295400" y="1149350"/>
            <a:ext cx="9601200" cy="4559300"/>
          </a:xfrm>
          <a:custGeom>
            <a:avLst/>
            <a:gdLst>
              <a:gd name="connsiteX0" fmla="*/ 0 w 9601200"/>
              <a:gd name="connsiteY0" fmla="*/ 0 h 4559300"/>
              <a:gd name="connsiteX1" fmla="*/ 9601200 w 9601200"/>
              <a:gd name="connsiteY1" fmla="*/ 0 h 4559300"/>
              <a:gd name="connsiteX2" fmla="*/ 9601200 w 9601200"/>
              <a:gd name="connsiteY2" fmla="*/ 4559300 h 4559300"/>
              <a:gd name="connsiteX3" fmla="*/ 0 w 96012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4559300">
                <a:moveTo>
                  <a:pt x="0" y="0"/>
                </a:moveTo>
                <a:lnTo>
                  <a:pt x="9601200" y="0"/>
                </a:lnTo>
                <a:lnTo>
                  <a:pt x="9601200" y="4559300"/>
                </a:lnTo>
                <a:lnTo>
                  <a:pt x="0" y="4559300"/>
                </a:lnTo>
                <a:close/>
              </a:path>
            </a:pathLst>
          </a:custGeom>
          <a:noFill/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7F349-3EF0-404F-83F7-7962B6771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06" y="1809314"/>
            <a:ext cx="11217788" cy="44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43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Models 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DF71223-32FE-1342-80AF-7BEA5460BE67}"/>
              </a:ext>
            </a:extLst>
          </p:cNvPr>
          <p:cNvSpPr/>
          <p:nvPr/>
        </p:nvSpPr>
        <p:spPr>
          <a:xfrm>
            <a:off x="1295400" y="1149350"/>
            <a:ext cx="9601200" cy="4559300"/>
          </a:xfrm>
          <a:custGeom>
            <a:avLst/>
            <a:gdLst>
              <a:gd name="connsiteX0" fmla="*/ 0 w 9601200"/>
              <a:gd name="connsiteY0" fmla="*/ 0 h 4559300"/>
              <a:gd name="connsiteX1" fmla="*/ 9601200 w 9601200"/>
              <a:gd name="connsiteY1" fmla="*/ 0 h 4559300"/>
              <a:gd name="connsiteX2" fmla="*/ 9601200 w 9601200"/>
              <a:gd name="connsiteY2" fmla="*/ 4559300 h 4559300"/>
              <a:gd name="connsiteX3" fmla="*/ 0 w 96012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4559300">
                <a:moveTo>
                  <a:pt x="0" y="0"/>
                </a:moveTo>
                <a:lnTo>
                  <a:pt x="9601200" y="0"/>
                </a:lnTo>
                <a:lnTo>
                  <a:pt x="9601200" y="4559300"/>
                </a:lnTo>
                <a:lnTo>
                  <a:pt x="0" y="4559300"/>
                </a:lnTo>
                <a:close/>
              </a:path>
            </a:pathLst>
          </a:custGeom>
          <a:noFill/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C6DA5-0957-456B-A8F2-FB54C37DB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38" y="1798225"/>
            <a:ext cx="1158204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31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DF71223-32FE-1342-80AF-7BEA5460BE67}"/>
              </a:ext>
            </a:extLst>
          </p:cNvPr>
          <p:cNvSpPr/>
          <p:nvPr/>
        </p:nvSpPr>
        <p:spPr>
          <a:xfrm>
            <a:off x="1295400" y="1149350"/>
            <a:ext cx="9601200" cy="4559300"/>
          </a:xfrm>
          <a:custGeom>
            <a:avLst/>
            <a:gdLst>
              <a:gd name="connsiteX0" fmla="*/ 0 w 9601200"/>
              <a:gd name="connsiteY0" fmla="*/ 0 h 4559300"/>
              <a:gd name="connsiteX1" fmla="*/ 9601200 w 9601200"/>
              <a:gd name="connsiteY1" fmla="*/ 0 h 4559300"/>
              <a:gd name="connsiteX2" fmla="*/ 9601200 w 9601200"/>
              <a:gd name="connsiteY2" fmla="*/ 4559300 h 4559300"/>
              <a:gd name="connsiteX3" fmla="*/ 0 w 96012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4559300">
                <a:moveTo>
                  <a:pt x="0" y="0"/>
                </a:moveTo>
                <a:lnTo>
                  <a:pt x="9601200" y="0"/>
                </a:lnTo>
                <a:lnTo>
                  <a:pt x="9601200" y="4559300"/>
                </a:lnTo>
                <a:lnTo>
                  <a:pt x="0" y="4559300"/>
                </a:lnTo>
                <a:close/>
              </a:path>
            </a:pathLst>
          </a:custGeom>
          <a:noFill/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C8FDCC-77C8-47E4-81FD-D918FE675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49" y="1780155"/>
            <a:ext cx="11578101" cy="430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41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DF71223-32FE-1342-80AF-7BEA5460BE67}"/>
              </a:ext>
            </a:extLst>
          </p:cNvPr>
          <p:cNvSpPr/>
          <p:nvPr/>
        </p:nvSpPr>
        <p:spPr>
          <a:xfrm>
            <a:off x="1295400" y="1149350"/>
            <a:ext cx="9601200" cy="4559300"/>
          </a:xfrm>
          <a:custGeom>
            <a:avLst/>
            <a:gdLst>
              <a:gd name="connsiteX0" fmla="*/ 0 w 9601200"/>
              <a:gd name="connsiteY0" fmla="*/ 0 h 4559300"/>
              <a:gd name="connsiteX1" fmla="*/ 9601200 w 9601200"/>
              <a:gd name="connsiteY1" fmla="*/ 0 h 4559300"/>
              <a:gd name="connsiteX2" fmla="*/ 9601200 w 9601200"/>
              <a:gd name="connsiteY2" fmla="*/ 4559300 h 4559300"/>
              <a:gd name="connsiteX3" fmla="*/ 0 w 96012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4559300">
                <a:moveTo>
                  <a:pt x="0" y="0"/>
                </a:moveTo>
                <a:lnTo>
                  <a:pt x="9601200" y="0"/>
                </a:lnTo>
                <a:lnTo>
                  <a:pt x="9601200" y="4559300"/>
                </a:lnTo>
                <a:lnTo>
                  <a:pt x="0" y="4559300"/>
                </a:lnTo>
                <a:close/>
              </a:path>
            </a:pathLst>
          </a:custGeom>
          <a:noFill/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6BF3F1-4D6A-4446-9445-2E8B324DB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233" y="1066099"/>
            <a:ext cx="5039468" cy="552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77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DF71223-32FE-1342-80AF-7BEA5460BE67}"/>
              </a:ext>
            </a:extLst>
          </p:cNvPr>
          <p:cNvSpPr/>
          <p:nvPr/>
        </p:nvSpPr>
        <p:spPr>
          <a:xfrm>
            <a:off x="1295400" y="1149350"/>
            <a:ext cx="9601200" cy="4559300"/>
          </a:xfrm>
          <a:custGeom>
            <a:avLst/>
            <a:gdLst>
              <a:gd name="connsiteX0" fmla="*/ 0 w 9601200"/>
              <a:gd name="connsiteY0" fmla="*/ 0 h 4559300"/>
              <a:gd name="connsiteX1" fmla="*/ 9601200 w 9601200"/>
              <a:gd name="connsiteY1" fmla="*/ 0 h 4559300"/>
              <a:gd name="connsiteX2" fmla="*/ 9601200 w 9601200"/>
              <a:gd name="connsiteY2" fmla="*/ 4559300 h 4559300"/>
              <a:gd name="connsiteX3" fmla="*/ 0 w 96012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4559300">
                <a:moveTo>
                  <a:pt x="0" y="0"/>
                </a:moveTo>
                <a:lnTo>
                  <a:pt x="9601200" y="0"/>
                </a:lnTo>
                <a:lnTo>
                  <a:pt x="9601200" y="4559300"/>
                </a:lnTo>
                <a:lnTo>
                  <a:pt x="0" y="4559300"/>
                </a:lnTo>
                <a:close/>
              </a:path>
            </a:pathLst>
          </a:custGeom>
          <a:noFill/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081AF-B8BD-4D78-BFCA-F2E74176B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96" y="1763487"/>
            <a:ext cx="11537007" cy="374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23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Anomaly Detection</a:t>
            </a:r>
            <a:endParaRPr lang="en-US" dirty="0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DF71223-32FE-1342-80AF-7BEA5460BE67}"/>
              </a:ext>
            </a:extLst>
          </p:cNvPr>
          <p:cNvSpPr/>
          <p:nvPr/>
        </p:nvSpPr>
        <p:spPr>
          <a:xfrm>
            <a:off x="1295400" y="1149350"/>
            <a:ext cx="9601200" cy="4559300"/>
          </a:xfrm>
          <a:custGeom>
            <a:avLst/>
            <a:gdLst>
              <a:gd name="connsiteX0" fmla="*/ 0 w 9601200"/>
              <a:gd name="connsiteY0" fmla="*/ 0 h 4559300"/>
              <a:gd name="connsiteX1" fmla="*/ 9601200 w 9601200"/>
              <a:gd name="connsiteY1" fmla="*/ 0 h 4559300"/>
              <a:gd name="connsiteX2" fmla="*/ 9601200 w 9601200"/>
              <a:gd name="connsiteY2" fmla="*/ 4559300 h 4559300"/>
              <a:gd name="connsiteX3" fmla="*/ 0 w 96012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4559300">
                <a:moveTo>
                  <a:pt x="0" y="0"/>
                </a:moveTo>
                <a:lnTo>
                  <a:pt x="9601200" y="0"/>
                </a:lnTo>
                <a:lnTo>
                  <a:pt x="9601200" y="4559300"/>
                </a:lnTo>
                <a:lnTo>
                  <a:pt x="0" y="4559300"/>
                </a:lnTo>
                <a:close/>
              </a:path>
            </a:pathLst>
          </a:custGeom>
          <a:noFill/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5903E9-5F75-41E6-B515-CF0404D2B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17" y="1065230"/>
            <a:ext cx="7518662" cy="566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17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Versioning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DF71223-32FE-1342-80AF-7BEA5460BE67}"/>
              </a:ext>
            </a:extLst>
          </p:cNvPr>
          <p:cNvSpPr/>
          <p:nvPr/>
        </p:nvSpPr>
        <p:spPr>
          <a:xfrm>
            <a:off x="1295400" y="1149350"/>
            <a:ext cx="9601200" cy="4559300"/>
          </a:xfrm>
          <a:custGeom>
            <a:avLst/>
            <a:gdLst>
              <a:gd name="connsiteX0" fmla="*/ 0 w 9601200"/>
              <a:gd name="connsiteY0" fmla="*/ 0 h 4559300"/>
              <a:gd name="connsiteX1" fmla="*/ 9601200 w 9601200"/>
              <a:gd name="connsiteY1" fmla="*/ 0 h 4559300"/>
              <a:gd name="connsiteX2" fmla="*/ 9601200 w 9601200"/>
              <a:gd name="connsiteY2" fmla="*/ 4559300 h 4559300"/>
              <a:gd name="connsiteX3" fmla="*/ 0 w 96012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4559300">
                <a:moveTo>
                  <a:pt x="0" y="0"/>
                </a:moveTo>
                <a:lnTo>
                  <a:pt x="9601200" y="0"/>
                </a:lnTo>
                <a:lnTo>
                  <a:pt x="9601200" y="4559300"/>
                </a:lnTo>
                <a:lnTo>
                  <a:pt x="0" y="4559300"/>
                </a:lnTo>
                <a:close/>
              </a:path>
            </a:pathLst>
          </a:custGeom>
          <a:noFill/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5B9784-38B6-437C-890A-6D21B92FE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41" y="1753895"/>
            <a:ext cx="11743473" cy="348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33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Versioning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DF71223-32FE-1342-80AF-7BEA5460BE67}"/>
              </a:ext>
            </a:extLst>
          </p:cNvPr>
          <p:cNvSpPr/>
          <p:nvPr/>
        </p:nvSpPr>
        <p:spPr>
          <a:xfrm>
            <a:off x="1295400" y="1149350"/>
            <a:ext cx="9601200" cy="4559300"/>
          </a:xfrm>
          <a:custGeom>
            <a:avLst/>
            <a:gdLst>
              <a:gd name="connsiteX0" fmla="*/ 0 w 9601200"/>
              <a:gd name="connsiteY0" fmla="*/ 0 h 4559300"/>
              <a:gd name="connsiteX1" fmla="*/ 9601200 w 9601200"/>
              <a:gd name="connsiteY1" fmla="*/ 0 h 4559300"/>
              <a:gd name="connsiteX2" fmla="*/ 9601200 w 9601200"/>
              <a:gd name="connsiteY2" fmla="*/ 4559300 h 4559300"/>
              <a:gd name="connsiteX3" fmla="*/ 0 w 96012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4559300">
                <a:moveTo>
                  <a:pt x="0" y="0"/>
                </a:moveTo>
                <a:lnTo>
                  <a:pt x="9601200" y="0"/>
                </a:lnTo>
                <a:lnTo>
                  <a:pt x="9601200" y="4559300"/>
                </a:lnTo>
                <a:lnTo>
                  <a:pt x="0" y="4559300"/>
                </a:lnTo>
                <a:close/>
              </a:path>
            </a:pathLst>
          </a:custGeom>
          <a:noFill/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46052-B01C-40B7-B2DB-ACA2E570F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85" y="1596574"/>
            <a:ext cx="11416772" cy="447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74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Exploration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DA02F28-2941-334D-9C83-8E64C99A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3892"/>
            <a:ext cx="8690504" cy="507862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High-performance computing</a:t>
            </a:r>
          </a:p>
          <a:p>
            <a:pPr lvl="1"/>
            <a:r>
              <a:rPr lang="en-US" dirty="0"/>
              <a:t>Ray</a:t>
            </a:r>
          </a:p>
          <a:p>
            <a:pPr lvl="1"/>
            <a:r>
              <a:rPr lang="en-US" dirty="0" err="1"/>
              <a:t>Optuna</a:t>
            </a:r>
            <a:endParaRPr lang="en-US" dirty="0"/>
          </a:p>
          <a:p>
            <a:r>
              <a:rPr lang="en-US" dirty="0"/>
              <a:t>Metrics storage and </a:t>
            </a:r>
            <a:r>
              <a:rPr lang="en-US" dirty="0" err="1"/>
              <a:t>visualisation</a:t>
            </a:r>
            <a:endParaRPr lang="en-US" dirty="0"/>
          </a:p>
          <a:p>
            <a:pPr lvl="1"/>
            <a:r>
              <a:rPr lang="en-US" dirty="0"/>
              <a:t>Prometheus and Grafana</a:t>
            </a:r>
          </a:p>
          <a:p>
            <a:r>
              <a:rPr lang="en-US" dirty="0"/>
              <a:t>Real-time streaming and stress testing</a:t>
            </a:r>
          </a:p>
          <a:p>
            <a:pPr lvl="1"/>
            <a:r>
              <a:rPr lang="en-US" dirty="0"/>
              <a:t>Kafka</a:t>
            </a:r>
          </a:p>
          <a:p>
            <a:r>
              <a:rPr lang="en-US" dirty="0"/>
              <a:t>Continuous Integration and delivery</a:t>
            </a:r>
          </a:p>
          <a:p>
            <a:pPr lvl="1"/>
            <a:r>
              <a:rPr lang="en-US" dirty="0"/>
              <a:t>Jenkins</a:t>
            </a:r>
          </a:p>
          <a:p>
            <a:pPr lvl="1"/>
            <a:r>
              <a:rPr lang="en-US" dirty="0"/>
              <a:t>BATS</a:t>
            </a:r>
          </a:p>
          <a:p>
            <a:r>
              <a:rPr lang="en-US" dirty="0"/>
              <a:t>Workflow automation</a:t>
            </a:r>
          </a:p>
          <a:p>
            <a:pPr lvl="1"/>
            <a:r>
              <a:rPr lang="en-US" dirty="0"/>
              <a:t>Airflow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DF71223-32FE-1342-80AF-7BEA5460BE67}"/>
              </a:ext>
            </a:extLst>
          </p:cNvPr>
          <p:cNvSpPr/>
          <p:nvPr/>
        </p:nvSpPr>
        <p:spPr>
          <a:xfrm>
            <a:off x="1295400" y="1149350"/>
            <a:ext cx="9601200" cy="4559300"/>
          </a:xfrm>
          <a:custGeom>
            <a:avLst/>
            <a:gdLst>
              <a:gd name="connsiteX0" fmla="*/ 0 w 9601200"/>
              <a:gd name="connsiteY0" fmla="*/ 0 h 4559300"/>
              <a:gd name="connsiteX1" fmla="*/ 9601200 w 9601200"/>
              <a:gd name="connsiteY1" fmla="*/ 0 h 4559300"/>
              <a:gd name="connsiteX2" fmla="*/ 9601200 w 9601200"/>
              <a:gd name="connsiteY2" fmla="*/ 4559300 h 4559300"/>
              <a:gd name="connsiteX3" fmla="*/ 0 w 96012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4559300">
                <a:moveTo>
                  <a:pt x="0" y="0"/>
                </a:moveTo>
                <a:lnTo>
                  <a:pt x="9601200" y="0"/>
                </a:lnTo>
                <a:lnTo>
                  <a:pt x="9601200" y="4559300"/>
                </a:lnTo>
                <a:lnTo>
                  <a:pt x="0" y="4559300"/>
                </a:lnTo>
                <a:close/>
              </a:path>
            </a:pathLst>
          </a:custGeom>
          <a:noFill/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4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Anomaly Detection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DF71223-32FE-1342-80AF-7BEA5460BE67}"/>
              </a:ext>
            </a:extLst>
          </p:cNvPr>
          <p:cNvSpPr/>
          <p:nvPr/>
        </p:nvSpPr>
        <p:spPr>
          <a:xfrm>
            <a:off x="1295400" y="1149350"/>
            <a:ext cx="9601200" cy="4559300"/>
          </a:xfrm>
          <a:custGeom>
            <a:avLst/>
            <a:gdLst>
              <a:gd name="connsiteX0" fmla="*/ 0 w 9601200"/>
              <a:gd name="connsiteY0" fmla="*/ 0 h 4559300"/>
              <a:gd name="connsiteX1" fmla="*/ 9601200 w 9601200"/>
              <a:gd name="connsiteY1" fmla="*/ 0 h 4559300"/>
              <a:gd name="connsiteX2" fmla="*/ 9601200 w 9601200"/>
              <a:gd name="connsiteY2" fmla="*/ 4559300 h 4559300"/>
              <a:gd name="connsiteX3" fmla="*/ 0 w 96012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4559300">
                <a:moveTo>
                  <a:pt x="0" y="0"/>
                </a:moveTo>
                <a:lnTo>
                  <a:pt x="9601200" y="0"/>
                </a:lnTo>
                <a:lnTo>
                  <a:pt x="9601200" y="4559300"/>
                </a:lnTo>
                <a:lnTo>
                  <a:pt x="0" y="4559300"/>
                </a:lnTo>
                <a:close/>
              </a:path>
            </a:pathLst>
          </a:custGeom>
          <a:noFill/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51150B-F4D6-45C2-B7B1-078235D74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29" y="1728416"/>
            <a:ext cx="11585542" cy="357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72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33E0-8C01-1B4A-970B-8254D102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Acknowledgments</a:t>
            </a:r>
          </a:p>
        </p:txBody>
      </p:sp>
      <p:pic>
        <p:nvPicPr>
          <p:cNvPr id="6" name="Content Placeholder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D73433D-1431-4DBC-A432-5F5121EDC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6" y="2798442"/>
            <a:ext cx="2567038" cy="1261115"/>
          </a:xfrm>
        </p:spPr>
      </p:pic>
      <p:pic>
        <p:nvPicPr>
          <p:cNvPr id="3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B48E141B-0779-4609-8E61-B14B984D5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787" y="2798442"/>
            <a:ext cx="4439381" cy="119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7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Bayesian Kiwifruit Sizing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DA02F28-2941-334D-9C83-8E64C99A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3892"/>
            <a:ext cx="8690504" cy="50786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Infer the size and weight distribution within an orchard</a:t>
            </a:r>
          </a:p>
          <a:p>
            <a:r>
              <a:rPr lang="en-US" dirty="0"/>
              <a:t>Varying consumer demand within domestic and overseas markets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DF71223-32FE-1342-80AF-7BEA5460BE67}"/>
              </a:ext>
            </a:extLst>
          </p:cNvPr>
          <p:cNvSpPr/>
          <p:nvPr/>
        </p:nvSpPr>
        <p:spPr>
          <a:xfrm>
            <a:off x="1295400" y="1149350"/>
            <a:ext cx="9601200" cy="4559300"/>
          </a:xfrm>
          <a:custGeom>
            <a:avLst/>
            <a:gdLst>
              <a:gd name="connsiteX0" fmla="*/ 0 w 9601200"/>
              <a:gd name="connsiteY0" fmla="*/ 0 h 4559300"/>
              <a:gd name="connsiteX1" fmla="*/ 9601200 w 9601200"/>
              <a:gd name="connsiteY1" fmla="*/ 0 h 4559300"/>
              <a:gd name="connsiteX2" fmla="*/ 9601200 w 9601200"/>
              <a:gd name="connsiteY2" fmla="*/ 4559300 h 4559300"/>
              <a:gd name="connsiteX3" fmla="*/ 0 w 96012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4559300">
                <a:moveTo>
                  <a:pt x="0" y="0"/>
                </a:moveTo>
                <a:lnTo>
                  <a:pt x="9601200" y="0"/>
                </a:lnTo>
                <a:lnTo>
                  <a:pt x="9601200" y="4559300"/>
                </a:lnTo>
                <a:lnTo>
                  <a:pt x="0" y="4559300"/>
                </a:lnTo>
                <a:close/>
              </a:path>
            </a:pathLst>
          </a:custGeom>
          <a:noFill/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7AF0D8DD-0D3E-4862-A1BA-08169770C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2760863"/>
            <a:ext cx="8690503" cy="321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0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Bayesian Models?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DA02F28-2941-334D-9C83-8E64C99A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3892"/>
            <a:ext cx="8690504" cy="50786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Incorporate prior knowledge</a:t>
            </a:r>
          </a:p>
          <a:p>
            <a:r>
              <a:rPr lang="en-US" dirty="0"/>
              <a:t>Quantify uncertainty</a:t>
            </a:r>
          </a:p>
          <a:p>
            <a:r>
              <a:rPr lang="en-US" dirty="0"/>
              <a:t>Generate simulated observations</a:t>
            </a:r>
          </a:p>
          <a:p>
            <a:endParaRPr lang="en-US" dirty="0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DF71223-32FE-1342-80AF-7BEA5460BE67}"/>
              </a:ext>
            </a:extLst>
          </p:cNvPr>
          <p:cNvSpPr/>
          <p:nvPr/>
        </p:nvSpPr>
        <p:spPr>
          <a:xfrm>
            <a:off x="1295400" y="1149350"/>
            <a:ext cx="9601200" cy="4559300"/>
          </a:xfrm>
          <a:custGeom>
            <a:avLst/>
            <a:gdLst>
              <a:gd name="connsiteX0" fmla="*/ 0 w 9601200"/>
              <a:gd name="connsiteY0" fmla="*/ 0 h 4559300"/>
              <a:gd name="connsiteX1" fmla="*/ 9601200 w 9601200"/>
              <a:gd name="connsiteY1" fmla="*/ 0 h 4559300"/>
              <a:gd name="connsiteX2" fmla="*/ 9601200 w 9601200"/>
              <a:gd name="connsiteY2" fmla="*/ 4559300 h 4559300"/>
              <a:gd name="connsiteX3" fmla="*/ 0 w 96012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4559300">
                <a:moveTo>
                  <a:pt x="0" y="0"/>
                </a:moveTo>
                <a:lnTo>
                  <a:pt x="9601200" y="0"/>
                </a:lnTo>
                <a:lnTo>
                  <a:pt x="9601200" y="4559300"/>
                </a:lnTo>
                <a:lnTo>
                  <a:pt x="0" y="4559300"/>
                </a:lnTo>
                <a:close/>
              </a:path>
            </a:pathLst>
          </a:custGeom>
          <a:noFill/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2D0E043-78F6-49B9-899C-05C7EF033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85" y="3259045"/>
            <a:ext cx="4930346" cy="3042727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98BBD5F-A872-4177-A7F1-4E890D6A8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680" y="3259046"/>
            <a:ext cx="4930346" cy="304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65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1848"/>
            <a:ext cx="7486278" cy="667265"/>
          </a:xfrm>
        </p:spPr>
        <p:txBody>
          <a:bodyPr>
            <a:normAutofit fontScale="90000"/>
          </a:bodyPr>
          <a:lstStyle/>
          <a:p>
            <a:r>
              <a:rPr lang="en-US" dirty="0"/>
              <a:t>Approximate Bayesian Computation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DA02F28-2941-334D-9C83-8E64C99A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2385" y="1069209"/>
            <a:ext cx="8690504" cy="50786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Parameter estimation using the likelihood</a:t>
            </a:r>
          </a:p>
          <a:p>
            <a:pPr lvl="1"/>
            <a:r>
              <a:rPr lang="en-US" dirty="0"/>
              <a:t>A simulation-based approach</a:t>
            </a:r>
          </a:p>
          <a:p>
            <a:pPr lvl="1"/>
            <a:r>
              <a:rPr lang="en-US" dirty="0"/>
              <a:t>Synthetic kiwifruits evaluated against real data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DF71223-32FE-1342-80AF-7BEA5460BE67}"/>
              </a:ext>
            </a:extLst>
          </p:cNvPr>
          <p:cNvSpPr/>
          <p:nvPr/>
        </p:nvSpPr>
        <p:spPr>
          <a:xfrm>
            <a:off x="1295400" y="1149350"/>
            <a:ext cx="9601200" cy="4559300"/>
          </a:xfrm>
          <a:custGeom>
            <a:avLst/>
            <a:gdLst>
              <a:gd name="connsiteX0" fmla="*/ 0 w 9601200"/>
              <a:gd name="connsiteY0" fmla="*/ 0 h 4559300"/>
              <a:gd name="connsiteX1" fmla="*/ 9601200 w 9601200"/>
              <a:gd name="connsiteY1" fmla="*/ 0 h 4559300"/>
              <a:gd name="connsiteX2" fmla="*/ 9601200 w 9601200"/>
              <a:gd name="connsiteY2" fmla="*/ 4559300 h 4559300"/>
              <a:gd name="connsiteX3" fmla="*/ 0 w 96012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4559300">
                <a:moveTo>
                  <a:pt x="0" y="0"/>
                </a:moveTo>
                <a:lnTo>
                  <a:pt x="9601200" y="0"/>
                </a:lnTo>
                <a:lnTo>
                  <a:pt x="9601200" y="4559300"/>
                </a:lnTo>
                <a:lnTo>
                  <a:pt x="0" y="4559300"/>
                </a:lnTo>
                <a:close/>
              </a:path>
            </a:pathLst>
          </a:custGeom>
          <a:noFill/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7A208-80FA-424C-A9CC-E9B9E72F8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49" y="1069208"/>
            <a:ext cx="2424418" cy="51188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866C44-22A7-4210-9580-AD846E646DB6}"/>
              </a:ext>
            </a:extLst>
          </p:cNvPr>
          <p:cNvSpPr txBox="1"/>
          <p:nvPr/>
        </p:nvSpPr>
        <p:spPr>
          <a:xfrm>
            <a:off x="677334" y="6198572"/>
            <a:ext cx="8813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 err="1"/>
              <a:t>Ranjard</a:t>
            </a:r>
            <a:r>
              <a:rPr lang="en-NZ" sz="1200" dirty="0"/>
              <a:t>, L., Bristow, J., Hossain, Z., </a:t>
            </a:r>
            <a:r>
              <a:rPr lang="en-NZ" sz="1200" dirty="0" err="1"/>
              <a:t>Orsi</a:t>
            </a:r>
            <a:r>
              <a:rPr lang="en-NZ" sz="1200" dirty="0"/>
              <a:t>, A., Kirkwood, H. J., &amp; Gilman, A. (2021, December). Likelihood-free Bayesian inference framework for sizing kiwifruit from orchard imaging surveys. In </a:t>
            </a:r>
            <a:r>
              <a:rPr lang="en-NZ" sz="1200" i="1" dirty="0"/>
              <a:t>2021 36th International Conference on Image and Vision Computing New Zealand (IVCNZ)</a:t>
            </a:r>
            <a:r>
              <a:rPr lang="en-NZ" sz="1200" dirty="0"/>
              <a:t> (pp. 1-6). IEEE.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04812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1848"/>
            <a:ext cx="7062072" cy="667265"/>
          </a:xfrm>
        </p:spPr>
        <p:txBody>
          <a:bodyPr>
            <a:normAutofit/>
          </a:bodyPr>
          <a:lstStyle/>
          <a:p>
            <a:r>
              <a:rPr lang="en-US" dirty="0"/>
              <a:t>Considerations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DA02F28-2941-334D-9C83-8E64C99A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3892"/>
            <a:ext cx="8690504" cy="50786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and model versioning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DF71223-32FE-1342-80AF-7BEA5460BE67}"/>
              </a:ext>
            </a:extLst>
          </p:cNvPr>
          <p:cNvSpPr/>
          <p:nvPr/>
        </p:nvSpPr>
        <p:spPr>
          <a:xfrm>
            <a:off x="1295400" y="1149350"/>
            <a:ext cx="9601200" cy="4559300"/>
          </a:xfrm>
          <a:custGeom>
            <a:avLst/>
            <a:gdLst>
              <a:gd name="connsiteX0" fmla="*/ 0 w 9601200"/>
              <a:gd name="connsiteY0" fmla="*/ 0 h 4559300"/>
              <a:gd name="connsiteX1" fmla="*/ 9601200 w 9601200"/>
              <a:gd name="connsiteY1" fmla="*/ 0 h 4559300"/>
              <a:gd name="connsiteX2" fmla="*/ 9601200 w 9601200"/>
              <a:gd name="connsiteY2" fmla="*/ 4559300 h 4559300"/>
              <a:gd name="connsiteX3" fmla="*/ 0 w 96012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4559300">
                <a:moveTo>
                  <a:pt x="0" y="0"/>
                </a:moveTo>
                <a:lnTo>
                  <a:pt x="9601200" y="0"/>
                </a:lnTo>
                <a:lnTo>
                  <a:pt x="9601200" y="4559300"/>
                </a:lnTo>
                <a:lnTo>
                  <a:pt x="0" y="4559300"/>
                </a:lnTo>
                <a:close/>
              </a:path>
            </a:pathLst>
          </a:custGeom>
          <a:noFill/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8F2933-4A18-47BB-AA9D-009865BA7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86809" y="2581032"/>
            <a:ext cx="3997863" cy="2545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0AA6F9-D0A7-4A51-82F0-4B68D60DA3E2}"/>
              </a:ext>
            </a:extLst>
          </p:cNvPr>
          <p:cNvSpPr txBox="1"/>
          <p:nvPr/>
        </p:nvSpPr>
        <p:spPr>
          <a:xfrm>
            <a:off x="677334" y="6189752"/>
            <a:ext cx="88139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Harmandeep</a:t>
            </a:r>
            <a:r>
              <a:rPr lang="en-US" sz="1200" dirty="0"/>
              <a:t>, J. (2010). </a:t>
            </a:r>
            <a:r>
              <a:rPr lang="en-US" sz="1200" i="1" dirty="0"/>
              <a:t>Factors affecting the replacement of wooden harvesting bins with plastic equivalents for the New Zealand kiwifruit industry</a:t>
            </a:r>
            <a:r>
              <a:rPr lang="en-US" sz="1200" dirty="0"/>
              <a:t> (Doctoral dissertation, University of Waikato).</a:t>
            </a:r>
          </a:p>
          <a:p>
            <a:endParaRPr lang="en-NZ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1B9933-A6E1-40AD-9900-841D5FDA2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372" y="1855035"/>
            <a:ext cx="2858407" cy="399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1848"/>
            <a:ext cx="7062072" cy="667265"/>
          </a:xfrm>
        </p:spPr>
        <p:txBody>
          <a:bodyPr>
            <a:normAutofit/>
          </a:bodyPr>
          <a:lstStyle/>
          <a:p>
            <a:r>
              <a:rPr lang="en-US" dirty="0"/>
              <a:t>Considerations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DA02F28-2941-334D-9C83-8E64C99A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3892"/>
            <a:ext cx="8690504" cy="50786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Experiment tracking, metrics logging, and </a:t>
            </a:r>
            <a:r>
              <a:rPr lang="en-US" dirty="0" err="1">
                <a:solidFill>
                  <a:schemeClr val="tx1"/>
                </a:solidFill>
              </a:rPr>
              <a:t>visualisations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DF71223-32FE-1342-80AF-7BEA5460BE67}"/>
              </a:ext>
            </a:extLst>
          </p:cNvPr>
          <p:cNvSpPr/>
          <p:nvPr/>
        </p:nvSpPr>
        <p:spPr>
          <a:xfrm>
            <a:off x="1295400" y="1149350"/>
            <a:ext cx="9601200" cy="4559300"/>
          </a:xfrm>
          <a:custGeom>
            <a:avLst/>
            <a:gdLst>
              <a:gd name="connsiteX0" fmla="*/ 0 w 9601200"/>
              <a:gd name="connsiteY0" fmla="*/ 0 h 4559300"/>
              <a:gd name="connsiteX1" fmla="*/ 9601200 w 9601200"/>
              <a:gd name="connsiteY1" fmla="*/ 0 h 4559300"/>
              <a:gd name="connsiteX2" fmla="*/ 9601200 w 9601200"/>
              <a:gd name="connsiteY2" fmla="*/ 4559300 h 4559300"/>
              <a:gd name="connsiteX3" fmla="*/ 0 w 96012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4559300">
                <a:moveTo>
                  <a:pt x="0" y="0"/>
                </a:moveTo>
                <a:lnTo>
                  <a:pt x="9601200" y="0"/>
                </a:lnTo>
                <a:lnTo>
                  <a:pt x="9601200" y="4559300"/>
                </a:lnTo>
                <a:lnTo>
                  <a:pt x="0" y="4559300"/>
                </a:lnTo>
                <a:close/>
              </a:path>
            </a:pathLst>
          </a:custGeom>
          <a:noFill/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8F2933-4A18-47BB-AA9D-009865BA7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86809" y="2571605"/>
            <a:ext cx="3997863" cy="2545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0AA6F9-D0A7-4A51-82F0-4B68D60DA3E2}"/>
              </a:ext>
            </a:extLst>
          </p:cNvPr>
          <p:cNvSpPr txBox="1"/>
          <p:nvPr/>
        </p:nvSpPr>
        <p:spPr>
          <a:xfrm>
            <a:off x="677334" y="6189752"/>
            <a:ext cx="88139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Harmandeep</a:t>
            </a:r>
            <a:r>
              <a:rPr lang="en-US" sz="1200" dirty="0"/>
              <a:t>, J. (2010). </a:t>
            </a:r>
            <a:r>
              <a:rPr lang="en-US" sz="1200" i="1" dirty="0"/>
              <a:t>Factors affecting the replacement of wooden harvesting bins with plastic equivalents for the New Zealand kiwifruit industry</a:t>
            </a:r>
            <a:r>
              <a:rPr lang="en-US" sz="1200" dirty="0"/>
              <a:t> (Doctoral dissertation, University of Waikato).</a:t>
            </a:r>
          </a:p>
          <a:p>
            <a:endParaRPr lang="en-NZ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1B9933-A6E1-40AD-9900-841D5FDA2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372" y="1845608"/>
            <a:ext cx="2858407" cy="399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2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C86-3370-4141-87BE-0AF78122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1848"/>
            <a:ext cx="7062072" cy="667265"/>
          </a:xfrm>
        </p:spPr>
        <p:txBody>
          <a:bodyPr>
            <a:normAutofit/>
          </a:bodyPr>
          <a:lstStyle/>
          <a:p>
            <a:r>
              <a:rPr lang="en-US" dirty="0"/>
              <a:t>Considerations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DA02F28-2941-334D-9C83-8E64C99A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8370" y="1149350"/>
            <a:ext cx="5628301" cy="50786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Comparisons with non-Bayesian models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Train and evaluate many types of models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Model </a:t>
            </a:r>
            <a:r>
              <a:rPr lang="en-US" dirty="0" err="1">
                <a:solidFill>
                  <a:schemeClr val="tx1"/>
                </a:solidFill>
              </a:rPr>
              <a:t>optimisation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DF71223-32FE-1342-80AF-7BEA5460BE67}"/>
              </a:ext>
            </a:extLst>
          </p:cNvPr>
          <p:cNvSpPr/>
          <p:nvPr/>
        </p:nvSpPr>
        <p:spPr>
          <a:xfrm>
            <a:off x="1295400" y="1149350"/>
            <a:ext cx="9601200" cy="4559300"/>
          </a:xfrm>
          <a:custGeom>
            <a:avLst/>
            <a:gdLst>
              <a:gd name="connsiteX0" fmla="*/ 0 w 9601200"/>
              <a:gd name="connsiteY0" fmla="*/ 0 h 4559300"/>
              <a:gd name="connsiteX1" fmla="*/ 9601200 w 9601200"/>
              <a:gd name="connsiteY1" fmla="*/ 0 h 4559300"/>
              <a:gd name="connsiteX2" fmla="*/ 9601200 w 9601200"/>
              <a:gd name="connsiteY2" fmla="*/ 4559300 h 4559300"/>
              <a:gd name="connsiteX3" fmla="*/ 0 w 9601200"/>
              <a:gd name="connsiteY3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4559300">
                <a:moveTo>
                  <a:pt x="0" y="0"/>
                </a:moveTo>
                <a:lnTo>
                  <a:pt x="9601200" y="0"/>
                </a:lnTo>
                <a:lnTo>
                  <a:pt x="9601200" y="4559300"/>
                </a:lnTo>
                <a:lnTo>
                  <a:pt x="0" y="4559300"/>
                </a:lnTo>
                <a:close/>
              </a:path>
            </a:pathLst>
          </a:custGeom>
          <a:noFill/>
          <a:ln w="9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A555DE-67AF-4DFD-A011-87AA771E8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27" y="1126174"/>
            <a:ext cx="3083122" cy="54599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135186-B8F4-4A14-831F-86E2CBA5D244}"/>
              </a:ext>
            </a:extLst>
          </p:cNvPr>
          <p:cNvSpPr txBox="1"/>
          <p:nvPr/>
        </p:nvSpPr>
        <p:spPr>
          <a:xfrm>
            <a:off x="4125622" y="5731826"/>
            <a:ext cx="492566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 err="1"/>
              <a:t>Ranjard</a:t>
            </a:r>
            <a:r>
              <a:rPr lang="en-NZ" sz="1200" dirty="0"/>
              <a:t>, L., Bristow, J., Hossain, Z., </a:t>
            </a:r>
            <a:r>
              <a:rPr lang="en-NZ" sz="1200" dirty="0" err="1"/>
              <a:t>Orsi</a:t>
            </a:r>
            <a:r>
              <a:rPr lang="en-NZ" sz="1200" dirty="0"/>
              <a:t>, A., Kirkwood, H. J., &amp; Gilman, A. (2021, December). Likelihood-free Bayesian inference framework for sizing kiwifruit from orchard imaging surveys. In </a:t>
            </a:r>
            <a:r>
              <a:rPr lang="en-NZ" sz="1200" i="1" dirty="0"/>
              <a:t>2021 36th International Conference on Image and Vision Computing New Zealand (IVCNZ)</a:t>
            </a:r>
            <a:r>
              <a:rPr lang="en-NZ" sz="1200" dirty="0"/>
              <a:t> (pp. 1-6). IEEE.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147484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321ec05-a228-4152-8efc-820037d40b09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27A02EFEFFDC4B82EE84B2752925E5" ma:contentTypeVersion="11" ma:contentTypeDescription="Create a new document." ma:contentTypeScope="" ma:versionID="0f55181203bcbf93b5f21b27461e8bdb">
  <xsd:schema xmlns:xsd="http://www.w3.org/2001/XMLSchema" xmlns:xs="http://www.w3.org/2001/XMLSchema" xmlns:p="http://schemas.microsoft.com/office/2006/metadata/properties" xmlns:ns2="bcb78bf1-f0ce-4775-94cc-de1f85337fa3" xmlns:ns3="1321ec05-a228-4152-8efc-820037d40b09" targetNamespace="http://schemas.microsoft.com/office/2006/metadata/properties" ma:root="true" ma:fieldsID="d8f44df2744c7964845fcb7f8def3ba8" ns2:_="" ns3:_="">
    <xsd:import namespace="bcb78bf1-f0ce-4775-94cc-de1f85337fa3"/>
    <xsd:import namespace="1321ec05-a228-4152-8efc-820037d40b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78bf1-f0ce-4775-94cc-de1f85337f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21ec05-a228-4152-8efc-820037d40b0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C532D3-F020-43BC-B760-8D11FBF4D646}">
  <ds:schemaRefs>
    <ds:schemaRef ds:uri="1321ec05-a228-4152-8efc-820037d40b09"/>
    <ds:schemaRef ds:uri="bcb78bf1-f0ce-4775-94cc-de1f85337fa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6ED402E-DD36-4F3E-A9FD-188E648C08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A16A8C-FB3B-4287-A949-4579F8900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b78bf1-f0ce-4775-94cc-de1f85337fa3"/>
    <ds:schemaRef ds:uri="1321ec05-a228-4152-8efc-820037d40b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502</Words>
  <Application>Microsoft Office PowerPoint</Application>
  <PresentationFormat>Widescreen</PresentationFormat>
  <Paragraphs>127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Trebuchet MS</vt:lpstr>
      <vt:lpstr>Wingdings 3</vt:lpstr>
      <vt:lpstr>Facet</vt:lpstr>
      <vt:lpstr>A Machine Learning Framework for Fruit Sizing</vt:lpstr>
      <vt:lpstr>Introduction</vt:lpstr>
      <vt:lpstr>Anomaly Detection</vt:lpstr>
      <vt:lpstr>Bayesian Kiwifruit Sizing</vt:lpstr>
      <vt:lpstr>Why Bayesian Models?</vt:lpstr>
      <vt:lpstr>Approximate Bayesian Computation</vt:lpstr>
      <vt:lpstr>Considerations</vt:lpstr>
      <vt:lpstr>Considerations</vt:lpstr>
      <vt:lpstr>Considerations</vt:lpstr>
      <vt:lpstr>Considerations</vt:lpstr>
      <vt:lpstr>Machine Learning Tools</vt:lpstr>
      <vt:lpstr>Kiwifruit Dataset</vt:lpstr>
      <vt:lpstr>Kiwifruit Dataset</vt:lpstr>
      <vt:lpstr>Data Processing</vt:lpstr>
      <vt:lpstr>Regression Models </vt:lpstr>
      <vt:lpstr>Regression Models </vt:lpstr>
      <vt:lpstr>Regression Models </vt:lpstr>
      <vt:lpstr>Regression Models </vt:lpstr>
      <vt:lpstr>Regression Models </vt:lpstr>
      <vt:lpstr>Regression Models </vt:lpstr>
      <vt:lpstr>Regression Models </vt:lpstr>
      <vt:lpstr>Regression Models </vt:lpstr>
      <vt:lpstr>Clustering</vt:lpstr>
      <vt:lpstr>Clustering</vt:lpstr>
      <vt:lpstr>Clustering</vt:lpstr>
      <vt:lpstr>Anomaly Detection</vt:lpstr>
      <vt:lpstr>Model Versioning</vt:lpstr>
      <vt:lpstr>Model Versioning</vt:lpstr>
      <vt:lpstr>Future Exploration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Kiwifruit Size Estimation</dc:title>
  <dc:creator>Andrew Gilman</dc:creator>
  <cp:lastModifiedBy>James Bristow</cp:lastModifiedBy>
  <cp:revision>264</cp:revision>
  <cp:lastPrinted>2020-07-20T21:54:39Z</cp:lastPrinted>
  <dcterms:created xsi:type="dcterms:W3CDTF">2020-07-20T01:10:07Z</dcterms:created>
  <dcterms:modified xsi:type="dcterms:W3CDTF">2022-02-02T22:09:08Z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0x0101005227A02EFEFFDC4B82EE84B2752925E5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Order">
    <vt:r8>11100</vt:r8>
  </property>
  <property fmtid="{D5CDD505-2E9C-101B-9397-08002B2CF9AE}" pid="8" name="ClassificationContentMarkingFooterLocations">
    <vt:lpwstr>Facet:5</vt:lpwstr>
  </property>
  <property fmtid="{D5CDD505-2E9C-101B-9397-08002B2CF9AE}" pid="9" name="ClassificationContentMarkingFooterText">
    <vt:lpwstr>IN CONFIDENCE</vt:lpwstr>
  </property>
  <property fmtid="{D5CDD505-2E9C-101B-9397-08002B2CF9AE}" pid="10" name="MSIP_Label_bd9e4d68-54d0-40a5-8c9a-85a36c87352c_Enabled">
    <vt:lpwstr>true</vt:lpwstr>
  </property>
  <property fmtid="{D5CDD505-2E9C-101B-9397-08002B2CF9AE}" pid="11" name="MSIP_Label_bd9e4d68-54d0-40a5-8c9a-85a36c87352c_SetDate">
    <vt:lpwstr>2022-02-02T12:52:47Z</vt:lpwstr>
  </property>
  <property fmtid="{D5CDD505-2E9C-101B-9397-08002B2CF9AE}" pid="12" name="MSIP_Label_bd9e4d68-54d0-40a5-8c9a-85a36c87352c_Method">
    <vt:lpwstr>Privileged</vt:lpwstr>
  </property>
  <property fmtid="{D5CDD505-2E9C-101B-9397-08002B2CF9AE}" pid="13" name="MSIP_Label_bd9e4d68-54d0-40a5-8c9a-85a36c87352c_Name">
    <vt:lpwstr>Unclassified</vt:lpwstr>
  </property>
  <property fmtid="{D5CDD505-2E9C-101B-9397-08002B2CF9AE}" pid="14" name="MSIP_Label_bd9e4d68-54d0-40a5-8c9a-85a36c87352c_SiteId">
    <vt:lpwstr>388728e1-bbd0-4378-98dc-f8682e644300</vt:lpwstr>
  </property>
  <property fmtid="{D5CDD505-2E9C-101B-9397-08002B2CF9AE}" pid="15" name="MSIP_Label_bd9e4d68-54d0-40a5-8c9a-85a36c87352c_ActionId">
    <vt:lpwstr>b4c91c85-f43e-4498-a825-dd6845794c4e</vt:lpwstr>
  </property>
  <property fmtid="{D5CDD505-2E9C-101B-9397-08002B2CF9AE}" pid="16" name="MSIP_Label_bd9e4d68-54d0-40a5-8c9a-85a36c87352c_ContentBits">
    <vt:lpwstr>0</vt:lpwstr>
  </property>
</Properties>
</file>